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presentationml.notesSlide+xml" PartName="/ppt/notesSlides/notesSlide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1" r:id="rId3"/>
    <p:sldId id="275" r:id="rId4"/>
    <p:sldId id="257" r:id="rId5"/>
    <p:sldId id="258" r:id="rId6"/>
    <p:sldId id="259" r:id="rId7"/>
    <p:sldId id="260" r:id="rId8"/>
    <p:sldId id="261" r:id="rId9"/>
    <p:sldId id="262" r:id="rId10"/>
    <p:sldId id="263" r:id="rId11"/>
    <p:sldId id="264" r:id="rId12"/>
    <p:sldId id="265" r:id="rId13"/>
    <p:sldId id="266" r:id="rId14"/>
    <p:sldId id="276" r:id="rId15"/>
    <p:sldId id="269" r:id="rId16"/>
    <p:sldId id="267" r:id="rId17"/>
    <p:sldId id="279" r:id="rId18"/>
    <p:sldId id="270" r:id="rId19"/>
    <p:sldId id="277" r:id="rId20"/>
    <p:sldId id="271" r:id="rId21"/>
    <p:sldId id="273" r:id="rId22"/>
    <p:sldId id="274" r:id="rId23"/>
    <p:sldId id="272" r:id="rId24"/>
    <p:sldId id="278" r:id="rId25"/>
    <p:sldId id="268" r:id="rId26"/>
    <p:sldId id="280" r:id="rId27"/>
    <p:sldId id="308" r:id="rId28"/>
    <p:sldId id="309" r:id="rId29"/>
    <p:sldId id="310" r:id="rId30"/>
    <p:sldId id="1044" r:id="rId31"/>
    <p:sldId id="1045" r:id="rId32"/>
    <p:sldId id="104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p:scale>
          <a:sx n="75" d="100"/>
          <a:sy n="75" d="100"/>
        </p:scale>
        <p:origin x="60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C11A06-091D-48FD-9EAE-395B28F43DC1}" type="datetimeFigureOut">
              <a:rPr lang="en-US" smtClean="0"/>
              <a:t>3/14/2023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8E302A-4970-4B70-B789-027B8B48D5F1}" type="slidenum">
              <a:rPr lang="en-US" smtClean="0"/>
              <a:t>‹#›</a:t>
            </a:fld>
            <a:endParaRPr lang="en-US"/>
          </a:p>
        </p:txBody>
      </p:sp>
    </p:spTree>
    <p:extLst>
      <p:ext uri="{BB962C8B-B14F-4D97-AF65-F5344CB8AC3E}">
        <p14:creationId xmlns:p14="http://schemas.microsoft.com/office/powerpoint/2010/main" val="1384999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3b5c19b354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3b5c19b354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8344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390C0-743E-2406-5610-09A3C0D741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269CE-C4DD-FF83-2AAE-ACBCA5D439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A26126-70DC-47E9-C18F-4447970DE222}"/>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5" name="Footer Placeholder 4">
            <a:extLst>
              <a:ext uri="{FF2B5EF4-FFF2-40B4-BE49-F238E27FC236}">
                <a16:creationId xmlns:a16="http://schemas.microsoft.com/office/drawing/2014/main" id="{8FE255BA-8DFA-604F-0418-88294A875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C5D9B-D15C-A966-CEAB-6226FE7EA50F}"/>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17993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D621-78F5-1CD6-71C3-93F05FF697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B398C8-5C35-4B39-1EB0-B1BC53E352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8BE5FF-85BE-DDB5-7F5F-82F116724474}"/>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5" name="Footer Placeholder 4">
            <a:extLst>
              <a:ext uri="{FF2B5EF4-FFF2-40B4-BE49-F238E27FC236}">
                <a16:creationId xmlns:a16="http://schemas.microsoft.com/office/drawing/2014/main" id="{79126939-BE34-E1B4-782D-15E93C8BB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50771-AD64-F8AF-8A7C-AF82E37AD17B}"/>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1372035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FAC1A-F49B-3229-4640-B363C78764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5F2D41-4AC3-FCCC-2B89-93567D2883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72A289-3B89-0281-7D08-B8449B532C38}"/>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5" name="Footer Placeholder 4">
            <a:extLst>
              <a:ext uri="{FF2B5EF4-FFF2-40B4-BE49-F238E27FC236}">
                <a16:creationId xmlns:a16="http://schemas.microsoft.com/office/drawing/2014/main" id="{4AD094E0-1154-AF20-119B-B3B3CAFA0A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F4A2DD-6EDB-93BC-1954-B5AF9E15E9B0}"/>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893484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9B539-5D7B-EA93-71FA-4D4443CDF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FB072-A38B-444A-DAD7-7F587541D4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67CB60-A315-1FF8-85FF-4E975FDC2B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14C113-8ACC-CE7F-6528-648D8487F68B}"/>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6" name="Footer Placeholder 5">
            <a:extLst>
              <a:ext uri="{FF2B5EF4-FFF2-40B4-BE49-F238E27FC236}">
                <a16:creationId xmlns:a16="http://schemas.microsoft.com/office/drawing/2014/main" id="{B0727F44-6893-86B3-6DCA-4CF295D55F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E7A8C7-6422-B28E-EC53-ED0F72982685}"/>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2190509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CFF67-EA16-2AFA-E83C-EE00C55410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25B3D-A686-CCBC-23B0-23C59D0CFD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14F2F8-FDBC-D0D1-96EF-629C2A3A7E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CB0428-86BF-D3A2-A811-732D38590A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279AB8-FBBF-3671-D20E-B2CD8244B9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50A452-4A65-A30F-8B26-B393BDB53DF1}"/>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8" name="Footer Placeholder 7">
            <a:extLst>
              <a:ext uri="{FF2B5EF4-FFF2-40B4-BE49-F238E27FC236}">
                <a16:creationId xmlns:a16="http://schemas.microsoft.com/office/drawing/2014/main" id="{99D5CD38-78B8-556C-CBA4-60016716BE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0244AC-40B5-205C-E320-1477342EFE0C}"/>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2528515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5B422-C05A-4E95-45D0-5F69CFAA3A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9D3BF0-F25C-77FE-3925-E4F2E8889474}"/>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4" name="Footer Placeholder 3">
            <a:extLst>
              <a:ext uri="{FF2B5EF4-FFF2-40B4-BE49-F238E27FC236}">
                <a16:creationId xmlns:a16="http://schemas.microsoft.com/office/drawing/2014/main" id="{6A909DD1-4139-6BE4-6AC2-E47A9EF94A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FDB612-A022-44A5-71DD-F8A48B030E28}"/>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1339856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FBCE03-4B8C-16F4-BAF8-D3A87F4B861C}"/>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3" name="Footer Placeholder 2">
            <a:extLst>
              <a:ext uri="{FF2B5EF4-FFF2-40B4-BE49-F238E27FC236}">
                <a16:creationId xmlns:a16="http://schemas.microsoft.com/office/drawing/2014/main" id="{1E8D56DB-6F64-0A79-98AF-DEBF26FED9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18FC21-532C-CF74-E4FC-321B1CE16DB3}"/>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2621871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60AB-78D6-09E6-A58B-929086A29C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89E9E-C001-02AC-AE12-9BE4C5D62B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9E3403-C00D-B4E9-4DAB-E8DBF3BA48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EEAB74-67D4-8999-ABE9-B2402D434DB4}"/>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6" name="Footer Placeholder 5">
            <a:extLst>
              <a:ext uri="{FF2B5EF4-FFF2-40B4-BE49-F238E27FC236}">
                <a16:creationId xmlns:a16="http://schemas.microsoft.com/office/drawing/2014/main" id="{39CD7CBC-991C-B5B3-7B94-E36B217A9A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46554B-DA81-B4EB-9B20-4C0D21D6A0CC}"/>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59259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0EA7-EC48-34CC-64C5-6A790AF027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79D218-8D20-93CB-281F-56265CB2D0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5F50DB-B776-D42C-E942-0F4513B585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2FB3D4-1AAB-9D9B-4358-871991A3993F}"/>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6" name="Footer Placeholder 5">
            <a:extLst>
              <a:ext uri="{FF2B5EF4-FFF2-40B4-BE49-F238E27FC236}">
                <a16:creationId xmlns:a16="http://schemas.microsoft.com/office/drawing/2014/main" id="{E25CE4A3-ECF6-F6CA-D007-7FDB06D29F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56060-BA57-267A-883D-49C8DB86B1EF}"/>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302560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D5280-592D-79E2-DAD1-A5A0731076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ED3500-FC36-B1E7-05DC-5B67E9BC24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378CE-41CF-2B23-EFBC-4A2846904A47}"/>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5" name="Footer Placeholder 4">
            <a:extLst>
              <a:ext uri="{FF2B5EF4-FFF2-40B4-BE49-F238E27FC236}">
                <a16:creationId xmlns:a16="http://schemas.microsoft.com/office/drawing/2014/main" id="{6A298E13-7B1D-5291-4E2D-0BC79D5C1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2D68F-54DB-1525-3B19-678E586852E2}"/>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361363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B0D304-7E77-53C9-D88D-E2A3F56F92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4D114A-7766-DF72-2FE5-322C95434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B246B-D45D-C595-B438-888D240BB718}"/>
              </a:ext>
            </a:extLst>
          </p:cNvPr>
          <p:cNvSpPr>
            <a:spLocks noGrp="1"/>
          </p:cNvSpPr>
          <p:nvPr>
            <p:ph type="dt" sz="half" idx="10"/>
          </p:nvPr>
        </p:nvSpPr>
        <p:spPr/>
        <p:txBody>
          <a:bodyPr/>
          <a:lstStyle/>
          <a:p>
            <a:fld id="{D2A8284C-1BE9-493B-84EA-3EE5166511C5}" type="datetimeFigureOut">
              <a:rPr lang="en-US" smtClean="0"/>
              <a:t>3/14/2023</a:t>
            </a:fld>
            <a:endParaRPr lang="en-US"/>
          </a:p>
        </p:txBody>
      </p:sp>
      <p:sp>
        <p:nvSpPr>
          <p:cNvPr id="5" name="Footer Placeholder 4">
            <a:extLst>
              <a:ext uri="{FF2B5EF4-FFF2-40B4-BE49-F238E27FC236}">
                <a16:creationId xmlns:a16="http://schemas.microsoft.com/office/drawing/2014/main" id="{C4FE66BD-7477-7853-234C-9919C617D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BF60E4-63CB-83E6-512F-42B7930087B8}"/>
              </a:ext>
            </a:extLst>
          </p:cNvPr>
          <p:cNvSpPr>
            <a:spLocks noGrp="1"/>
          </p:cNvSpPr>
          <p:nvPr>
            <p:ph type="sldNum" sz="quarter" idx="12"/>
          </p:nvPr>
        </p:nvSpPr>
        <p:spPr/>
        <p:txBody>
          <a:bodyPr/>
          <a:lstStyle/>
          <a:p>
            <a:fld id="{CFAE8035-1317-41D6-BC87-1EACACBE83F7}" type="slidenum">
              <a:rPr lang="en-US" smtClean="0"/>
              <a:t>‹#›</a:t>
            </a:fld>
            <a:endParaRPr lang="en-US"/>
          </a:p>
        </p:txBody>
      </p:sp>
    </p:spTree>
    <p:extLst>
      <p:ext uri="{BB962C8B-B14F-4D97-AF65-F5344CB8AC3E}">
        <p14:creationId xmlns:p14="http://schemas.microsoft.com/office/powerpoint/2010/main" val="624167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8CEC1-4114-A310-D73E-AD0752A6D4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4239F4-6798-47C5-9FEE-DC25DD1B90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C0D8B-78F1-7FD3-BDF5-694974DB3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8284C-1BE9-493B-84EA-3EE5166511C5}" type="datetimeFigureOut">
              <a:rPr lang="en-US" smtClean="0"/>
              <a:t>3/14/2023</a:t>
            </a:fld>
            <a:endParaRPr lang="en-US"/>
          </a:p>
        </p:txBody>
      </p:sp>
      <p:sp>
        <p:nvSpPr>
          <p:cNvPr id="5" name="Footer Placeholder 4">
            <a:extLst>
              <a:ext uri="{FF2B5EF4-FFF2-40B4-BE49-F238E27FC236}">
                <a16:creationId xmlns:a16="http://schemas.microsoft.com/office/drawing/2014/main" id="{150133A1-F032-9776-7E71-1B5BD7FA9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94F747-05B2-B2B0-9724-2C2C8D2388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AE8035-1317-41D6-BC87-1EACACBE83F7}" type="slidenum">
              <a:rPr lang="en-US" smtClean="0"/>
              <a:t>‹#›</a:t>
            </a:fld>
            <a:endParaRPr lang="en-US"/>
          </a:p>
        </p:txBody>
      </p:sp>
    </p:spTree>
    <p:extLst>
      <p:ext uri="{BB962C8B-B14F-4D97-AF65-F5344CB8AC3E}">
        <p14:creationId xmlns:p14="http://schemas.microsoft.com/office/powerpoint/2010/main" val="4263952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hyperlink" Target="https://www.slideegg.com/redesign" TargetMode="External"/><Relationship Id="rId3" Type="http://schemas.openxmlformats.org/officeDocument/2006/relationships/hyperlink" Target="https://www.facebook.com/SlideEgg" TargetMode="External"/><Relationship Id="rId7" Type="http://schemas.openxmlformats.org/officeDocument/2006/relationships/hyperlink" Target="https://www.youtube.com/channel/UCKevbriFTbpu-nd4NBafPEg" TargetMode="External"/><Relationship Id="rId12" Type="http://schemas.openxmlformats.org/officeDocument/2006/relationships/image" Target="../media/image40.png"/><Relationship Id="rId2" Type="http://schemas.openxmlformats.org/officeDocument/2006/relationships/hyperlink" Target="http://www.slideegg.com/" TargetMode="Externa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hyperlink" Target="https://www.instagram.com/slide_egg/" TargetMode="External"/><Relationship Id="rId5" Type="http://schemas.openxmlformats.org/officeDocument/2006/relationships/hyperlink" Target="https://www.instagram.com/egg_slide/" TargetMode="External"/><Relationship Id="rId10" Type="http://schemas.openxmlformats.org/officeDocument/2006/relationships/image" Target="../media/image39.png"/><Relationship Id="rId4" Type="http://schemas.openxmlformats.org/officeDocument/2006/relationships/image" Target="../media/image36.png"/><Relationship Id="rId9" Type="http://schemas.openxmlformats.org/officeDocument/2006/relationships/hyperlink" Target="https://twitter.com/egg_sl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333EC2-6C68-CFDE-404B-2D30336D9B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 y="0"/>
            <a:ext cx="12191810" cy="6858000"/>
          </a:xfrm>
          <a:prstGeom prst="rect">
            <a:avLst/>
          </a:prstGeom>
        </p:spPr>
      </p:pic>
      <p:sp>
        <p:nvSpPr>
          <p:cNvPr id="6" name="Frame 5">
            <a:extLst>
              <a:ext uri="{FF2B5EF4-FFF2-40B4-BE49-F238E27FC236}">
                <a16:creationId xmlns:a16="http://schemas.microsoft.com/office/drawing/2014/main" id="{6E6DC6D1-788C-E557-126B-E8C2AA20A778}"/>
              </a:ext>
            </a:extLst>
          </p:cNvPr>
          <p:cNvSpPr/>
          <p:nvPr/>
        </p:nvSpPr>
        <p:spPr>
          <a:xfrm>
            <a:off x="6591300" y="771525"/>
            <a:ext cx="4991100" cy="5314950"/>
          </a:xfrm>
          <a:prstGeom prst="frame">
            <a:avLst>
              <a:gd name="adj1" fmla="val 44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 name="Group 10">
            <a:extLst>
              <a:ext uri="{FF2B5EF4-FFF2-40B4-BE49-F238E27FC236}">
                <a16:creationId xmlns:a16="http://schemas.microsoft.com/office/drawing/2014/main" id="{7FB034F6-EC5C-5CCF-A5AF-469310AB8241}"/>
              </a:ext>
            </a:extLst>
          </p:cNvPr>
          <p:cNvGrpSpPr/>
          <p:nvPr/>
        </p:nvGrpSpPr>
        <p:grpSpPr>
          <a:xfrm>
            <a:off x="6781800" y="2080446"/>
            <a:ext cx="4610100" cy="2697108"/>
            <a:chOff x="6781800" y="2367171"/>
            <a:chExt cx="4610100" cy="2697108"/>
          </a:xfrm>
        </p:grpSpPr>
        <p:sp>
          <p:nvSpPr>
            <p:cNvPr id="8" name="TextBox 7">
              <a:extLst>
                <a:ext uri="{FF2B5EF4-FFF2-40B4-BE49-F238E27FC236}">
                  <a16:creationId xmlns:a16="http://schemas.microsoft.com/office/drawing/2014/main" id="{EFB69411-172B-8879-502F-C7DF0F6FF70D}"/>
                </a:ext>
              </a:extLst>
            </p:cNvPr>
            <p:cNvSpPr txBox="1"/>
            <p:nvPr/>
          </p:nvSpPr>
          <p:spPr>
            <a:xfrm>
              <a:off x="6781800" y="2367171"/>
              <a:ext cx="4610100" cy="2123658"/>
            </a:xfrm>
            <a:prstGeom prst="rect">
              <a:avLst/>
            </a:prstGeom>
            <a:noFill/>
          </p:spPr>
          <p:txBody>
            <a:bodyPr wrap="square">
              <a:spAutoFit/>
            </a:bodyPr>
            <a:lstStyle/>
            <a:p>
              <a:pPr algn="ctr"/>
              <a:r>
                <a:rPr lang="en-US" sz="4400" b="1" i="0" dirty="0">
                  <a:solidFill>
                    <a:schemeClr val="bg1"/>
                  </a:solidFill>
                  <a:effectLst/>
                  <a:latin typeface="Lora" pitchFamily="2" charset="0"/>
                </a:rPr>
                <a:t>World Day For Safety And Health At Work</a:t>
              </a:r>
              <a:endParaRPr lang="en-US" sz="4400" b="1" dirty="0">
                <a:solidFill>
                  <a:schemeClr val="bg1"/>
                </a:solidFill>
                <a:latin typeface="Lora" pitchFamily="2" charset="0"/>
              </a:endParaRPr>
            </a:p>
          </p:txBody>
        </p:sp>
        <p:sp>
          <p:nvSpPr>
            <p:cNvPr id="10" name="TextBox 9">
              <a:extLst>
                <a:ext uri="{FF2B5EF4-FFF2-40B4-BE49-F238E27FC236}">
                  <a16:creationId xmlns:a16="http://schemas.microsoft.com/office/drawing/2014/main" id="{FCE3E29B-DE4C-640E-6DB5-80769F77EA95}"/>
                </a:ext>
              </a:extLst>
            </p:cNvPr>
            <p:cNvSpPr txBox="1"/>
            <p:nvPr/>
          </p:nvSpPr>
          <p:spPr>
            <a:xfrm>
              <a:off x="7967663" y="4688904"/>
              <a:ext cx="2238375" cy="375375"/>
            </a:xfrm>
            <a:prstGeom prst="rect">
              <a:avLst/>
            </a:prstGeom>
            <a:noFill/>
          </p:spPr>
          <p:txBody>
            <a:bodyPr wrap="square">
              <a:spAutoFit/>
            </a:bodyPr>
            <a:lstStyle/>
            <a:p>
              <a:pPr algn="ctr"/>
              <a:r>
                <a:rPr lang="en-US" b="0" i="0" dirty="0">
                  <a:solidFill>
                    <a:schemeClr val="bg1"/>
                  </a:solidFill>
                  <a:effectLst/>
                  <a:latin typeface="Lora" pitchFamily="2" charset="0"/>
                </a:rPr>
                <a:t>April 28</a:t>
              </a:r>
              <a:endParaRPr lang="en-US" dirty="0">
                <a:solidFill>
                  <a:schemeClr val="bg1"/>
                </a:solidFill>
                <a:latin typeface="Lora" pitchFamily="2" charset="0"/>
              </a:endParaRPr>
            </a:p>
          </p:txBody>
        </p:sp>
      </p:grpSp>
    </p:spTree>
    <p:extLst>
      <p:ext uri="{BB962C8B-B14F-4D97-AF65-F5344CB8AC3E}">
        <p14:creationId xmlns:p14="http://schemas.microsoft.com/office/powerpoint/2010/main" val="3704108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ECFF4CC-0527-3162-B507-532A3AE02603}"/>
              </a:ext>
            </a:extLst>
          </p:cNvPr>
          <p:cNvSpPr/>
          <p:nvPr/>
        </p:nvSpPr>
        <p:spPr>
          <a:xfrm>
            <a:off x="-1966452" y="-1017639"/>
            <a:ext cx="8170607" cy="81706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3EC6B84-D8EF-6E02-1053-3A22406C9EF2}"/>
              </a:ext>
            </a:extLst>
          </p:cNvPr>
          <p:cNvSpPr/>
          <p:nvPr/>
        </p:nvSpPr>
        <p:spPr>
          <a:xfrm>
            <a:off x="-2241756" y="-1017639"/>
            <a:ext cx="7875639" cy="7875639"/>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0" name="Group 29">
            <a:extLst>
              <a:ext uri="{FF2B5EF4-FFF2-40B4-BE49-F238E27FC236}">
                <a16:creationId xmlns:a16="http://schemas.microsoft.com/office/drawing/2014/main" id="{8A3F87DB-F0F8-F915-B043-8ED9D3692702}"/>
              </a:ext>
            </a:extLst>
          </p:cNvPr>
          <p:cNvGrpSpPr/>
          <p:nvPr/>
        </p:nvGrpSpPr>
        <p:grpSpPr>
          <a:xfrm>
            <a:off x="6479459" y="904057"/>
            <a:ext cx="5220929" cy="5049885"/>
            <a:chOff x="6479459" y="1356852"/>
            <a:chExt cx="5220929" cy="5049885"/>
          </a:xfrm>
        </p:grpSpPr>
        <p:sp>
          <p:nvSpPr>
            <p:cNvPr id="7" name="TextBox 6">
              <a:extLst>
                <a:ext uri="{FF2B5EF4-FFF2-40B4-BE49-F238E27FC236}">
                  <a16:creationId xmlns:a16="http://schemas.microsoft.com/office/drawing/2014/main" id="{DF46708A-F6FF-412A-6E1D-040C01927308}"/>
                </a:ext>
              </a:extLst>
            </p:cNvPr>
            <p:cNvSpPr txBox="1"/>
            <p:nvPr/>
          </p:nvSpPr>
          <p:spPr>
            <a:xfrm>
              <a:off x="6479459" y="1356852"/>
              <a:ext cx="5220929" cy="707886"/>
            </a:xfrm>
            <a:prstGeom prst="rect">
              <a:avLst/>
            </a:prstGeom>
            <a:noFill/>
          </p:spPr>
          <p:txBody>
            <a:bodyPr wrap="square" rtlCol="0">
              <a:spAutoFit/>
            </a:bodyPr>
            <a:lstStyle/>
            <a:p>
              <a:r>
                <a:rPr lang="en-US" sz="4000" b="1" dirty="0">
                  <a:solidFill>
                    <a:schemeClr val="tx1">
                      <a:lumMod val="75000"/>
                      <a:lumOff val="25000"/>
                    </a:schemeClr>
                  </a:solidFill>
                  <a:latin typeface="Lora" pitchFamily="2" charset="0"/>
                </a:rPr>
                <a:t>Table Of Contents</a:t>
              </a:r>
            </a:p>
          </p:txBody>
        </p:sp>
        <p:grpSp>
          <p:nvGrpSpPr>
            <p:cNvPr id="29" name="Group 28">
              <a:extLst>
                <a:ext uri="{FF2B5EF4-FFF2-40B4-BE49-F238E27FC236}">
                  <a16:creationId xmlns:a16="http://schemas.microsoft.com/office/drawing/2014/main" id="{AEAB9A50-0C24-3D1F-EFD0-3866D0B886D7}"/>
                </a:ext>
              </a:extLst>
            </p:cNvPr>
            <p:cNvGrpSpPr/>
            <p:nvPr/>
          </p:nvGrpSpPr>
          <p:grpSpPr>
            <a:xfrm>
              <a:off x="6479459" y="2577686"/>
              <a:ext cx="3226100" cy="3829051"/>
              <a:chOff x="6645251" y="2577686"/>
              <a:chExt cx="3226100" cy="3829051"/>
            </a:xfrm>
          </p:grpSpPr>
          <p:grpSp>
            <p:nvGrpSpPr>
              <p:cNvPr id="8" name="Group 7">
                <a:extLst>
                  <a:ext uri="{FF2B5EF4-FFF2-40B4-BE49-F238E27FC236}">
                    <a16:creationId xmlns:a16="http://schemas.microsoft.com/office/drawing/2014/main" id="{43D0600C-25BA-ECD4-D00B-A9665E9C66D1}"/>
                  </a:ext>
                </a:extLst>
              </p:cNvPr>
              <p:cNvGrpSpPr/>
              <p:nvPr/>
            </p:nvGrpSpPr>
            <p:grpSpPr>
              <a:xfrm>
                <a:off x="6645251" y="2577686"/>
                <a:ext cx="721441" cy="721441"/>
                <a:chOff x="6990429" y="1189044"/>
                <a:chExt cx="1225724" cy="1225724"/>
              </a:xfrm>
            </p:grpSpPr>
            <p:sp>
              <p:nvSpPr>
                <p:cNvPr id="9" name="Oval 8">
                  <a:extLst>
                    <a:ext uri="{FF2B5EF4-FFF2-40B4-BE49-F238E27FC236}">
                      <a16:creationId xmlns:a16="http://schemas.microsoft.com/office/drawing/2014/main" id="{90B384E6-1F48-4F81-EAEF-228847A78BF0}"/>
                    </a:ext>
                  </a:extLst>
                </p:cNvPr>
                <p:cNvSpPr/>
                <p:nvPr/>
              </p:nvSpPr>
              <p:spPr>
                <a:xfrm>
                  <a:off x="6990429" y="1189044"/>
                  <a:ext cx="1225724" cy="1225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10" name="Oval 9">
                  <a:extLst>
                    <a:ext uri="{FF2B5EF4-FFF2-40B4-BE49-F238E27FC236}">
                      <a16:creationId xmlns:a16="http://schemas.microsoft.com/office/drawing/2014/main" id="{C2BE6CD1-C0E4-E9DB-4A90-CEFC67B8AC60}"/>
                    </a:ext>
                  </a:extLst>
                </p:cNvPr>
                <p:cNvSpPr/>
                <p:nvPr/>
              </p:nvSpPr>
              <p:spPr>
                <a:xfrm>
                  <a:off x="7106665" y="1305280"/>
                  <a:ext cx="993252" cy="993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11" name="Oval 10">
                  <a:extLst>
                    <a:ext uri="{FF2B5EF4-FFF2-40B4-BE49-F238E27FC236}">
                      <a16:creationId xmlns:a16="http://schemas.microsoft.com/office/drawing/2014/main" id="{6A355669-7E36-89B0-F11B-FED250EB5C77}"/>
                    </a:ext>
                  </a:extLst>
                </p:cNvPr>
                <p:cNvSpPr/>
                <p:nvPr/>
              </p:nvSpPr>
              <p:spPr>
                <a:xfrm>
                  <a:off x="7207061" y="1405676"/>
                  <a:ext cx="792461" cy="792461"/>
                </a:xfrm>
                <a:prstGeom prst="ellipse">
                  <a:avLst/>
                </a:prstGeom>
                <a:gradFill flip="none" rotWithShape="1">
                  <a:gsLst>
                    <a:gs pos="0">
                      <a:schemeClr val="bg1">
                        <a:lumMod val="85000"/>
                      </a:schemeClr>
                    </a:gs>
                    <a:gs pos="100000">
                      <a:schemeClr val="bg1"/>
                    </a:gs>
                  </a:gsLst>
                  <a:lin ang="5400000" scaled="1"/>
                  <a:tileRect/>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75000"/>
                          <a:lumOff val="25000"/>
                        </a:schemeClr>
                      </a:solidFill>
                      <a:latin typeface="Lora" pitchFamily="2" charset="0"/>
                    </a:rPr>
                    <a:t>1</a:t>
                  </a:r>
                </a:p>
              </p:txBody>
            </p:sp>
          </p:grpSp>
          <p:grpSp>
            <p:nvGrpSpPr>
              <p:cNvPr id="12" name="Group 11">
                <a:extLst>
                  <a:ext uri="{FF2B5EF4-FFF2-40B4-BE49-F238E27FC236}">
                    <a16:creationId xmlns:a16="http://schemas.microsoft.com/office/drawing/2014/main" id="{9469BD5C-191E-8955-0214-94F11EEAFA99}"/>
                  </a:ext>
                </a:extLst>
              </p:cNvPr>
              <p:cNvGrpSpPr/>
              <p:nvPr/>
            </p:nvGrpSpPr>
            <p:grpSpPr>
              <a:xfrm>
                <a:off x="6645251" y="3613556"/>
                <a:ext cx="721441" cy="721441"/>
                <a:chOff x="6990429" y="1189044"/>
                <a:chExt cx="1225724" cy="1225724"/>
              </a:xfrm>
            </p:grpSpPr>
            <p:sp>
              <p:nvSpPr>
                <p:cNvPr id="13" name="Oval 12">
                  <a:extLst>
                    <a:ext uri="{FF2B5EF4-FFF2-40B4-BE49-F238E27FC236}">
                      <a16:creationId xmlns:a16="http://schemas.microsoft.com/office/drawing/2014/main" id="{E89B56F0-528C-B1BB-67EE-2F80666B7D8B}"/>
                    </a:ext>
                  </a:extLst>
                </p:cNvPr>
                <p:cNvSpPr/>
                <p:nvPr/>
              </p:nvSpPr>
              <p:spPr>
                <a:xfrm>
                  <a:off x="6990429" y="1189044"/>
                  <a:ext cx="1225724" cy="1225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14" name="Oval 13">
                  <a:extLst>
                    <a:ext uri="{FF2B5EF4-FFF2-40B4-BE49-F238E27FC236}">
                      <a16:creationId xmlns:a16="http://schemas.microsoft.com/office/drawing/2014/main" id="{49768EA1-9E33-92CA-3999-15B3ACBB8B68}"/>
                    </a:ext>
                  </a:extLst>
                </p:cNvPr>
                <p:cNvSpPr/>
                <p:nvPr/>
              </p:nvSpPr>
              <p:spPr>
                <a:xfrm>
                  <a:off x="7106665" y="1305280"/>
                  <a:ext cx="993252" cy="993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15" name="Oval 14">
                  <a:extLst>
                    <a:ext uri="{FF2B5EF4-FFF2-40B4-BE49-F238E27FC236}">
                      <a16:creationId xmlns:a16="http://schemas.microsoft.com/office/drawing/2014/main" id="{B8E44C3A-B824-6BE3-D6FD-FEB89DDE1C7C}"/>
                    </a:ext>
                  </a:extLst>
                </p:cNvPr>
                <p:cNvSpPr/>
                <p:nvPr/>
              </p:nvSpPr>
              <p:spPr>
                <a:xfrm>
                  <a:off x="7207061" y="1405676"/>
                  <a:ext cx="792461" cy="792461"/>
                </a:xfrm>
                <a:prstGeom prst="ellipse">
                  <a:avLst/>
                </a:prstGeom>
                <a:gradFill flip="none" rotWithShape="1">
                  <a:gsLst>
                    <a:gs pos="0">
                      <a:schemeClr val="bg1">
                        <a:lumMod val="85000"/>
                      </a:schemeClr>
                    </a:gs>
                    <a:gs pos="100000">
                      <a:schemeClr val="bg1"/>
                    </a:gs>
                  </a:gsLst>
                  <a:lin ang="5400000" scaled="1"/>
                  <a:tileRect/>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75000"/>
                          <a:lumOff val="25000"/>
                        </a:schemeClr>
                      </a:solidFill>
                      <a:latin typeface="Lora" pitchFamily="2" charset="0"/>
                    </a:rPr>
                    <a:t>2</a:t>
                  </a:r>
                </a:p>
              </p:txBody>
            </p:sp>
          </p:grpSp>
          <p:grpSp>
            <p:nvGrpSpPr>
              <p:cNvPr id="16" name="Group 15">
                <a:extLst>
                  <a:ext uri="{FF2B5EF4-FFF2-40B4-BE49-F238E27FC236}">
                    <a16:creationId xmlns:a16="http://schemas.microsoft.com/office/drawing/2014/main" id="{394A84C5-7921-C3C4-8840-0118190282C4}"/>
                  </a:ext>
                </a:extLst>
              </p:cNvPr>
              <p:cNvGrpSpPr/>
              <p:nvPr/>
            </p:nvGrpSpPr>
            <p:grpSpPr>
              <a:xfrm>
                <a:off x="6645251" y="4649426"/>
                <a:ext cx="721441" cy="721441"/>
                <a:chOff x="6990429" y="1189044"/>
                <a:chExt cx="1225724" cy="1225724"/>
              </a:xfrm>
            </p:grpSpPr>
            <p:sp>
              <p:nvSpPr>
                <p:cNvPr id="17" name="Oval 16">
                  <a:extLst>
                    <a:ext uri="{FF2B5EF4-FFF2-40B4-BE49-F238E27FC236}">
                      <a16:creationId xmlns:a16="http://schemas.microsoft.com/office/drawing/2014/main" id="{A5E6426C-7423-19F5-17AB-2B557E898167}"/>
                    </a:ext>
                  </a:extLst>
                </p:cNvPr>
                <p:cNvSpPr/>
                <p:nvPr/>
              </p:nvSpPr>
              <p:spPr>
                <a:xfrm>
                  <a:off x="6990429" y="1189044"/>
                  <a:ext cx="1225724" cy="1225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18" name="Oval 17">
                  <a:extLst>
                    <a:ext uri="{FF2B5EF4-FFF2-40B4-BE49-F238E27FC236}">
                      <a16:creationId xmlns:a16="http://schemas.microsoft.com/office/drawing/2014/main" id="{D9588C92-EC26-82E8-EDCF-8A48657206AC}"/>
                    </a:ext>
                  </a:extLst>
                </p:cNvPr>
                <p:cNvSpPr/>
                <p:nvPr/>
              </p:nvSpPr>
              <p:spPr>
                <a:xfrm>
                  <a:off x="7106665" y="1305280"/>
                  <a:ext cx="993252" cy="993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19" name="Oval 18">
                  <a:extLst>
                    <a:ext uri="{FF2B5EF4-FFF2-40B4-BE49-F238E27FC236}">
                      <a16:creationId xmlns:a16="http://schemas.microsoft.com/office/drawing/2014/main" id="{A0DBE6E9-8540-60B0-AFC9-22747B7E5B8F}"/>
                    </a:ext>
                  </a:extLst>
                </p:cNvPr>
                <p:cNvSpPr/>
                <p:nvPr/>
              </p:nvSpPr>
              <p:spPr>
                <a:xfrm>
                  <a:off x="7207061" y="1405676"/>
                  <a:ext cx="792461" cy="792461"/>
                </a:xfrm>
                <a:prstGeom prst="ellipse">
                  <a:avLst/>
                </a:prstGeom>
                <a:gradFill flip="none" rotWithShape="1">
                  <a:gsLst>
                    <a:gs pos="0">
                      <a:schemeClr val="bg1">
                        <a:lumMod val="85000"/>
                      </a:schemeClr>
                    </a:gs>
                    <a:gs pos="100000">
                      <a:schemeClr val="bg1"/>
                    </a:gs>
                  </a:gsLst>
                  <a:lin ang="5400000" scaled="1"/>
                  <a:tileRect/>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75000"/>
                          <a:lumOff val="25000"/>
                        </a:schemeClr>
                      </a:solidFill>
                      <a:latin typeface="Lora" pitchFamily="2" charset="0"/>
                    </a:rPr>
                    <a:t>3</a:t>
                  </a:r>
                </a:p>
              </p:txBody>
            </p:sp>
          </p:grpSp>
          <p:grpSp>
            <p:nvGrpSpPr>
              <p:cNvPr id="20" name="Group 19">
                <a:extLst>
                  <a:ext uri="{FF2B5EF4-FFF2-40B4-BE49-F238E27FC236}">
                    <a16:creationId xmlns:a16="http://schemas.microsoft.com/office/drawing/2014/main" id="{B66B3AF6-1B76-20FB-31A4-303AC00B1AA0}"/>
                  </a:ext>
                </a:extLst>
              </p:cNvPr>
              <p:cNvGrpSpPr/>
              <p:nvPr/>
            </p:nvGrpSpPr>
            <p:grpSpPr>
              <a:xfrm>
                <a:off x="6645251" y="5685296"/>
                <a:ext cx="721441" cy="721441"/>
                <a:chOff x="6990429" y="1189044"/>
                <a:chExt cx="1225724" cy="1225724"/>
              </a:xfrm>
            </p:grpSpPr>
            <p:sp>
              <p:nvSpPr>
                <p:cNvPr id="21" name="Oval 20">
                  <a:extLst>
                    <a:ext uri="{FF2B5EF4-FFF2-40B4-BE49-F238E27FC236}">
                      <a16:creationId xmlns:a16="http://schemas.microsoft.com/office/drawing/2014/main" id="{4967F04B-92CE-9489-6CFB-E1C0417F4040}"/>
                    </a:ext>
                  </a:extLst>
                </p:cNvPr>
                <p:cNvSpPr/>
                <p:nvPr/>
              </p:nvSpPr>
              <p:spPr>
                <a:xfrm>
                  <a:off x="6990429" y="1189044"/>
                  <a:ext cx="1225724" cy="1225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22" name="Oval 21">
                  <a:extLst>
                    <a:ext uri="{FF2B5EF4-FFF2-40B4-BE49-F238E27FC236}">
                      <a16:creationId xmlns:a16="http://schemas.microsoft.com/office/drawing/2014/main" id="{4A93FA15-F809-D9AC-12F8-2BE22F388EFF}"/>
                    </a:ext>
                  </a:extLst>
                </p:cNvPr>
                <p:cNvSpPr/>
                <p:nvPr/>
              </p:nvSpPr>
              <p:spPr>
                <a:xfrm>
                  <a:off x="7106665" y="1305280"/>
                  <a:ext cx="993252" cy="993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a:solidFill>
                      <a:schemeClr val="tx1">
                        <a:lumMod val="75000"/>
                        <a:lumOff val="25000"/>
                      </a:schemeClr>
                    </a:solidFill>
                    <a:latin typeface="Lora" pitchFamily="2" charset="0"/>
                  </a:endParaRPr>
                </a:p>
              </p:txBody>
            </p:sp>
            <p:sp>
              <p:nvSpPr>
                <p:cNvPr id="23" name="Oval 22">
                  <a:extLst>
                    <a:ext uri="{FF2B5EF4-FFF2-40B4-BE49-F238E27FC236}">
                      <a16:creationId xmlns:a16="http://schemas.microsoft.com/office/drawing/2014/main" id="{C6359F6F-40E1-A3F5-34FD-1D5D491C828C}"/>
                    </a:ext>
                  </a:extLst>
                </p:cNvPr>
                <p:cNvSpPr/>
                <p:nvPr/>
              </p:nvSpPr>
              <p:spPr>
                <a:xfrm>
                  <a:off x="7207061" y="1405676"/>
                  <a:ext cx="792461" cy="792461"/>
                </a:xfrm>
                <a:prstGeom prst="ellipse">
                  <a:avLst/>
                </a:prstGeom>
                <a:gradFill flip="none" rotWithShape="1">
                  <a:gsLst>
                    <a:gs pos="0">
                      <a:schemeClr val="bg1">
                        <a:lumMod val="85000"/>
                      </a:schemeClr>
                    </a:gs>
                    <a:gs pos="100000">
                      <a:schemeClr val="bg1"/>
                    </a:gs>
                  </a:gsLst>
                  <a:lin ang="5400000" scaled="1"/>
                  <a:tileRect/>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75000"/>
                          <a:lumOff val="25000"/>
                        </a:schemeClr>
                      </a:solidFill>
                      <a:latin typeface="Lora" pitchFamily="2" charset="0"/>
                    </a:rPr>
                    <a:t>4</a:t>
                  </a:r>
                </a:p>
              </p:txBody>
            </p:sp>
          </p:grpSp>
          <p:sp>
            <p:nvSpPr>
              <p:cNvPr id="24" name="TextBox 23">
                <a:extLst>
                  <a:ext uri="{FF2B5EF4-FFF2-40B4-BE49-F238E27FC236}">
                    <a16:creationId xmlns:a16="http://schemas.microsoft.com/office/drawing/2014/main" id="{E21416C2-AD26-8477-AC16-EB618AB71E75}"/>
                  </a:ext>
                </a:extLst>
              </p:cNvPr>
              <p:cNvSpPr txBox="1"/>
              <p:nvPr/>
            </p:nvSpPr>
            <p:spPr>
              <a:xfrm>
                <a:off x="7482629" y="2753740"/>
                <a:ext cx="2388722" cy="369332"/>
              </a:xfrm>
              <a:prstGeom prst="rect">
                <a:avLst/>
              </a:prstGeom>
              <a:noFill/>
            </p:spPr>
            <p:txBody>
              <a:bodyPr wrap="square" rtlCol="0">
                <a:spAutoFit/>
              </a:bodyPr>
              <a:lstStyle/>
              <a:p>
                <a:r>
                  <a:rPr lang="en-US" b="1" dirty="0">
                    <a:solidFill>
                      <a:schemeClr val="tx1">
                        <a:lumMod val="75000"/>
                        <a:lumOff val="25000"/>
                      </a:schemeClr>
                    </a:solidFill>
                    <a:latin typeface="Lora" pitchFamily="2" charset="0"/>
                  </a:rPr>
                  <a:t>Introduction</a:t>
                </a:r>
              </a:p>
            </p:txBody>
          </p:sp>
          <p:sp>
            <p:nvSpPr>
              <p:cNvPr id="25" name="TextBox 24">
                <a:extLst>
                  <a:ext uri="{FF2B5EF4-FFF2-40B4-BE49-F238E27FC236}">
                    <a16:creationId xmlns:a16="http://schemas.microsoft.com/office/drawing/2014/main" id="{28861969-467C-D7C0-0F30-E3A85D37DA6B}"/>
                  </a:ext>
                </a:extLst>
              </p:cNvPr>
              <p:cNvSpPr txBox="1"/>
              <p:nvPr/>
            </p:nvSpPr>
            <p:spPr>
              <a:xfrm>
                <a:off x="7482629" y="5861350"/>
                <a:ext cx="2388722" cy="369332"/>
              </a:xfrm>
              <a:prstGeom prst="rect">
                <a:avLst/>
              </a:prstGeom>
              <a:noFill/>
            </p:spPr>
            <p:txBody>
              <a:bodyPr wrap="square" rtlCol="0">
                <a:spAutoFit/>
              </a:bodyPr>
              <a:lstStyle/>
              <a:p>
                <a:r>
                  <a:rPr lang="en-US" b="1" dirty="0">
                    <a:solidFill>
                      <a:schemeClr val="tx1">
                        <a:lumMod val="75000"/>
                        <a:lumOff val="25000"/>
                      </a:schemeClr>
                    </a:solidFill>
                    <a:latin typeface="Lora" pitchFamily="2" charset="0"/>
                  </a:rPr>
                  <a:t>Conclusion</a:t>
                </a:r>
              </a:p>
            </p:txBody>
          </p:sp>
          <p:sp>
            <p:nvSpPr>
              <p:cNvPr id="26" name="TextBox 25">
                <a:extLst>
                  <a:ext uri="{FF2B5EF4-FFF2-40B4-BE49-F238E27FC236}">
                    <a16:creationId xmlns:a16="http://schemas.microsoft.com/office/drawing/2014/main" id="{4D6DA0C7-939E-BE68-7C70-7735DCA51270}"/>
                  </a:ext>
                </a:extLst>
              </p:cNvPr>
              <p:cNvSpPr txBox="1"/>
              <p:nvPr/>
            </p:nvSpPr>
            <p:spPr>
              <a:xfrm>
                <a:off x="7482629" y="3789610"/>
                <a:ext cx="2388722" cy="369332"/>
              </a:xfrm>
              <a:prstGeom prst="rect">
                <a:avLst/>
              </a:prstGeom>
              <a:noFill/>
            </p:spPr>
            <p:txBody>
              <a:bodyPr wrap="square" rtlCol="0">
                <a:spAutoFit/>
              </a:bodyPr>
              <a:lstStyle/>
              <a:p>
                <a:r>
                  <a:rPr lang="en-US" b="1" dirty="0">
                    <a:solidFill>
                      <a:schemeClr val="tx1">
                        <a:lumMod val="75000"/>
                        <a:lumOff val="25000"/>
                      </a:schemeClr>
                    </a:solidFill>
                    <a:latin typeface="Lora" pitchFamily="2" charset="0"/>
                  </a:rPr>
                  <a:t>Facts</a:t>
                </a:r>
              </a:p>
            </p:txBody>
          </p:sp>
          <p:sp>
            <p:nvSpPr>
              <p:cNvPr id="27" name="TextBox 26">
                <a:extLst>
                  <a:ext uri="{FF2B5EF4-FFF2-40B4-BE49-F238E27FC236}">
                    <a16:creationId xmlns:a16="http://schemas.microsoft.com/office/drawing/2014/main" id="{B596B8A1-6E71-C450-A3A6-29FBAD1784AA}"/>
                  </a:ext>
                </a:extLst>
              </p:cNvPr>
              <p:cNvSpPr txBox="1"/>
              <p:nvPr/>
            </p:nvSpPr>
            <p:spPr>
              <a:xfrm>
                <a:off x="7482629" y="4825480"/>
                <a:ext cx="2388722" cy="369332"/>
              </a:xfrm>
              <a:prstGeom prst="rect">
                <a:avLst/>
              </a:prstGeom>
              <a:noFill/>
            </p:spPr>
            <p:txBody>
              <a:bodyPr wrap="square" rtlCol="0">
                <a:spAutoFit/>
              </a:bodyPr>
              <a:lstStyle/>
              <a:p>
                <a:r>
                  <a:rPr lang="en-US" b="1" dirty="0">
                    <a:solidFill>
                      <a:schemeClr val="tx1">
                        <a:lumMod val="75000"/>
                        <a:lumOff val="25000"/>
                      </a:schemeClr>
                    </a:solidFill>
                    <a:latin typeface="Lora" pitchFamily="2" charset="0"/>
                  </a:rPr>
                  <a:t>Symbol</a:t>
                </a:r>
              </a:p>
            </p:txBody>
          </p:sp>
        </p:grpSp>
      </p:grpSp>
    </p:spTree>
    <p:extLst>
      <p:ext uri="{BB962C8B-B14F-4D97-AF65-F5344CB8AC3E}">
        <p14:creationId xmlns:p14="http://schemas.microsoft.com/office/powerpoint/2010/main" val="1450906593"/>
      </p:ext>
    </p:extLst>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1F9858E-A612-5271-AFA1-3572555885A8}"/>
              </a:ext>
            </a:extLst>
          </p:cNvPr>
          <p:cNvGrpSpPr/>
          <p:nvPr/>
        </p:nvGrpSpPr>
        <p:grpSpPr>
          <a:xfrm>
            <a:off x="-590550" y="1262554"/>
            <a:ext cx="6686550" cy="6757495"/>
            <a:chOff x="-590550" y="762000"/>
            <a:chExt cx="7181850" cy="7258050"/>
          </a:xfrm>
        </p:grpSpPr>
        <p:sp>
          <p:nvSpPr>
            <p:cNvPr id="4" name="Oval 3">
              <a:extLst>
                <a:ext uri="{FF2B5EF4-FFF2-40B4-BE49-F238E27FC236}">
                  <a16:creationId xmlns:a16="http://schemas.microsoft.com/office/drawing/2014/main" id="{C46EFEB1-732D-CCF5-F944-975B01E3143A}"/>
                </a:ext>
              </a:extLst>
            </p:cNvPr>
            <p:cNvSpPr/>
            <p:nvPr/>
          </p:nvSpPr>
          <p:spPr>
            <a:xfrm>
              <a:off x="-400050" y="762000"/>
              <a:ext cx="6991350" cy="69913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3" name="Picture 2">
              <a:extLst>
                <a:ext uri="{FF2B5EF4-FFF2-40B4-BE49-F238E27FC236}">
                  <a16:creationId xmlns:a16="http://schemas.microsoft.com/office/drawing/2014/main" id="{CC43D9E7-9753-A681-C65F-378637619FD2}"/>
                </a:ext>
              </a:extLst>
            </p:cNvPr>
            <p:cNvPicPr>
              <a:picLocks noChangeAspect="1"/>
            </p:cNvPicPr>
            <p:nvPr/>
          </p:nvPicPr>
          <p:blipFill rotWithShape="1">
            <a:blip r:embed="rId2">
              <a:extLst>
                <a:ext uri="{28A0092B-C50C-407E-A947-70E740481C1C}">
                  <a14:useLocalDpi xmlns:a14="http://schemas.microsoft.com/office/drawing/2010/main" val="0"/>
                </a:ext>
              </a:extLst>
            </a:blip>
            <a:srcRect r="-10"/>
            <a:stretch/>
          </p:blipFill>
          <p:spPr>
            <a:xfrm>
              <a:off x="-590550" y="1162050"/>
              <a:ext cx="6819900" cy="6858000"/>
            </a:xfrm>
            <a:prstGeom prst="ellipse">
              <a:avLst/>
            </a:prstGeom>
          </p:spPr>
        </p:pic>
      </p:grpSp>
      <p:grpSp>
        <p:nvGrpSpPr>
          <p:cNvPr id="6" name="Group 5">
            <a:extLst>
              <a:ext uri="{FF2B5EF4-FFF2-40B4-BE49-F238E27FC236}">
                <a16:creationId xmlns:a16="http://schemas.microsoft.com/office/drawing/2014/main" id="{D93E166E-B260-5892-3C55-4B1A7B6C02CB}"/>
              </a:ext>
            </a:extLst>
          </p:cNvPr>
          <p:cNvGrpSpPr/>
          <p:nvPr/>
        </p:nvGrpSpPr>
        <p:grpSpPr>
          <a:xfrm rot="5400000">
            <a:off x="-161925" y="473175"/>
            <a:ext cx="857250" cy="228600"/>
            <a:chOff x="6505575" y="6457950"/>
            <a:chExt cx="857250" cy="228600"/>
          </a:xfrm>
          <a:solidFill>
            <a:schemeClr val="accent4"/>
          </a:solidFill>
        </p:grpSpPr>
        <p:sp>
          <p:nvSpPr>
            <p:cNvPr id="7" name="Oval 6">
              <a:extLst>
                <a:ext uri="{FF2B5EF4-FFF2-40B4-BE49-F238E27FC236}">
                  <a16:creationId xmlns:a16="http://schemas.microsoft.com/office/drawing/2014/main" id="{28B1068F-3349-4479-0B64-0EE2F9BC8671}"/>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8" name="Oval 7">
              <a:extLst>
                <a:ext uri="{FF2B5EF4-FFF2-40B4-BE49-F238E27FC236}">
                  <a16:creationId xmlns:a16="http://schemas.microsoft.com/office/drawing/2014/main" id="{997E09BE-D902-A7F4-D34E-22CBF5840954}"/>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9" name="Oval 8">
              <a:extLst>
                <a:ext uri="{FF2B5EF4-FFF2-40B4-BE49-F238E27FC236}">
                  <a16:creationId xmlns:a16="http://schemas.microsoft.com/office/drawing/2014/main" id="{10009D61-44A3-8C24-C4C9-8412B0369491}"/>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0" name="Group 9">
            <a:extLst>
              <a:ext uri="{FF2B5EF4-FFF2-40B4-BE49-F238E27FC236}">
                <a16:creationId xmlns:a16="http://schemas.microsoft.com/office/drawing/2014/main" id="{CCAE5C6C-316C-FB59-493D-6DDAA6C6CB2B}"/>
              </a:ext>
            </a:extLst>
          </p:cNvPr>
          <p:cNvGrpSpPr/>
          <p:nvPr/>
        </p:nvGrpSpPr>
        <p:grpSpPr>
          <a:xfrm rot="5400000">
            <a:off x="11515725" y="6150075"/>
            <a:ext cx="857250" cy="228600"/>
            <a:chOff x="6505575" y="6457950"/>
            <a:chExt cx="857250" cy="228600"/>
          </a:xfrm>
          <a:solidFill>
            <a:schemeClr val="accent4"/>
          </a:solidFill>
        </p:grpSpPr>
        <p:sp>
          <p:nvSpPr>
            <p:cNvPr id="11" name="Oval 10">
              <a:extLst>
                <a:ext uri="{FF2B5EF4-FFF2-40B4-BE49-F238E27FC236}">
                  <a16:creationId xmlns:a16="http://schemas.microsoft.com/office/drawing/2014/main" id="{C0FEA4DA-E500-6492-D8EF-4A77577D1BBA}"/>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Oval 11">
              <a:extLst>
                <a:ext uri="{FF2B5EF4-FFF2-40B4-BE49-F238E27FC236}">
                  <a16:creationId xmlns:a16="http://schemas.microsoft.com/office/drawing/2014/main" id="{D66DE644-267E-54AB-2C73-73C00350B1A9}"/>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3" name="Oval 12">
              <a:extLst>
                <a:ext uri="{FF2B5EF4-FFF2-40B4-BE49-F238E27FC236}">
                  <a16:creationId xmlns:a16="http://schemas.microsoft.com/office/drawing/2014/main" id="{B1941982-CF07-7C9B-7FD4-3AC5C642624F}"/>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8" name="Group 17">
            <a:extLst>
              <a:ext uri="{FF2B5EF4-FFF2-40B4-BE49-F238E27FC236}">
                <a16:creationId xmlns:a16="http://schemas.microsoft.com/office/drawing/2014/main" id="{A7EA5D2C-E8FE-1E9D-3F53-7886FBDAAD19}"/>
              </a:ext>
            </a:extLst>
          </p:cNvPr>
          <p:cNvGrpSpPr/>
          <p:nvPr/>
        </p:nvGrpSpPr>
        <p:grpSpPr>
          <a:xfrm>
            <a:off x="7658100" y="2170509"/>
            <a:ext cx="3200400" cy="2516982"/>
            <a:chOff x="7772400" y="1635014"/>
            <a:chExt cx="3200400" cy="2516982"/>
          </a:xfrm>
        </p:grpSpPr>
        <p:grpSp>
          <p:nvGrpSpPr>
            <p:cNvPr id="14" name="Group 13">
              <a:extLst>
                <a:ext uri="{FF2B5EF4-FFF2-40B4-BE49-F238E27FC236}">
                  <a16:creationId xmlns:a16="http://schemas.microsoft.com/office/drawing/2014/main" id="{D687C4A5-B4DB-01DD-79CB-410F9A7EAEAA}"/>
                </a:ext>
              </a:extLst>
            </p:cNvPr>
            <p:cNvGrpSpPr/>
            <p:nvPr/>
          </p:nvGrpSpPr>
          <p:grpSpPr>
            <a:xfrm>
              <a:off x="8675522" y="1635014"/>
              <a:ext cx="1394156" cy="1394156"/>
              <a:chOff x="7923461" y="936252"/>
              <a:chExt cx="1394156" cy="1394156"/>
            </a:xfrm>
          </p:grpSpPr>
          <p:sp>
            <p:nvSpPr>
              <p:cNvPr id="15" name="Oval 14">
                <a:extLst>
                  <a:ext uri="{FF2B5EF4-FFF2-40B4-BE49-F238E27FC236}">
                    <a16:creationId xmlns:a16="http://schemas.microsoft.com/office/drawing/2014/main" id="{7C38B42D-86E9-5CD0-1B34-8AAB21C9282E}"/>
                  </a:ext>
                </a:extLst>
              </p:cNvPr>
              <p:cNvSpPr/>
              <p:nvPr/>
            </p:nvSpPr>
            <p:spPr>
              <a:xfrm>
                <a:off x="8016896" y="1029687"/>
                <a:ext cx="1207287" cy="12072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b="1" dirty="0" lang="en-US" sz="3600">
                    <a:latin charset="0" pitchFamily="2" typeface="Lora"/>
                  </a:rPr>
                  <a:t>1</a:t>
                </a:r>
              </a:p>
            </p:txBody>
          </p:sp>
          <p:sp>
            <p:nvSpPr>
              <p:cNvPr id="16" name="Circle: Hollow 15">
                <a:extLst>
                  <a:ext uri="{FF2B5EF4-FFF2-40B4-BE49-F238E27FC236}">
                    <a16:creationId xmlns:a16="http://schemas.microsoft.com/office/drawing/2014/main" id="{90D6082D-A9C2-823D-7BB6-36831F514FCD}"/>
                  </a:ext>
                </a:extLst>
              </p:cNvPr>
              <p:cNvSpPr/>
              <p:nvPr/>
            </p:nvSpPr>
            <p:spPr>
              <a:xfrm>
                <a:off x="7923461" y="936252"/>
                <a:ext cx="1394156" cy="1394156"/>
              </a:xfrm>
              <a:prstGeom prst="donut">
                <a:avLst>
                  <a:gd fmla="val 7609" name="adj"/>
                </a:avLst>
              </a:prstGeom>
              <a:solidFill>
                <a:schemeClr val="bg1"/>
              </a:solidFill>
              <a:ln>
                <a:noFill/>
              </a:ln>
              <a:effectLst>
                <a:outerShdw algn="tl" blurRad="50800" dir="2700000" dist="762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solidFill>
                    <a:schemeClr val="tx1"/>
                  </a:solidFill>
                </a:endParaRPr>
              </a:p>
            </p:txBody>
          </p:sp>
        </p:grpSp>
        <p:sp>
          <p:nvSpPr>
            <p:cNvPr id="17" name="TextBox 16">
              <a:extLst>
                <a:ext uri="{FF2B5EF4-FFF2-40B4-BE49-F238E27FC236}">
                  <a16:creationId xmlns:a16="http://schemas.microsoft.com/office/drawing/2014/main" id="{3E0E4DEB-A9A5-A7A4-6A84-4AB1A9222A2F}"/>
                </a:ext>
              </a:extLst>
            </p:cNvPr>
            <p:cNvSpPr txBox="1"/>
            <p:nvPr/>
          </p:nvSpPr>
          <p:spPr>
            <a:xfrm>
              <a:off x="7772400" y="3505665"/>
              <a:ext cx="3200400" cy="646331"/>
            </a:xfrm>
            <a:prstGeom prst="rect">
              <a:avLst/>
            </a:prstGeom>
            <a:noFill/>
          </p:spPr>
          <p:txBody>
            <a:bodyPr rtlCol="0" wrap="square">
              <a:spAutoFit/>
            </a:bodyPr>
            <a:lstStyle/>
            <a:p>
              <a:pPr algn="ctr"/>
              <a:r>
                <a:rPr b="1" dirty="0" lang="en-US" sz="3600">
                  <a:solidFill>
                    <a:schemeClr val="tx1">
                      <a:lumMod val="75000"/>
                      <a:lumOff val="25000"/>
                    </a:schemeClr>
                  </a:solidFill>
                  <a:latin charset="0" pitchFamily="2" typeface="Lora"/>
                </a:rPr>
                <a:t>Introduction</a:t>
              </a:r>
            </a:p>
          </p:txBody>
        </p:sp>
      </p:grpSp>
    </p:spTree>
    <p:extLst>
      <p:ext uri="{BB962C8B-B14F-4D97-AF65-F5344CB8AC3E}">
        <p14:creationId xmlns:p14="http://schemas.microsoft.com/office/powerpoint/2010/main" val="2168324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73205B-8B93-8992-5DF1-B27490B5B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950" y="0"/>
            <a:ext cx="4591050" cy="6858000"/>
          </a:xfrm>
          <a:prstGeom prst="rect">
            <a:avLst/>
          </a:prstGeom>
        </p:spPr>
      </p:pic>
      <p:sp>
        <p:nvSpPr>
          <p:cNvPr id="5" name="Rectangle 4">
            <a:extLst>
              <a:ext uri="{FF2B5EF4-FFF2-40B4-BE49-F238E27FC236}">
                <a16:creationId xmlns:a16="http://schemas.microsoft.com/office/drawing/2014/main" id="{F5F550C9-A41A-49A1-DB67-758A110976C3}"/>
              </a:ext>
            </a:extLst>
          </p:cNvPr>
          <p:cNvSpPr/>
          <p:nvPr/>
        </p:nvSpPr>
        <p:spPr>
          <a:xfrm>
            <a:off x="0" y="1476375"/>
            <a:ext cx="7600950" cy="39052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32A866C-205B-3322-160F-6FFC74257ACA}"/>
              </a:ext>
            </a:extLst>
          </p:cNvPr>
          <p:cNvSpPr/>
          <p:nvPr/>
        </p:nvSpPr>
        <p:spPr>
          <a:xfrm>
            <a:off x="190500" y="2476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B7EEFCC-0B63-DF05-8D1D-C22D222CC502}"/>
              </a:ext>
            </a:extLst>
          </p:cNvPr>
          <p:cNvSpPr/>
          <p:nvPr/>
        </p:nvSpPr>
        <p:spPr>
          <a:xfrm>
            <a:off x="504825" y="2476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06F5139-0309-150A-F9D7-C8850B94353A}"/>
              </a:ext>
            </a:extLst>
          </p:cNvPr>
          <p:cNvSpPr/>
          <p:nvPr/>
        </p:nvSpPr>
        <p:spPr>
          <a:xfrm>
            <a:off x="819150" y="2476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CF85B90-10CB-8369-036F-99543227394C}"/>
              </a:ext>
            </a:extLst>
          </p:cNvPr>
          <p:cNvGrpSpPr/>
          <p:nvPr/>
        </p:nvGrpSpPr>
        <p:grpSpPr>
          <a:xfrm>
            <a:off x="6505575" y="6457950"/>
            <a:ext cx="857250" cy="228600"/>
            <a:chOff x="6505575" y="6457950"/>
            <a:chExt cx="857250" cy="228600"/>
          </a:xfrm>
        </p:grpSpPr>
        <p:sp>
          <p:nvSpPr>
            <p:cNvPr id="9" name="Oval 8">
              <a:extLst>
                <a:ext uri="{FF2B5EF4-FFF2-40B4-BE49-F238E27FC236}">
                  <a16:creationId xmlns:a16="http://schemas.microsoft.com/office/drawing/2014/main" id="{D64D8729-9DB2-CA06-5A20-4FFD1494665A}"/>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E13D72D-F5F1-19F7-276E-F99FB168E427}"/>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4C6FF95-1476-08BC-7D17-5A880C65AEBA}"/>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DE3CB7CA-7674-7BBA-4EC3-1D668D684050}"/>
              </a:ext>
            </a:extLst>
          </p:cNvPr>
          <p:cNvSpPr/>
          <p:nvPr/>
        </p:nvSpPr>
        <p:spPr>
          <a:xfrm>
            <a:off x="7362825" y="1333500"/>
            <a:ext cx="476250" cy="3181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8F6941E-FA3F-DDD9-050F-88F11BB847AD}"/>
              </a:ext>
            </a:extLst>
          </p:cNvPr>
          <p:cNvSpPr txBox="1"/>
          <p:nvPr/>
        </p:nvSpPr>
        <p:spPr>
          <a:xfrm>
            <a:off x="523875" y="2107516"/>
            <a:ext cx="6096000" cy="2642968"/>
          </a:xfrm>
          <a:prstGeom prst="rect">
            <a:avLst/>
          </a:prstGeom>
          <a:noFill/>
        </p:spPr>
        <p:txBody>
          <a:bodyPr wrap="square">
            <a:spAutoFit/>
          </a:bodyPr>
          <a:lstStyle/>
          <a:p>
            <a:pPr algn="ctr">
              <a:lnSpc>
                <a:spcPct val="150000"/>
              </a:lnSpc>
            </a:pPr>
            <a:r>
              <a:rPr lang="en-US" sz="1400" b="0" i="0" dirty="0">
                <a:solidFill>
                  <a:schemeClr val="bg1"/>
                </a:solidFill>
                <a:effectLst/>
                <a:latin typeface="Lora" pitchFamily="2" charset="0"/>
              </a:rPr>
              <a:t>World Day for Safety and Health at Work is an annual international observance that takes place on April 28th. The day is dedicated to promoting safe and healthy work environments, as well as raising awareness about the importance of occupational safety and health. The World Day for Safety and Health at Work was first observed in 2003 by the International Labour Organization (ILO) and has since become an important date on the calendar for workers, employers, and governments worldwide.</a:t>
            </a:r>
            <a:endParaRPr lang="en-US" sz="1400" dirty="0">
              <a:solidFill>
                <a:schemeClr val="bg1"/>
              </a:solidFill>
              <a:latin typeface="Lora" pitchFamily="2" charset="0"/>
            </a:endParaRPr>
          </a:p>
        </p:txBody>
      </p:sp>
      <p:sp>
        <p:nvSpPr>
          <p:cNvPr id="14" name="TextBox 13">
            <a:extLst>
              <a:ext uri="{FF2B5EF4-FFF2-40B4-BE49-F238E27FC236}">
                <a16:creationId xmlns:a16="http://schemas.microsoft.com/office/drawing/2014/main" id="{2BE16E66-6771-CDD2-B8D7-4C1E60E9741E}"/>
              </a:ext>
            </a:extLst>
          </p:cNvPr>
          <p:cNvSpPr txBox="1"/>
          <p:nvPr/>
        </p:nvSpPr>
        <p:spPr>
          <a:xfrm>
            <a:off x="957263" y="619125"/>
            <a:ext cx="5229225" cy="646331"/>
          </a:xfrm>
          <a:prstGeom prst="rect">
            <a:avLst/>
          </a:prstGeom>
          <a:noFill/>
        </p:spPr>
        <p:txBody>
          <a:bodyPr wrap="square" rtlCol="0">
            <a:spAutoFit/>
          </a:bodyPr>
          <a:lstStyle/>
          <a:p>
            <a:pPr algn="ctr"/>
            <a:r>
              <a:rPr lang="en-US" sz="3600" b="1" dirty="0">
                <a:solidFill>
                  <a:schemeClr val="tx1">
                    <a:lumMod val="75000"/>
                    <a:lumOff val="25000"/>
                  </a:schemeClr>
                </a:solidFill>
                <a:latin typeface="Lora" pitchFamily="2" charset="0"/>
              </a:rPr>
              <a:t>Introduction</a:t>
            </a:r>
          </a:p>
        </p:txBody>
      </p:sp>
    </p:spTree>
    <p:extLst>
      <p:ext uri="{BB962C8B-B14F-4D97-AF65-F5344CB8AC3E}">
        <p14:creationId xmlns:p14="http://schemas.microsoft.com/office/powerpoint/2010/main" val="864091541"/>
      </p:ext>
    </p:extLst>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40BC-F478-33FC-0333-54AE72391309}"/>
              </a:ext>
            </a:extLst>
          </p:cNvPr>
          <p:cNvSpPr/>
          <p:nvPr/>
        </p:nvSpPr>
        <p:spPr>
          <a:xfrm>
            <a:off x="0" y="0"/>
            <a:ext cx="47625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3" name="Rectangle 2">
            <a:extLst>
              <a:ext uri="{FF2B5EF4-FFF2-40B4-BE49-F238E27FC236}">
                <a16:creationId xmlns:a16="http://schemas.microsoft.com/office/drawing/2014/main" id="{08346560-73A0-B9C1-9C21-5150254413D8}"/>
              </a:ext>
            </a:extLst>
          </p:cNvPr>
          <p:cNvSpPr/>
          <p:nvPr/>
        </p:nvSpPr>
        <p:spPr>
          <a:xfrm>
            <a:off x="5886450" y="2419350"/>
            <a:ext cx="6305550" cy="39052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5" name="Picture 4">
            <a:extLst>
              <a:ext uri="{FF2B5EF4-FFF2-40B4-BE49-F238E27FC236}">
                <a16:creationId xmlns:a16="http://schemas.microsoft.com/office/drawing/2014/main" id="{A0576375-4DD5-B054-1368-83FC8D67BDCC}"/>
              </a:ext>
            </a:extLst>
          </p:cNvPr>
          <p:cNvPicPr>
            <a:picLocks noChangeAspect="1"/>
          </p:cNvPicPr>
          <p:nvPr/>
        </p:nvPicPr>
        <p:blipFill rotWithShape="1">
          <a:blip r:embed="rId2">
            <a:extLst>
              <a:ext uri="{28A0092B-C50C-407E-A947-70E740481C1C}">
                <a14:useLocalDpi xmlns:a14="http://schemas.microsoft.com/office/drawing/2010/main" val="0"/>
              </a:ext>
            </a:extLst>
          </a:blip>
          <a:srcRect r="27"/>
          <a:stretch/>
        </p:blipFill>
        <p:spPr>
          <a:xfrm>
            <a:off x="5229226" y="84259"/>
            <a:ext cx="3081337" cy="4705350"/>
          </a:xfrm>
          <a:prstGeom prst="rect">
            <a:avLst/>
          </a:prstGeom>
        </p:spPr>
      </p:pic>
      <p:pic>
        <p:nvPicPr>
          <p:cNvPr id="7" name="Picture 6">
            <a:extLst>
              <a:ext uri="{FF2B5EF4-FFF2-40B4-BE49-F238E27FC236}">
                <a16:creationId xmlns:a16="http://schemas.microsoft.com/office/drawing/2014/main" id="{92E50466-185B-CB92-D69E-F06AB2122B1C}"/>
              </a:ext>
            </a:extLst>
          </p:cNvPr>
          <p:cNvPicPr>
            <a:picLocks noChangeAspect="1"/>
          </p:cNvPicPr>
          <p:nvPr/>
        </p:nvPicPr>
        <p:blipFill rotWithShape="1">
          <a:blip r:embed="rId3">
            <a:extLst>
              <a:ext uri="{28A0092B-C50C-407E-A947-70E740481C1C}">
                <a14:useLocalDpi xmlns:a14="http://schemas.microsoft.com/office/drawing/2010/main" val="0"/>
              </a:ext>
            </a:extLst>
          </a:blip>
          <a:srcRect r="-10"/>
          <a:stretch/>
        </p:blipFill>
        <p:spPr>
          <a:xfrm>
            <a:off x="8548689" y="66675"/>
            <a:ext cx="3081337" cy="4740518"/>
          </a:xfrm>
          <a:prstGeom prst="rect">
            <a:avLst/>
          </a:prstGeom>
        </p:spPr>
      </p:pic>
      <p:grpSp>
        <p:nvGrpSpPr>
          <p:cNvPr id="8" name="Group 7">
            <a:extLst>
              <a:ext uri="{FF2B5EF4-FFF2-40B4-BE49-F238E27FC236}">
                <a16:creationId xmlns:a16="http://schemas.microsoft.com/office/drawing/2014/main" id="{FA0E8923-9811-1040-3170-2FEBB0C9E234}"/>
              </a:ext>
            </a:extLst>
          </p:cNvPr>
          <p:cNvGrpSpPr/>
          <p:nvPr/>
        </p:nvGrpSpPr>
        <p:grpSpPr>
          <a:xfrm flipH="1" flipV="1" rot="16200000">
            <a:off x="5129213" y="5442804"/>
            <a:ext cx="857250" cy="228600"/>
            <a:chOff x="6505575" y="6457950"/>
            <a:chExt cx="857250" cy="228600"/>
          </a:xfrm>
        </p:grpSpPr>
        <p:sp>
          <p:nvSpPr>
            <p:cNvPr id="9" name="Oval 8">
              <a:extLst>
                <a:ext uri="{FF2B5EF4-FFF2-40B4-BE49-F238E27FC236}">
                  <a16:creationId xmlns:a16="http://schemas.microsoft.com/office/drawing/2014/main" id="{61194F08-5707-667C-019C-7B7975131B72}"/>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0" name="Oval 9">
              <a:extLst>
                <a:ext uri="{FF2B5EF4-FFF2-40B4-BE49-F238E27FC236}">
                  <a16:creationId xmlns:a16="http://schemas.microsoft.com/office/drawing/2014/main" id="{8C273C86-2858-1A89-D445-ABC80C5AC178}"/>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1" name="Oval 10">
              <a:extLst>
                <a:ext uri="{FF2B5EF4-FFF2-40B4-BE49-F238E27FC236}">
                  <a16:creationId xmlns:a16="http://schemas.microsoft.com/office/drawing/2014/main" id="{8CAC7008-2AC9-C225-9AD6-4E6DB6E7C17C}"/>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
        <p:nvSpPr>
          <p:cNvPr id="13" name="TextBox 12">
            <a:extLst>
              <a:ext uri="{FF2B5EF4-FFF2-40B4-BE49-F238E27FC236}">
                <a16:creationId xmlns:a16="http://schemas.microsoft.com/office/drawing/2014/main" id="{F36F708C-3BCE-6A4C-3BBA-D162DAAC0B6D}"/>
              </a:ext>
            </a:extLst>
          </p:cNvPr>
          <p:cNvSpPr txBox="1"/>
          <p:nvPr/>
        </p:nvSpPr>
        <p:spPr>
          <a:xfrm>
            <a:off x="823912" y="2093496"/>
            <a:ext cx="4191002" cy="3663632"/>
          </a:xfrm>
          <a:prstGeom prst="rect">
            <a:avLst/>
          </a:prstGeom>
          <a:noFill/>
        </p:spPr>
        <p:txBody>
          <a:bodyPr wrap="square">
            <a:spAutoFit/>
          </a:bodyPr>
          <a:lstStyle/>
          <a:p>
            <a:pPr algn="l">
              <a:lnSpc>
                <a:spcPct val="150000"/>
              </a:lnSpc>
            </a:pPr>
            <a:r>
              <a:rPr b="1" dirty="0" i="0" lang="en-US">
                <a:solidFill>
                  <a:srgbClr val="374151"/>
                </a:solidFill>
                <a:effectLst/>
                <a:latin charset="0" pitchFamily="2" typeface="Lora"/>
              </a:rPr>
              <a:t>Conduct Safety Training: </a:t>
            </a:r>
          </a:p>
          <a:p>
            <a:pPr algn="l">
              <a:lnSpc>
                <a:spcPct val="150000"/>
              </a:lnSpc>
            </a:pPr>
            <a:r>
              <a:rPr b="0" dirty="0" i="0" lang="en-US" sz="1200">
                <a:solidFill>
                  <a:srgbClr val="374151"/>
                </a:solidFill>
                <a:effectLst/>
                <a:latin charset="0" pitchFamily="2" typeface="Lora"/>
              </a:rPr>
              <a:t>Employers can organize safety training sessions for their employees to promote a safe and healthy work environment. These sessions can cover topics such as proper use of equipment, emergency procedures, and workplace ergonomics.</a:t>
            </a:r>
          </a:p>
          <a:p>
            <a:pPr algn="l">
              <a:lnSpc>
                <a:spcPct val="150000"/>
              </a:lnSpc>
            </a:pPr>
            <a:r>
              <a:rPr b="1" dirty="0" i="0" lang="en-US">
                <a:solidFill>
                  <a:srgbClr val="374151"/>
                </a:solidFill>
                <a:effectLst/>
                <a:latin charset="0" pitchFamily="2" typeface="Lora"/>
              </a:rPr>
              <a:t>Workplace Safety Inspections: </a:t>
            </a:r>
          </a:p>
          <a:p>
            <a:pPr algn="l">
              <a:lnSpc>
                <a:spcPct val="150000"/>
              </a:lnSpc>
            </a:pPr>
            <a:r>
              <a:rPr b="0" dirty="0" i="0" lang="en-US" sz="1200">
                <a:solidFill>
                  <a:srgbClr val="374151"/>
                </a:solidFill>
                <a:effectLst/>
                <a:latin charset="0" pitchFamily="2" typeface="Lora"/>
              </a:rPr>
              <a:t>Employers can conduct workplace safety inspections to identify and address potential hazards in the workplace. This can include inspecting equipment, ensuring proper storage of materials, and identifying any other hazards that could pose a risk to employee safety.</a:t>
            </a:r>
          </a:p>
        </p:txBody>
      </p:sp>
      <p:sp>
        <p:nvSpPr>
          <p:cNvPr id="14" name="Freeform 44">
            <a:extLst>
              <a:ext uri="{FF2B5EF4-FFF2-40B4-BE49-F238E27FC236}">
                <a16:creationId xmlns:a16="http://schemas.microsoft.com/office/drawing/2014/main" id="{5080F42E-1580-3177-11A5-F11F06F0AA49}"/>
              </a:ext>
            </a:extLst>
          </p:cNvPr>
          <p:cNvSpPr>
            <a:spLocks noEditPoints="1"/>
          </p:cNvSpPr>
          <p:nvPr/>
        </p:nvSpPr>
        <p:spPr bwMode="auto">
          <a:xfrm rot="16200000">
            <a:off x="570520" y="2246708"/>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anchor="t" anchorCtr="0" bIns="45720" compatLnSpc="1" lIns="91440" numCol="1" rIns="91440" tIns="45720" vert="horz" wrap="square">
            <a:prstTxWarp prst="textNoShape">
              <a:avLst/>
            </a:prstTxWarp>
          </a:bodyPr>
          <a:lstStyle/>
          <a:p>
            <a:endParaRPr lang="id-ID"/>
          </a:p>
        </p:txBody>
      </p:sp>
      <p:sp>
        <p:nvSpPr>
          <p:cNvPr id="15" name="Freeform 44">
            <a:extLst>
              <a:ext uri="{FF2B5EF4-FFF2-40B4-BE49-F238E27FC236}">
                <a16:creationId xmlns:a16="http://schemas.microsoft.com/office/drawing/2014/main" id="{BCFC29DE-B18E-DE02-5248-8BF96BCE664B}"/>
              </a:ext>
            </a:extLst>
          </p:cNvPr>
          <p:cNvSpPr>
            <a:spLocks noEditPoints="1"/>
          </p:cNvSpPr>
          <p:nvPr/>
        </p:nvSpPr>
        <p:spPr bwMode="auto">
          <a:xfrm rot="16200000">
            <a:off x="570520" y="3993172"/>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anchor="t" anchorCtr="0" bIns="45720" compatLnSpc="1" lIns="91440" numCol="1" rIns="91440" tIns="45720" vert="horz" wrap="square">
            <a:prstTxWarp prst="textNoShape">
              <a:avLst/>
            </a:prstTxWarp>
          </a:bodyPr>
          <a:lstStyle/>
          <a:p>
            <a:endParaRPr lang="id-ID"/>
          </a:p>
        </p:txBody>
      </p:sp>
      <p:sp>
        <p:nvSpPr>
          <p:cNvPr id="17" name="TextBox 16">
            <a:extLst>
              <a:ext uri="{FF2B5EF4-FFF2-40B4-BE49-F238E27FC236}">
                <a16:creationId xmlns:a16="http://schemas.microsoft.com/office/drawing/2014/main" id="{B1B62094-9517-BD90-9F6F-12AC24ADD695}"/>
              </a:ext>
            </a:extLst>
          </p:cNvPr>
          <p:cNvSpPr txBox="1"/>
          <p:nvPr/>
        </p:nvSpPr>
        <p:spPr>
          <a:xfrm>
            <a:off x="6096000" y="4850868"/>
            <a:ext cx="6096000" cy="1447640"/>
          </a:xfrm>
          <a:prstGeom prst="rect">
            <a:avLst/>
          </a:prstGeom>
          <a:noFill/>
        </p:spPr>
        <p:txBody>
          <a:bodyPr wrap="square">
            <a:spAutoFit/>
          </a:bodyPr>
          <a:lstStyle/>
          <a:p>
            <a:pPr>
              <a:lnSpc>
                <a:spcPct val="150000"/>
              </a:lnSpc>
            </a:pPr>
            <a:r>
              <a:rPr b="0" dirty="0" i="0" lang="en-US" sz="1200">
                <a:solidFill>
                  <a:schemeClr val="bg1"/>
                </a:solidFill>
                <a:effectLst/>
                <a:latin charset="0" pitchFamily="2" typeface="Lora"/>
              </a:rPr>
              <a:t>Ultimately, the goal of World Day for Safety and Health at Work is to promote safe and healthy work environments for all workers. By organizing activities and initiatives that promote workplace safety and health, employers can help to prevent accidents, injuries, and illnesses, and create a more productive and sustainable work environment.</a:t>
            </a:r>
            <a:endParaRPr dirty="0" lang="en-US" sz="1200">
              <a:solidFill>
                <a:schemeClr val="bg1"/>
              </a:solidFill>
              <a:latin charset="0" pitchFamily="2" typeface="Lora"/>
            </a:endParaRPr>
          </a:p>
        </p:txBody>
      </p:sp>
      <p:sp>
        <p:nvSpPr>
          <p:cNvPr id="18" name="TextBox 17">
            <a:extLst>
              <a:ext uri="{FF2B5EF4-FFF2-40B4-BE49-F238E27FC236}">
                <a16:creationId xmlns:a16="http://schemas.microsoft.com/office/drawing/2014/main" id="{6D157CA7-2256-E078-28D5-182936E522AF}"/>
              </a:ext>
            </a:extLst>
          </p:cNvPr>
          <p:cNvSpPr txBox="1"/>
          <p:nvPr/>
        </p:nvSpPr>
        <p:spPr>
          <a:xfrm>
            <a:off x="823912" y="1161143"/>
            <a:ext cx="3666218" cy="646331"/>
          </a:xfrm>
          <a:prstGeom prst="rect">
            <a:avLst/>
          </a:prstGeom>
          <a:noFill/>
        </p:spPr>
        <p:txBody>
          <a:bodyPr rtlCol="0" wrap="square">
            <a:spAutoFit/>
          </a:bodyPr>
          <a:lstStyle/>
          <a:p>
            <a:pPr algn="ctr"/>
            <a:r>
              <a:rPr b="1" dirty="0" lang="en-US" sz="3600">
                <a:solidFill>
                  <a:schemeClr val="tx1">
                    <a:lumMod val="75000"/>
                    <a:lumOff val="25000"/>
                  </a:schemeClr>
                </a:solidFill>
                <a:latin charset="0" pitchFamily="2" typeface="Lora"/>
              </a:rPr>
              <a:t>Activities</a:t>
            </a:r>
          </a:p>
        </p:txBody>
      </p:sp>
    </p:spTree>
    <p:extLst>
      <p:ext uri="{BB962C8B-B14F-4D97-AF65-F5344CB8AC3E}">
        <p14:creationId xmlns:p14="http://schemas.microsoft.com/office/powerpoint/2010/main" val="972086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3F3AEF-741E-6171-F314-FEF1BBE13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218" y="986971"/>
            <a:ext cx="3254828" cy="4339771"/>
          </a:xfrm>
          <a:prstGeom prst="rect">
            <a:avLst/>
          </a:prstGeom>
        </p:spPr>
      </p:pic>
      <p:sp>
        <p:nvSpPr>
          <p:cNvPr id="8" name="Rectangle 7">
            <a:extLst>
              <a:ext uri="{FF2B5EF4-FFF2-40B4-BE49-F238E27FC236}">
                <a16:creationId xmlns:a16="http://schemas.microsoft.com/office/drawing/2014/main" id="{45CD3252-96EC-BD96-3212-7A5AF508F790}"/>
              </a:ext>
            </a:extLst>
          </p:cNvPr>
          <p:cNvSpPr/>
          <p:nvPr/>
        </p:nvSpPr>
        <p:spPr>
          <a:xfrm>
            <a:off x="10599046" y="986969"/>
            <a:ext cx="1219199" cy="433977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E168C5F-2C53-00C3-44F1-126151EEF55E}"/>
              </a:ext>
            </a:extLst>
          </p:cNvPr>
          <p:cNvSpPr/>
          <p:nvPr/>
        </p:nvSpPr>
        <p:spPr>
          <a:xfrm>
            <a:off x="6125019" y="986970"/>
            <a:ext cx="1219199" cy="433977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A10E8A7-2F7F-063B-D456-7BB45331B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0955" y="1563043"/>
            <a:ext cx="2508978" cy="3763697"/>
          </a:xfrm>
          <a:prstGeom prst="rect">
            <a:avLst/>
          </a:prstGeom>
        </p:spPr>
      </p:pic>
      <p:sp>
        <p:nvSpPr>
          <p:cNvPr id="10" name="Rectangle 9">
            <a:extLst>
              <a:ext uri="{FF2B5EF4-FFF2-40B4-BE49-F238E27FC236}">
                <a16:creationId xmlns:a16="http://schemas.microsoft.com/office/drawing/2014/main" id="{21E41A38-4F63-7439-1D85-F90749B4D89B}"/>
              </a:ext>
            </a:extLst>
          </p:cNvPr>
          <p:cNvSpPr/>
          <p:nvPr/>
        </p:nvSpPr>
        <p:spPr>
          <a:xfrm>
            <a:off x="5560955" y="4441371"/>
            <a:ext cx="4062007" cy="8853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0C22DD5-1540-305E-0218-78642EA5B56F}"/>
              </a:ext>
            </a:extLst>
          </p:cNvPr>
          <p:cNvSpPr txBox="1"/>
          <p:nvPr/>
        </p:nvSpPr>
        <p:spPr>
          <a:xfrm>
            <a:off x="5758849" y="4560890"/>
            <a:ext cx="3666218" cy="646331"/>
          </a:xfrm>
          <a:prstGeom prst="rect">
            <a:avLst/>
          </a:prstGeom>
          <a:noFill/>
        </p:spPr>
        <p:txBody>
          <a:bodyPr wrap="square" rtlCol="0">
            <a:spAutoFit/>
          </a:bodyPr>
          <a:lstStyle/>
          <a:p>
            <a:pPr algn="ctr"/>
            <a:r>
              <a:rPr lang="en-US" sz="3600" b="1" dirty="0">
                <a:solidFill>
                  <a:schemeClr val="tx1">
                    <a:lumMod val="75000"/>
                    <a:lumOff val="25000"/>
                  </a:schemeClr>
                </a:solidFill>
                <a:latin typeface="Lora" pitchFamily="2" charset="0"/>
              </a:rPr>
              <a:t>Activities</a:t>
            </a:r>
          </a:p>
        </p:txBody>
      </p:sp>
      <p:sp>
        <p:nvSpPr>
          <p:cNvPr id="13" name="TextBox 12">
            <a:extLst>
              <a:ext uri="{FF2B5EF4-FFF2-40B4-BE49-F238E27FC236}">
                <a16:creationId xmlns:a16="http://schemas.microsoft.com/office/drawing/2014/main" id="{E41BA4A7-A7E0-987F-8B18-2076D640F334}"/>
              </a:ext>
            </a:extLst>
          </p:cNvPr>
          <p:cNvSpPr txBox="1"/>
          <p:nvPr/>
        </p:nvSpPr>
        <p:spPr>
          <a:xfrm>
            <a:off x="671454" y="1368852"/>
            <a:ext cx="4601029" cy="4120295"/>
          </a:xfrm>
          <a:prstGeom prst="rect">
            <a:avLst/>
          </a:prstGeom>
          <a:noFill/>
        </p:spPr>
        <p:txBody>
          <a:bodyPr wrap="square">
            <a:spAutoFit/>
          </a:bodyPr>
          <a:lstStyle/>
          <a:p>
            <a:pPr algn="l">
              <a:lnSpc>
                <a:spcPct val="150000"/>
              </a:lnSpc>
            </a:pPr>
            <a:r>
              <a:rPr lang="en-US" b="1" i="0" dirty="0">
                <a:solidFill>
                  <a:schemeClr val="tx1">
                    <a:lumMod val="75000"/>
                    <a:lumOff val="25000"/>
                  </a:schemeClr>
                </a:solidFill>
                <a:effectLst/>
                <a:latin typeface="Lora" pitchFamily="2" charset="0"/>
              </a:rPr>
              <a:t>Health and Wellness Initiatives: </a:t>
            </a:r>
          </a:p>
          <a:p>
            <a:pPr algn="l">
              <a:lnSpc>
                <a:spcPct val="150000"/>
              </a:lnSpc>
            </a:pPr>
            <a:r>
              <a:rPr lang="en-US" sz="1400" b="0" i="0" dirty="0">
                <a:solidFill>
                  <a:schemeClr val="tx1">
                    <a:lumMod val="75000"/>
                    <a:lumOff val="25000"/>
                  </a:schemeClr>
                </a:solidFill>
                <a:effectLst/>
                <a:latin typeface="Lora" pitchFamily="2" charset="0"/>
              </a:rPr>
              <a:t>Employers can organize health and wellness initiatives to promote healthy lifestyles and mental health among employees. This can include providing healthy snacks, offering gym memberships, or organizing stress-reduction workshops.</a:t>
            </a:r>
          </a:p>
          <a:p>
            <a:pPr algn="l">
              <a:lnSpc>
                <a:spcPct val="150000"/>
              </a:lnSpc>
            </a:pPr>
            <a:r>
              <a:rPr lang="en-US" b="1" i="0" dirty="0">
                <a:solidFill>
                  <a:schemeClr val="tx1">
                    <a:lumMod val="75000"/>
                    <a:lumOff val="25000"/>
                  </a:schemeClr>
                </a:solidFill>
                <a:effectLst/>
                <a:latin typeface="Lora" pitchFamily="2" charset="0"/>
              </a:rPr>
              <a:t>Awareness Campaigns: </a:t>
            </a:r>
          </a:p>
          <a:p>
            <a:pPr algn="l">
              <a:lnSpc>
                <a:spcPct val="150000"/>
              </a:lnSpc>
            </a:pPr>
            <a:r>
              <a:rPr lang="en-US" sz="1400" b="0" i="0" dirty="0">
                <a:solidFill>
                  <a:schemeClr val="tx1">
                    <a:lumMod val="75000"/>
                    <a:lumOff val="25000"/>
                  </a:schemeClr>
                </a:solidFill>
                <a:effectLst/>
                <a:latin typeface="Lora" pitchFamily="2" charset="0"/>
              </a:rPr>
              <a:t>Employers can raise awareness about occupational safety and health issues by organizing campaigns in the workplace. This can include posters, brochures, and other materials that highlight the importance of workplace safety and health.</a:t>
            </a:r>
          </a:p>
        </p:txBody>
      </p:sp>
      <p:grpSp>
        <p:nvGrpSpPr>
          <p:cNvPr id="14" name="Group 13">
            <a:extLst>
              <a:ext uri="{FF2B5EF4-FFF2-40B4-BE49-F238E27FC236}">
                <a16:creationId xmlns:a16="http://schemas.microsoft.com/office/drawing/2014/main" id="{0E995292-374D-7A02-B1C6-3F8AC62DA579}"/>
              </a:ext>
            </a:extLst>
          </p:cNvPr>
          <p:cNvGrpSpPr/>
          <p:nvPr/>
        </p:nvGrpSpPr>
        <p:grpSpPr>
          <a:xfrm>
            <a:off x="11208645" y="6457950"/>
            <a:ext cx="857250" cy="228600"/>
            <a:chOff x="6505575" y="6457950"/>
            <a:chExt cx="857250" cy="228600"/>
          </a:xfrm>
        </p:grpSpPr>
        <p:sp>
          <p:nvSpPr>
            <p:cNvPr id="15" name="Oval 14">
              <a:extLst>
                <a:ext uri="{FF2B5EF4-FFF2-40B4-BE49-F238E27FC236}">
                  <a16:creationId xmlns:a16="http://schemas.microsoft.com/office/drawing/2014/main" id="{FA390D28-BA23-C231-5173-11C1666D63A0}"/>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EC966BC-A89C-0066-FE08-2EC05343BA60}"/>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C924F17-99A3-82BF-AE16-F622108992FD}"/>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Freeform 44">
            <a:extLst>
              <a:ext uri="{FF2B5EF4-FFF2-40B4-BE49-F238E27FC236}">
                <a16:creationId xmlns:a16="http://schemas.microsoft.com/office/drawing/2014/main" id="{636E14B4-E48E-5A89-7E66-835FCDFC8F52}"/>
              </a:ext>
            </a:extLst>
          </p:cNvPr>
          <p:cNvSpPr>
            <a:spLocks noEditPoints="1"/>
          </p:cNvSpPr>
          <p:nvPr/>
        </p:nvSpPr>
        <p:spPr bwMode="auto">
          <a:xfrm rot="16200000">
            <a:off x="412932" y="1504378"/>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44">
            <a:extLst>
              <a:ext uri="{FF2B5EF4-FFF2-40B4-BE49-F238E27FC236}">
                <a16:creationId xmlns:a16="http://schemas.microsoft.com/office/drawing/2014/main" id="{7741A550-928D-F165-AF7E-281069091937}"/>
              </a:ext>
            </a:extLst>
          </p:cNvPr>
          <p:cNvSpPr>
            <a:spLocks noEditPoints="1"/>
          </p:cNvSpPr>
          <p:nvPr/>
        </p:nvSpPr>
        <p:spPr bwMode="auto">
          <a:xfrm rot="16200000">
            <a:off x="412931" y="3496458"/>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vert="horz" wrap="square" lIns="91440" tIns="45720" rIns="91440" bIns="45720" numCol="1" anchor="t" anchorCtr="0" compatLnSpc="1">
            <a:prstTxWarp prst="textNoShape">
              <a:avLst/>
            </a:prstTxWarp>
          </a:bodyPr>
          <a:lstStyle/>
          <a:p>
            <a:endParaRPr lang="id-ID"/>
          </a:p>
        </p:txBody>
      </p:sp>
    </p:spTree>
    <p:extLst>
      <p:ext uri="{BB962C8B-B14F-4D97-AF65-F5344CB8AC3E}">
        <p14:creationId xmlns:p14="http://schemas.microsoft.com/office/powerpoint/2010/main" val="128792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640D0B-D37A-120B-4FB8-2D56524FF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4" name="Rectangle 3">
            <a:extLst>
              <a:ext uri="{FF2B5EF4-FFF2-40B4-BE49-F238E27FC236}">
                <a16:creationId xmlns:a16="http://schemas.microsoft.com/office/drawing/2014/main" id="{9F0F6FEE-97C6-6BAC-3DED-F7F38C9276DC}"/>
              </a:ext>
            </a:extLst>
          </p:cNvPr>
          <p:cNvSpPr/>
          <p:nvPr/>
        </p:nvSpPr>
        <p:spPr>
          <a:xfrm>
            <a:off x="4572000" y="943429"/>
            <a:ext cx="7053943" cy="534850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8DD5C2B-6934-1D19-1D7F-A61D72EB19D5}"/>
              </a:ext>
            </a:extLst>
          </p:cNvPr>
          <p:cNvSpPr/>
          <p:nvPr/>
        </p:nvSpPr>
        <p:spPr>
          <a:xfrm>
            <a:off x="2203856" y="5406569"/>
            <a:ext cx="4062007" cy="8853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7877E83-7E09-1AD9-ED06-FC378DE4E235}"/>
              </a:ext>
            </a:extLst>
          </p:cNvPr>
          <p:cNvSpPr txBox="1"/>
          <p:nvPr/>
        </p:nvSpPr>
        <p:spPr>
          <a:xfrm>
            <a:off x="2401750" y="5526088"/>
            <a:ext cx="3666218" cy="646331"/>
          </a:xfrm>
          <a:prstGeom prst="rect">
            <a:avLst/>
          </a:prstGeom>
          <a:noFill/>
        </p:spPr>
        <p:txBody>
          <a:bodyPr wrap="square" rtlCol="0">
            <a:spAutoFit/>
          </a:bodyPr>
          <a:lstStyle/>
          <a:p>
            <a:pPr algn="ctr"/>
            <a:r>
              <a:rPr lang="en-US" sz="3600" b="1" i="0" dirty="0">
                <a:solidFill>
                  <a:srgbClr val="343541"/>
                </a:solidFill>
                <a:effectLst/>
                <a:latin typeface="Lora" pitchFamily="2" charset="0"/>
              </a:rPr>
              <a:t>Why We Love</a:t>
            </a:r>
            <a:endParaRPr lang="en-US" sz="3600" b="1" dirty="0">
              <a:solidFill>
                <a:schemeClr val="tx1">
                  <a:lumMod val="75000"/>
                  <a:lumOff val="25000"/>
                </a:schemeClr>
              </a:solidFill>
              <a:latin typeface="Lora" pitchFamily="2" charset="0"/>
            </a:endParaRPr>
          </a:p>
        </p:txBody>
      </p:sp>
      <p:sp>
        <p:nvSpPr>
          <p:cNvPr id="8" name="TextBox 7">
            <a:extLst>
              <a:ext uri="{FF2B5EF4-FFF2-40B4-BE49-F238E27FC236}">
                <a16:creationId xmlns:a16="http://schemas.microsoft.com/office/drawing/2014/main" id="{C7D21EEE-55CC-6213-3061-F59C1CD76BD0}"/>
              </a:ext>
            </a:extLst>
          </p:cNvPr>
          <p:cNvSpPr txBox="1"/>
          <p:nvPr/>
        </p:nvSpPr>
        <p:spPr>
          <a:xfrm>
            <a:off x="5181600" y="1207920"/>
            <a:ext cx="6444343" cy="4079130"/>
          </a:xfrm>
          <a:prstGeom prst="rect">
            <a:avLst/>
          </a:prstGeom>
          <a:noFill/>
        </p:spPr>
        <p:txBody>
          <a:bodyPr wrap="square">
            <a:spAutoFit/>
          </a:bodyPr>
          <a:lstStyle/>
          <a:p>
            <a:pPr algn="l">
              <a:lnSpc>
                <a:spcPct val="150000"/>
              </a:lnSpc>
            </a:pPr>
            <a:r>
              <a:rPr lang="en-US" b="1" i="0" dirty="0">
                <a:solidFill>
                  <a:schemeClr val="bg1"/>
                </a:solidFill>
                <a:effectLst/>
                <a:latin typeface="Lora" pitchFamily="2" charset="0"/>
              </a:rPr>
              <a:t>Promotes awareness: </a:t>
            </a:r>
          </a:p>
          <a:p>
            <a:pPr algn="l">
              <a:lnSpc>
                <a:spcPct val="150000"/>
              </a:lnSpc>
            </a:pPr>
            <a:r>
              <a:rPr lang="en-US" sz="1200" b="0" i="0" dirty="0">
                <a:solidFill>
                  <a:schemeClr val="bg1"/>
                </a:solidFill>
                <a:effectLst/>
                <a:latin typeface="Lora" pitchFamily="2" charset="0"/>
              </a:rPr>
              <a:t>World Day for Safety and Health at Work raises awareness about the importance of occupational safety and health, and helps to bring attention to the human, social and economic costs of workplace accidents and illnesses.</a:t>
            </a:r>
          </a:p>
          <a:p>
            <a:pPr algn="l">
              <a:lnSpc>
                <a:spcPct val="150000"/>
              </a:lnSpc>
            </a:pPr>
            <a:r>
              <a:rPr lang="en-US" b="1" i="0" dirty="0">
                <a:solidFill>
                  <a:schemeClr val="bg1"/>
                </a:solidFill>
                <a:effectLst/>
                <a:latin typeface="Lora" pitchFamily="2" charset="0"/>
              </a:rPr>
              <a:t>Encourages action: </a:t>
            </a:r>
          </a:p>
          <a:p>
            <a:pPr algn="l">
              <a:lnSpc>
                <a:spcPct val="150000"/>
              </a:lnSpc>
            </a:pPr>
            <a:r>
              <a:rPr lang="en-US" sz="1200" b="0" i="0" dirty="0">
                <a:solidFill>
                  <a:schemeClr val="bg1"/>
                </a:solidFill>
                <a:effectLst/>
                <a:latin typeface="Lora" pitchFamily="2" charset="0"/>
              </a:rPr>
              <a:t>The day encourages employers, workers, and governments to take action to promote safe and healthy work environments, and to prevent accidents and illnesses in the workplace.</a:t>
            </a:r>
          </a:p>
          <a:p>
            <a:pPr algn="l">
              <a:lnSpc>
                <a:spcPct val="150000"/>
              </a:lnSpc>
            </a:pPr>
            <a:r>
              <a:rPr lang="en-US" b="1" i="0" dirty="0">
                <a:solidFill>
                  <a:schemeClr val="bg1"/>
                </a:solidFill>
                <a:effectLst/>
                <a:latin typeface="Lora" pitchFamily="2" charset="0"/>
              </a:rPr>
              <a:t>Celebrates success: </a:t>
            </a:r>
          </a:p>
          <a:p>
            <a:pPr algn="l">
              <a:lnSpc>
                <a:spcPct val="150000"/>
              </a:lnSpc>
            </a:pPr>
            <a:r>
              <a:rPr lang="en-US" sz="1200" b="0" i="0" dirty="0">
                <a:solidFill>
                  <a:schemeClr val="bg1"/>
                </a:solidFill>
                <a:effectLst/>
                <a:latin typeface="Lora" pitchFamily="2" charset="0"/>
              </a:rPr>
              <a:t>World Day for Safety and Health at Work provides an opportunity to celebrate successes in occupational safety and health programs, and to acknowledge the achievements of individuals and organizations that have worked hard to promote a safe and healthy work environment.</a:t>
            </a:r>
          </a:p>
        </p:txBody>
      </p:sp>
      <p:sp>
        <p:nvSpPr>
          <p:cNvPr id="9" name="Freeform 44">
            <a:extLst>
              <a:ext uri="{FF2B5EF4-FFF2-40B4-BE49-F238E27FC236}">
                <a16:creationId xmlns:a16="http://schemas.microsoft.com/office/drawing/2014/main" id="{3F16C812-AD31-61F9-16C2-42EB5544C583}"/>
              </a:ext>
            </a:extLst>
          </p:cNvPr>
          <p:cNvSpPr>
            <a:spLocks noEditPoints="1"/>
          </p:cNvSpPr>
          <p:nvPr/>
        </p:nvSpPr>
        <p:spPr bwMode="auto">
          <a:xfrm rot="15970898">
            <a:off x="4880979" y="1342858"/>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44">
            <a:extLst>
              <a:ext uri="{FF2B5EF4-FFF2-40B4-BE49-F238E27FC236}">
                <a16:creationId xmlns:a16="http://schemas.microsoft.com/office/drawing/2014/main" id="{225D4F17-EFAF-DEB0-5AD8-9C34F8D2D9CB}"/>
              </a:ext>
            </a:extLst>
          </p:cNvPr>
          <p:cNvSpPr>
            <a:spLocks noEditPoints="1"/>
          </p:cNvSpPr>
          <p:nvPr/>
        </p:nvSpPr>
        <p:spPr bwMode="auto">
          <a:xfrm rot="15970898">
            <a:off x="4880979" y="2593404"/>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44">
            <a:extLst>
              <a:ext uri="{FF2B5EF4-FFF2-40B4-BE49-F238E27FC236}">
                <a16:creationId xmlns:a16="http://schemas.microsoft.com/office/drawing/2014/main" id="{F5C877E3-D121-69A1-1C4D-E3F10736C08A}"/>
              </a:ext>
            </a:extLst>
          </p:cNvPr>
          <p:cNvSpPr>
            <a:spLocks noEditPoints="1"/>
          </p:cNvSpPr>
          <p:nvPr/>
        </p:nvSpPr>
        <p:spPr bwMode="auto">
          <a:xfrm rot="15970898">
            <a:off x="4880979" y="3812605"/>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2" name="Group 11">
            <a:extLst>
              <a:ext uri="{FF2B5EF4-FFF2-40B4-BE49-F238E27FC236}">
                <a16:creationId xmlns:a16="http://schemas.microsoft.com/office/drawing/2014/main" id="{5F887955-8449-8378-D49E-0BCA2C011B83}"/>
              </a:ext>
            </a:extLst>
          </p:cNvPr>
          <p:cNvGrpSpPr/>
          <p:nvPr/>
        </p:nvGrpSpPr>
        <p:grpSpPr>
          <a:xfrm>
            <a:off x="4738461" y="539861"/>
            <a:ext cx="857250" cy="228600"/>
            <a:chOff x="6505575" y="6457950"/>
            <a:chExt cx="857250" cy="228600"/>
          </a:xfrm>
        </p:grpSpPr>
        <p:sp>
          <p:nvSpPr>
            <p:cNvPr id="13" name="Oval 12">
              <a:extLst>
                <a:ext uri="{FF2B5EF4-FFF2-40B4-BE49-F238E27FC236}">
                  <a16:creationId xmlns:a16="http://schemas.microsoft.com/office/drawing/2014/main" id="{D6BC478E-2B70-193E-BC85-449F09547024}"/>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8DFA3E4-A872-95DC-F122-1EBF8A7DC2BB}"/>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1AC66CD-86D2-1D90-F7BF-FC17FEBE4094}"/>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C2FE5D0F-67B3-442B-DAC9-7FECAE78D042}"/>
              </a:ext>
            </a:extLst>
          </p:cNvPr>
          <p:cNvGrpSpPr/>
          <p:nvPr/>
        </p:nvGrpSpPr>
        <p:grpSpPr>
          <a:xfrm>
            <a:off x="10768693" y="6463898"/>
            <a:ext cx="857250" cy="228600"/>
            <a:chOff x="6505575" y="6457950"/>
            <a:chExt cx="857250" cy="228600"/>
          </a:xfrm>
        </p:grpSpPr>
        <p:sp>
          <p:nvSpPr>
            <p:cNvPr id="17" name="Oval 16">
              <a:extLst>
                <a:ext uri="{FF2B5EF4-FFF2-40B4-BE49-F238E27FC236}">
                  <a16:creationId xmlns:a16="http://schemas.microsoft.com/office/drawing/2014/main" id="{D0CCA3F9-825D-760A-EBEF-62DCA611BB6E}"/>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6998260-BE79-ABC9-DD6E-266720E2C791}"/>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EBBA5A4-8778-384D-4AEC-57C383DDB9AD}"/>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7109762"/>
      </p:ext>
    </p:extLst>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D4BF70-CA68-B231-9A2E-0044A9714923}"/>
              </a:ext>
            </a:extLst>
          </p:cNvPr>
          <p:cNvSpPr/>
          <p:nvPr/>
        </p:nvSpPr>
        <p:spPr>
          <a:xfrm>
            <a:off x="7912103" y="2264229"/>
            <a:ext cx="3699326" cy="459377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4" name="Picture 3">
            <a:extLst>
              <a:ext uri="{FF2B5EF4-FFF2-40B4-BE49-F238E27FC236}">
                <a16:creationId xmlns:a16="http://schemas.microsoft.com/office/drawing/2014/main" id="{912F5842-D235-5327-C29F-78CC0CDE8B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107" y="703943"/>
            <a:ext cx="2673350" cy="3564466"/>
          </a:xfrm>
          <a:prstGeom prst="rect">
            <a:avLst/>
          </a:prstGeom>
        </p:spPr>
      </p:pic>
      <p:pic>
        <p:nvPicPr>
          <p:cNvPr id="6" name="Picture 5">
            <a:extLst>
              <a:ext uri="{FF2B5EF4-FFF2-40B4-BE49-F238E27FC236}">
                <a16:creationId xmlns:a16="http://schemas.microsoft.com/office/drawing/2014/main" id="{81A79909-DC79-C5ED-81FB-459CBD27CA78}"/>
              </a:ext>
            </a:extLst>
          </p:cNvPr>
          <p:cNvPicPr>
            <a:picLocks noChangeAspect="1"/>
          </p:cNvPicPr>
          <p:nvPr/>
        </p:nvPicPr>
        <p:blipFill rotWithShape="1">
          <a:blip r:embed="rId3">
            <a:extLst>
              <a:ext uri="{28A0092B-C50C-407E-A947-70E740481C1C}">
                <a14:useLocalDpi xmlns:a14="http://schemas.microsoft.com/office/drawing/2010/main" val="0"/>
              </a:ext>
            </a:extLst>
          </a:blip>
          <a:srcRect b="-10"/>
          <a:stretch/>
        </p:blipFill>
        <p:spPr>
          <a:xfrm>
            <a:off x="3422650" y="703943"/>
            <a:ext cx="2673350" cy="3564466"/>
          </a:xfrm>
          <a:prstGeom prst="rect">
            <a:avLst/>
          </a:prstGeom>
        </p:spPr>
      </p:pic>
      <p:sp>
        <p:nvSpPr>
          <p:cNvPr id="7" name="Rectangle 6">
            <a:extLst>
              <a:ext uri="{FF2B5EF4-FFF2-40B4-BE49-F238E27FC236}">
                <a16:creationId xmlns:a16="http://schemas.microsoft.com/office/drawing/2014/main" id="{D41284B4-4438-899F-196A-1E4811C0962C}"/>
              </a:ext>
            </a:extLst>
          </p:cNvPr>
          <p:cNvSpPr/>
          <p:nvPr/>
        </p:nvSpPr>
        <p:spPr>
          <a:xfrm>
            <a:off x="331108" y="3383040"/>
            <a:ext cx="2673350" cy="8853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b="1" i="0" lang="en-US">
                <a:solidFill>
                  <a:srgbClr val="374151"/>
                </a:solidFill>
                <a:effectLst/>
                <a:latin charset="0" pitchFamily="2" typeface="Lora"/>
              </a:rPr>
              <a:t>Improves workplace culture</a:t>
            </a:r>
            <a:endParaRPr b="1" lang="en-US">
              <a:latin charset="0" pitchFamily="2" typeface="Lora"/>
            </a:endParaRPr>
          </a:p>
        </p:txBody>
      </p:sp>
      <p:sp>
        <p:nvSpPr>
          <p:cNvPr id="8" name="Rectangle 7">
            <a:extLst>
              <a:ext uri="{FF2B5EF4-FFF2-40B4-BE49-F238E27FC236}">
                <a16:creationId xmlns:a16="http://schemas.microsoft.com/office/drawing/2014/main" id="{06ECA561-CDC8-2E8B-240C-AAB71C327037}"/>
              </a:ext>
            </a:extLst>
          </p:cNvPr>
          <p:cNvSpPr/>
          <p:nvPr/>
        </p:nvSpPr>
        <p:spPr>
          <a:xfrm>
            <a:off x="3422650" y="703943"/>
            <a:ext cx="2673350" cy="8853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b="1" i="0" lang="en-US">
                <a:solidFill>
                  <a:srgbClr val="374151"/>
                </a:solidFill>
                <a:effectLst/>
                <a:latin charset="0" pitchFamily="2" typeface="Lora"/>
              </a:rPr>
              <a:t>Creates more productive economies</a:t>
            </a:r>
            <a:endParaRPr b="1" lang="en-US">
              <a:latin charset="0" pitchFamily="2" typeface="Lora"/>
            </a:endParaRPr>
          </a:p>
        </p:txBody>
      </p:sp>
      <p:grpSp>
        <p:nvGrpSpPr>
          <p:cNvPr id="13" name="Group 12">
            <a:extLst>
              <a:ext uri="{FF2B5EF4-FFF2-40B4-BE49-F238E27FC236}">
                <a16:creationId xmlns:a16="http://schemas.microsoft.com/office/drawing/2014/main" id="{057CB9FB-3BDC-B8A3-BA89-66C726312EE8}"/>
              </a:ext>
            </a:extLst>
          </p:cNvPr>
          <p:cNvGrpSpPr/>
          <p:nvPr/>
        </p:nvGrpSpPr>
        <p:grpSpPr>
          <a:xfrm>
            <a:off x="331107" y="310242"/>
            <a:ext cx="857250" cy="228600"/>
            <a:chOff x="6505575" y="6457950"/>
            <a:chExt cx="857250" cy="228600"/>
          </a:xfrm>
        </p:grpSpPr>
        <p:sp>
          <p:nvSpPr>
            <p:cNvPr id="14" name="Oval 13">
              <a:extLst>
                <a:ext uri="{FF2B5EF4-FFF2-40B4-BE49-F238E27FC236}">
                  <a16:creationId xmlns:a16="http://schemas.microsoft.com/office/drawing/2014/main" id="{A493BE8A-2F76-DFE5-0764-4C742D5A70A4}"/>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5" name="Oval 14">
              <a:extLst>
                <a:ext uri="{FF2B5EF4-FFF2-40B4-BE49-F238E27FC236}">
                  <a16:creationId xmlns:a16="http://schemas.microsoft.com/office/drawing/2014/main" id="{7C24C7D2-F4F2-58EC-9A9A-D0D964554826}"/>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6" name="Oval 15">
              <a:extLst>
                <a:ext uri="{FF2B5EF4-FFF2-40B4-BE49-F238E27FC236}">
                  <a16:creationId xmlns:a16="http://schemas.microsoft.com/office/drawing/2014/main" id="{258D617D-E62F-72CF-4712-B42817F048B9}"/>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
        <p:nvSpPr>
          <p:cNvPr id="18" name="TextBox 17">
            <a:extLst>
              <a:ext uri="{FF2B5EF4-FFF2-40B4-BE49-F238E27FC236}">
                <a16:creationId xmlns:a16="http://schemas.microsoft.com/office/drawing/2014/main" id="{4FDF8AA3-C160-B372-DF10-F5D6156EA30D}"/>
              </a:ext>
            </a:extLst>
          </p:cNvPr>
          <p:cNvSpPr txBox="1"/>
          <p:nvPr/>
        </p:nvSpPr>
        <p:spPr>
          <a:xfrm>
            <a:off x="258535" y="4435083"/>
            <a:ext cx="2818493" cy="1200329"/>
          </a:xfrm>
          <a:prstGeom prst="rect">
            <a:avLst/>
          </a:prstGeom>
          <a:noFill/>
        </p:spPr>
        <p:txBody>
          <a:bodyPr wrap="square">
            <a:spAutoFit/>
          </a:bodyPr>
          <a:lstStyle/>
          <a:p>
            <a:pPr algn="ctr"/>
            <a:r>
              <a:rPr b="0" dirty="0" i="0" lang="en-US" sz="1200">
                <a:solidFill>
                  <a:schemeClr val="tx1">
                    <a:lumMod val="75000"/>
                    <a:lumOff val="25000"/>
                  </a:schemeClr>
                </a:solidFill>
                <a:effectLst/>
                <a:latin charset="0" pitchFamily="2" typeface="Lora"/>
              </a:rPr>
              <a:t>By promoting a culture of safety and health in the workplace, World Day for Safety and Health at Work helps to create a more positive work environment, where workers feel valued and protected.</a:t>
            </a:r>
            <a:endParaRPr dirty="0" lang="en-US" sz="1200">
              <a:solidFill>
                <a:schemeClr val="tx1">
                  <a:lumMod val="75000"/>
                  <a:lumOff val="25000"/>
                </a:schemeClr>
              </a:solidFill>
              <a:latin charset="0" pitchFamily="2" typeface="Lora"/>
            </a:endParaRPr>
          </a:p>
        </p:txBody>
      </p:sp>
      <p:sp>
        <p:nvSpPr>
          <p:cNvPr id="19" name="TextBox 18">
            <a:extLst>
              <a:ext uri="{FF2B5EF4-FFF2-40B4-BE49-F238E27FC236}">
                <a16:creationId xmlns:a16="http://schemas.microsoft.com/office/drawing/2014/main" id="{70E39689-7A72-51D5-111C-FB3C7E651223}"/>
              </a:ext>
            </a:extLst>
          </p:cNvPr>
          <p:cNvSpPr txBox="1"/>
          <p:nvPr/>
        </p:nvSpPr>
        <p:spPr>
          <a:xfrm>
            <a:off x="3233962" y="4435083"/>
            <a:ext cx="2818493" cy="1200329"/>
          </a:xfrm>
          <a:prstGeom prst="rect">
            <a:avLst/>
          </a:prstGeom>
          <a:noFill/>
        </p:spPr>
        <p:txBody>
          <a:bodyPr wrap="square">
            <a:spAutoFit/>
          </a:bodyPr>
          <a:lstStyle/>
          <a:p>
            <a:pPr algn="ctr"/>
            <a:r>
              <a:rPr b="0" dirty="0" i="0" lang="en-US" sz="1200">
                <a:solidFill>
                  <a:schemeClr val="tx1">
                    <a:lumMod val="75000"/>
                    <a:lumOff val="25000"/>
                  </a:schemeClr>
                </a:solidFill>
                <a:effectLst/>
                <a:latin charset="0" pitchFamily="2" typeface="Lora"/>
              </a:rPr>
              <a:t>Safe and healthy workers are more productive, and by promoting workplace safety and health, World Day for Safety and Health at Work helps to create more productive and sustainable economies.</a:t>
            </a:r>
            <a:endParaRPr dirty="0" lang="en-US" sz="1200">
              <a:solidFill>
                <a:schemeClr val="tx1">
                  <a:lumMod val="75000"/>
                  <a:lumOff val="25000"/>
                </a:schemeClr>
              </a:solidFill>
              <a:latin charset="0" pitchFamily="2" typeface="Lora"/>
            </a:endParaRPr>
          </a:p>
        </p:txBody>
      </p:sp>
      <p:sp>
        <p:nvSpPr>
          <p:cNvPr id="21" name="TextBox 20">
            <a:extLst>
              <a:ext uri="{FF2B5EF4-FFF2-40B4-BE49-F238E27FC236}">
                <a16:creationId xmlns:a16="http://schemas.microsoft.com/office/drawing/2014/main" id="{C2C76E87-8B8B-5082-9952-20CBAFEF40AC}"/>
              </a:ext>
            </a:extLst>
          </p:cNvPr>
          <p:cNvSpPr txBox="1"/>
          <p:nvPr/>
        </p:nvSpPr>
        <p:spPr>
          <a:xfrm>
            <a:off x="8079017" y="3006297"/>
            <a:ext cx="3365498" cy="3109634"/>
          </a:xfrm>
          <a:prstGeom prst="rect">
            <a:avLst/>
          </a:prstGeom>
          <a:noFill/>
        </p:spPr>
        <p:txBody>
          <a:bodyPr wrap="square">
            <a:spAutoFit/>
          </a:bodyPr>
          <a:lstStyle/>
          <a:p>
            <a:pPr>
              <a:lnSpc>
                <a:spcPct val="150000"/>
              </a:lnSpc>
            </a:pPr>
            <a:r>
              <a:rPr b="0" dirty="0" i="0" lang="en-US" sz="1200">
                <a:solidFill>
                  <a:schemeClr val="bg1"/>
                </a:solidFill>
                <a:effectLst/>
                <a:latin charset="0" pitchFamily="2" typeface="Lora"/>
              </a:rPr>
              <a:t>World Day for Safety and Health at Work is an important date on the calendar for workers, employers, and governments worldwide. It provides an opportunity to promote safe and healthy work environments, and to raise awareness about the importance of occupational safety and health. By working together to promote workplace safety and health, we can create a safer, healthier, and more productive world for all.</a:t>
            </a:r>
            <a:endParaRPr dirty="0" lang="en-US" sz="1200">
              <a:solidFill>
                <a:schemeClr val="bg1"/>
              </a:solidFill>
              <a:latin charset="0" pitchFamily="2" typeface="Lora"/>
            </a:endParaRPr>
          </a:p>
        </p:txBody>
      </p:sp>
      <p:sp>
        <p:nvSpPr>
          <p:cNvPr id="22" name="TextBox 21">
            <a:extLst>
              <a:ext uri="{FF2B5EF4-FFF2-40B4-BE49-F238E27FC236}">
                <a16:creationId xmlns:a16="http://schemas.microsoft.com/office/drawing/2014/main" id="{EE8C9763-93D8-CACA-7574-A9F4EFEB9554}"/>
              </a:ext>
            </a:extLst>
          </p:cNvPr>
          <p:cNvSpPr txBox="1"/>
          <p:nvPr/>
        </p:nvSpPr>
        <p:spPr>
          <a:xfrm>
            <a:off x="7836353" y="1246864"/>
            <a:ext cx="3666218" cy="646331"/>
          </a:xfrm>
          <a:prstGeom prst="rect">
            <a:avLst/>
          </a:prstGeom>
          <a:noFill/>
        </p:spPr>
        <p:txBody>
          <a:bodyPr rtlCol="0" wrap="square">
            <a:spAutoFit/>
          </a:bodyPr>
          <a:lstStyle/>
          <a:p>
            <a:pPr algn="ctr"/>
            <a:r>
              <a:rPr b="1" dirty="0" i="0" lang="en-US" sz="3600">
                <a:solidFill>
                  <a:srgbClr val="343541"/>
                </a:solidFill>
                <a:effectLst/>
                <a:latin charset="0" pitchFamily="2" typeface="Lora"/>
              </a:rPr>
              <a:t>Why We Love</a:t>
            </a:r>
            <a:endParaRPr b="1" dirty="0" lang="en-US" sz="3600">
              <a:solidFill>
                <a:schemeClr val="tx1">
                  <a:lumMod val="75000"/>
                  <a:lumOff val="25000"/>
                </a:schemeClr>
              </a:solidFill>
              <a:latin charset="0" pitchFamily="2" typeface="Lora"/>
            </a:endParaRPr>
          </a:p>
        </p:txBody>
      </p:sp>
      <p:grpSp>
        <p:nvGrpSpPr>
          <p:cNvPr id="23" name="Group 22">
            <a:extLst>
              <a:ext uri="{FF2B5EF4-FFF2-40B4-BE49-F238E27FC236}">
                <a16:creationId xmlns:a16="http://schemas.microsoft.com/office/drawing/2014/main" id="{84BCC1D8-588D-382E-526D-A9F6152B5B33}"/>
              </a:ext>
            </a:extLst>
          </p:cNvPr>
          <p:cNvGrpSpPr/>
          <p:nvPr/>
        </p:nvGrpSpPr>
        <p:grpSpPr>
          <a:xfrm rot="16200000">
            <a:off x="7202264" y="6315075"/>
            <a:ext cx="857250" cy="228600"/>
            <a:chOff x="6505575" y="6457950"/>
            <a:chExt cx="857250" cy="228600"/>
          </a:xfrm>
        </p:grpSpPr>
        <p:sp>
          <p:nvSpPr>
            <p:cNvPr id="24" name="Oval 23">
              <a:extLst>
                <a:ext uri="{FF2B5EF4-FFF2-40B4-BE49-F238E27FC236}">
                  <a16:creationId xmlns:a16="http://schemas.microsoft.com/office/drawing/2014/main" id="{59ADBB43-D3E1-E41F-8548-6BED7D7089D9}"/>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5" name="Oval 24">
              <a:extLst>
                <a:ext uri="{FF2B5EF4-FFF2-40B4-BE49-F238E27FC236}">
                  <a16:creationId xmlns:a16="http://schemas.microsoft.com/office/drawing/2014/main" id="{D4A26630-21F2-9A3B-7411-828DCCAB401B}"/>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6" name="Oval 25">
              <a:extLst>
                <a:ext uri="{FF2B5EF4-FFF2-40B4-BE49-F238E27FC236}">
                  <a16:creationId xmlns:a16="http://schemas.microsoft.com/office/drawing/2014/main" id="{8724AF0F-5968-455D-FB0C-B4DC27816472}"/>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Tree>
    <p:extLst>
      <p:ext uri="{BB962C8B-B14F-4D97-AF65-F5344CB8AC3E}">
        <p14:creationId xmlns:p14="http://schemas.microsoft.com/office/powerpoint/2010/main" val="2275487705"/>
      </p:ext>
    </p:extLst>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7ADC29D-7761-BCA8-52DE-5B60C2326F35}"/>
              </a:ext>
            </a:extLst>
          </p:cNvPr>
          <p:cNvSpPr/>
          <p:nvPr/>
        </p:nvSpPr>
        <p:spPr>
          <a:xfrm>
            <a:off x="7589616" y="4343400"/>
            <a:ext cx="3009904" cy="80055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8" name="Rectangle 7">
            <a:extLst>
              <a:ext uri="{FF2B5EF4-FFF2-40B4-BE49-F238E27FC236}">
                <a16:creationId xmlns:a16="http://schemas.microsoft.com/office/drawing/2014/main" id="{FC0750AD-8309-585F-B2BE-FD839FCA1F5A}"/>
              </a:ext>
            </a:extLst>
          </p:cNvPr>
          <p:cNvSpPr/>
          <p:nvPr/>
        </p:nvSpPr>
        <p:spPr>
          <a:xfrm>
            <a:off x="5295900" y="1847850"/>
            <a:ext cx="3699326" cy="80055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 name="Rectangle 1">
            <a:extLst>
              <a:ext uri="{FF2B5EF4-FFF2-40B4-BE49-F238E27FC236}">
                <a16:creationId xmlns:a16="http://schemas.microsoft.com/office/drawing/2014/main" id="{564D1F3D-4471-F596-1517-59F02C9994E9}"/>
              </a:ext>
            </a:extLst>
          </p:cNvPr>
          <p:cNvSpPr/>
          <p:nvPr/>
        </p:nvSpPr>
        <p:spPr>
          <a:xfrm>
            <a:off x="495300" y="1104446"/>
            <a:ext cx="4495800" cy="533490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pic>
        <p:nvPicPr>
          <p:cNvPr id="4" name="Picture 3">
            <a:extLst>
              <a:ext uri="{FF2B5EF4-FFF2-40B4-BE49-F238E27FC236}">
                <a16:creationId xmlns:a16="http://schemas.microsoft.com/office/drawing/2014/main" id="{BEA47285-AA78-D968-6F48-2403933A8946}"/>
              </a:ext>
            </a:extLst>
          </p:cNvPr>
          <p:cNvPicPr>
            <a:picLocks noChangeAspect="1"/>
          </p:cNvPicPr>
          <p:nvPr/>
        </p:nvPicPr>
        <p:blipFill rotWithShape="1">
          <a:blip r:embed="rId2">
            <a:extLst>
              <a:ext uri="{28A0092B-C50C-407E-A947-70E740481C1C}">
                <a14:useLocalDpi xmlns:a14="http://schemas.microsoft.com/office/drawing/2010/main" val="0"/>
              </a:ext>
            </a:extLst>
          </a:blip>
          <a:srcRect r="8"/>
          <a:stretch/>
        </p:blipFill>
        <p:spPr>
          <a:xfrm>
            <a:off x="5295900" y="2648403"/>
            <a:ext cx="3009904" cy="3790950"/>
          </a:xfrm>
          <a:prstGeom prst="rect">
            <a:avLst/>
          </a:prstGeom>
        </p:spPr>
      </p:pic>
      <p:pic>
        <p:nvPicPr>
          <p:cNvPr id="7" name="Picture 6">
            <a:extLst>
              <a:ext uri="{FF2B5EF4-FFF2-40B4-BE49-F238E27FC236}">
                <a16:creationId xmlns:a16="http://schemas.microsoft.com/office/drawing/2014/main" id="{6D0A0F65-6DCD-A094-7F40-661B83A683CF}"/>
              </a:ext>
            </a:extLst>
          </p:cNvPr>
          <p:cNvPicPr>
            <a:picLocks noChangeAspect="1"/>
          </p:cNvPicPr>
          <p:nvPr/>
        </p:nvPicPr>
        <p:blipFill rotWithShape="1">
          <a:blip r:embed="rId3">
            <a:extLst>
              <a:ext uri="{28A0092B-C50C-407E-A947-70E740481C1C}">
                <a14:useLocalDpi xmlns:a14="http://schemas.microsoft.com/office/drawing/2010/main" val="0"/>
              </a:ext>
            </a:extLst>
          </a:blip>
          <a:srcRect b="-2"/>
          <a:stretch/>
        </p:blipFill>
        <p:spPr>
          <a:xfrm>
            <a:off x="7562850" y="686253"/>
            <a:ext cx="3009904" cy="3657147"/>
          </a:xfrm>
          <a:prstGeom prst="rect">
            <a:avLst/>
          </a:prstGeom>
        </p:spPr>
      </p:pic>
      <p:grpSp>
        <p:nvGrpSpPr>
          <p:cNvPr id="10" name="Group 9">
            <a:extLst>
              <a:ext uri="{FF2B5EF4-FFF2-40B4-BE49-F238E27FC236}">
                <a16:creationId xmlns:a16="http://schemas.microsoft.com/office/drawing/2014/main" id="{30EA2B01-AF65-8A6A-8131-1976C28A2162}"/>
              </a:ext>
            </a:extLst>
          </p:cNvPr>
          <p:cNvGrpSpPr/>
          <p:nvPr/>
        </p:nvGrpSpPr>
        <p:grpSpPr>
          <a:xfrm>
            <a:off x="6629400" y="1543050"/>
            <a:ext cx="857250" cy="228600"/>
            <a:chOff x="6505575" y="6457950"/>
            <a:chExt cx="857250" cy="228600"/>
          </a:xfrm>
        </p:grpSpPr>
        <p:sp>
          <p:nvSpPr>
            <p:cNvPr id="11" name="Oval 10">
              <a:extLst>
                <a:ext uri="{FF2B5EF4-FFF2-40B4-BE49-F238E27FC236}">
                  <a16:creationId xmlns:a16="http://schemas.microsoft.com/office/drawing/2014/main" id="{D25FC396-21F4-BA0F-534F-DBC0649CFDCB}"/>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Oval 11">
              <a:extLst>
                <a:ext uri="{FF2B5EF4-FFF2-40B4-BE49-F238E27FC236}">
                  <a16:creationId xmlns:a16="http://schemas.microsoft.com/office/drawing/2014/main" id="{48000EB9-BC40-CCED-39BE-CC2652B44050}"/>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3" name="Oval 12">
              <a:extLst>
                <a:ext uri="{FF2B5EF4-FFF2-40B4-BE49-F238E27FC236}">
                  <a16:creationId xmlns:a16="http://schemas.microsoft.com/office/drawing/2014/main" id="{C5C4B76B-856E-0A02-4976-EAC86BE0EEFC}"/>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4" name="Group 13">
            <a:extLst>
              <a:ext uri="{FF2B5EF4-FFF2-40B4-BE49-F238E27FC236}">
                <a16:creationId xmlns:a16="http://schemas.microsoft.com/office/drawing/2014/main" id="{522AE2C3-7610-EE36-6647-009898FC6AC4}"/>
              </a:ext>
            </a:extLst>
          </p:cNvPr>
          <p:cNvGrpSpPr/>
          <p:nvPr/>
        </p:nvGrpSpPr>
        <p:grpSpPr>
          <a:xfrm>
            <a:off x="8401056" y="5276397"/>
            <a:ext cx="857250" cy="228600"/>
            <a:chOff x="6505575" y="6457950"/>
            <a:chExt cx="857250" cy="228600"/>
          </a:xfrm>
        </p:grpSpPr>
        <p:sp>
          <p:nvSpPr>
            <p:cNvPr id="15" name="Oval 14">
              <a:extLst>
                <a:ext uri="{FF2B5EF4-FFF2-40B4-BE49-F238E27FC236}">
                  <a16:creationId xmlns:a16="http://schemas.microsoft.com/office/drawing/2014/main" id="{0B31BBAC-93D3-32A7-0A04-63AEAFECA79C}"/>
                </a:ext>
              </a:extLst>
            </p:cNvPr>
            <p:cNvSpPr/>
            <p:nvPr/>
          </p:nvSpPr>
          <p:spPr>
            <a:xfrm>
              <a:off x="650557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6" name="Oval 15">
              <a:extLst>
                <a:ext uri="{FF2B5EF4-FFF2-40B4-BE49-F238E27FC236}">
                  <a16:creationId xmlns:a16="http://schemas.microsoft.com/office/drawing/2014/main" id="{6FBBDA7D-7A62-9B03-C8D7-ED0F6B7DFFA8}"/>
                </a:ext>
              </a:extLst>
            </p:cNvPr>
            <p:cNvSpPr/>
            <p:nvPr/>
          </p:nvSpPr>
          <p:spPr>
            <a:xfrm>
              <a:off x="6819900"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7" name="Oval 16">
              <a:extLst>
                <a:ext uri="{FF2B5EF4-FFF2-40B4-BE49-F238E27FC236}">
                  <a16:creationId xmlns:a16="http://schemas.microsoft.com/office/drawing/2014/main" id="{02407FBD-B821-4B64-55A5-EFE9DF0759DF}"/>
                </a:ext>
              </a:extLst>
            </p:cNvPr>
            <p:cNvSpPr/>
            <p:nvPr/>
          </p:nvSpPr>
          <p:spPr>
            <a:xfrm>
              <a:off x="7134225" y="64579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
        <p:nvSpPr>
          <p:cNvPr id="19" name="TextBox 18">
            <a:extLst>
              <a:ext uri="{FF2B5EF4-FFF2-40B4-BE49-F238E27FC236}">
                <a16:creationId xmlns:a16="http://schemas.microsoft.com/office/drawing/2014/main" id="{FBD395C4-C12A-D61E-0676-1223D69F5EDF}"/>
              </a:ext>
            </a:extLst>
          </p:cNvPr>
          <p:cNvSpPr txBox="1"/>
          <p:nvPr/>
        </p:nvSpPr>
        <p:spPr>
          <a:xfrm>
            <a:off x="544735" y="1732334"/>
            <a:ext cx="4396930" cy="4079130"/>
          </a:xfrm>
          <a:prstGeom prst="rect">
            <a:avLst/>
          </a:prstGeom>
          <a:noFill/>
        </p:spPr>
        <p:txBody>
          <a:bodyPr wrap="square">
            <a:spAutoFit/>
          </a:bodyPr>
          <a:lstStyle/>
          <a:p>
            <a:pPr algn="l">
              <a:lnSpc>
                <a:spcPct val="150000"/>
              </a:lnSpc>
              <a:buFont typeface="+mj-lt"/>
              <a:buAutoNum type="arabicPeriod"/>
            </a:pPr>
            <a:r>
              <a:rPr b="1" dirty="0" i="0" lang="en-US">
                <a:solidFill>
                  <a:srgbClr val="374151"/>
                </a:solidFill>
                <a:effectLst/>
                <a:latin charset="0" pitchFamily="2" typeface="Lora"/>
              </a:rPr>
              <a:t>Protects workers: </a:t>
            </a:r>
            <a:r>
              <a:rPr b="0" dirty="0" i="0" lang="en-US" sz="1200">
                <a:solidFill>
                  <a:srgbClr val="374151"/>
                </a:solidFill>
                <a:effectLst/>
                <a:latin charset="0" pitchFamily="2" typeface="Lora"/>
              </a:rPr>
              <a:t>A safe and healthy work environment protects workers from injury, illness, and even death. Workers who feel safe and secure are more likely to be productive and satisfied with their jobs.</a:t>
            </a:r>
          </a:p>
          <a:p>
            <a:pPr algn="l">
              <a:lnSpc>
                <a:spcPct val="150000"/>
              </a:lnSpc>
              <a:buFont typeface="+mj-lt"/>
              <a:buAutoNum type="arabicPeriod"/>
            </a:pPr>
            <a:r>
              <a:rPr b="1" dirty="0" i="0" lang="en-US">
                <a:solidFill>
                  <a:srgbClr val="374151"/>
                </a:solidFill>
                <a:effectLst/>
                <a:latin charset="0" pitchFamily="2" typeface="Lora"/>
              </a:rPr>
              <a:t>Prevents accidents: </a:t>
            </a:r>
            <a:r>
              <a:rPr b="0" dirty="0" i="0" lang="en-US" sz="1200">
                <a:solidFill>
                  <a:srgbClr val="374151"/>
                </a:solidFill>
                <a:effectLst/>
                <a:latin charset="0" pitchFamily="2" typeface="Lora"/>
              </a:rPr>
              <a:t>Occupational safety and health programs can help prevent workplace accidents and incidents, which not only protects workers but also minimizes the risk of property damage and financial loss for the employer.</a:t>
            </a:r>
          </a:p>
          <a:p>
            <a:pPr algn="l">
              <a:lnSpc>
                <a:spcPct val="150000"/>
              </a:lnSpc>
              <a:buFont typeface="+mj-lt"/>
              <a:buAutoNum type="arabicPeriod"/>
            </a:pPr>
            <a:r>
              <a:rPr b="1" dirty="0" i="0" lang="en-US">
                <a:solidFill>
                  <a:srgbClr val="374151"/>
                </a:solidFill>
                <a:effectLst/>
                <a:latin charset="0" pitchFamily="2" typeface="Lora"/>
              </a:rPr>
              <a:t>Reduces absenteeism and turnover: </a:t>
            </a:r>
            <a:r>
              <a:rPr b="0" dirty="0" i="0" lang="en-US" sz="1200">
                <a:solidFill>
                  <a:srgbClr val="374151"/>
                </a:solidFill>
                <a:effectLst/>
                <a:latin charset="0" pitchFamily="2" typeface="Lora"/>
              </a:rPr>
              <a:t>A safe and healthy work environment can reduce absenteeism and turnover rates as workers are more likely to feel valued and satisfied with their jobs.</a:t>
            </a:r>
            <a:endParaRPr b="0" dirty="0" i="0" lang="en-US" sz="1400">
              <a:solidFill>
                <a:srgbClr val="374151"/>
              </a:solidFill>
              <a:effectLst/>
              <a:latin charset="0" pitchFamily="2" typeface="Lora"/>
            </a:endParaRPr>
          </a:p>
        </p:txBody>
      </p:sp>
      <p:sp>
        <p:nvSpPr>
          <p:cNvPr id="21" name="TextBox 20">
            <a:extLst>
              <a:ext uri="{FF2B5EF4-FFF2-40B4-BE49-F238E27FC236}">
                <a16:creationId xmlns:a16="http://schemas.microsoft.com/office/drawing/2014/main" id="{406667A5-28A8-05EB-255C-060438127043}"/>
              </a:ext>
            </a:extLst>
          </p:cNvPr>
          <p:cNvSpPr txBox="1"/>
          <p:nvPr/>
        </p:nvSpPr>
        <p:spPr>
          <a:xfrm>
            <a:off x="8343906" y="5623262"/>
            <a:ext cx="3390894" cy="646331"/>
          </a:xfrm>
          <a:prstGeom prst="rect">
            <a:avLst/>
          </a:prstGeom>
          <a:noFill/>
        </p:spPr>
        <p:txBody>
          <a:bodyPr wrap="square">
            <a:spAutoFit/>
          </a:bodyPr>
          <a:lstStyle/>
          <a:p>
            <a:pPr algn="ctr"/>
            <a:r>
              <a:rPr b="1" dirty="0" i="0" lang="en-US" sz="3600">
                <a:solidFill>
                  <a:srgbClr val="343541"/>
                </a:solidFill>
                <a:effectLst/>
                <a:latin charset="0" pitchFamily="2" typeface="Lora"/>
              </a:rPr>
              <a:t>Importance </a:t>
            </a:r>
            <a:endParaRPr b="1" dirty="0" lang="en-US" sz="3600">
              <a:latin charset="0" pitchFamily="2" typeface="Lora"/>
            </a:endParaRPr>
          </a:p>
        </p:txBody>
      </p:sp>
    </p:spTree>
    <p:extLst>
      <p:ext uri="{BB962C8B-B14F-4D97-AF65-F5344CB8AC3E}">
        <p14:creationId xmlns:p14="http://schemas.microsoft.com/office/powerpoint/2010/main" val="2404382967"/>
      </p:ext>
    </p:extLst>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5E40A35-A3BA-2B24-21E5-025B77F0DC70}"/>
              </a:ext>
            </a:extLst>
          </p:cNvPr>
          <p:cNvGrpSpPr/>
          <p:nvPr/>
        </p:nvGrpSpPr>
        <p:grpSpPr>
          <a:xfrm>
            <a:off x="0" y="1009423"/>
            <a:ext cx="12192000" cy="4839153"/>
            <a:chOff x="0" y="1676400"/>
            <a:chExt cx="12192000" cy="4839153"/>
          </a:xfrm>
        </p:grpSpPr>
        <p:sp>
          <p:nvSpPr>
            <p:cNvPr id="4" name="Rectangle 3">
              <a:extLst>
                <a:ext uri="{FF2B5EF4-FFF2-40B4-BE49-F238E27FC236}">
                  <a16:creationId xmlns:a16="http://schemas.microsoft.com/office/drawing/2014/main" id="{EBD7ACDB-F465-01E4-28C2-C71132398EC4}"/>
                </a:ext>
              </a:extLst>
            </p:cNvPr>
            <p:cNvSpPr/>
            <p:nvPr/>
          </p:nvSpPr>
          <p:spPr>
            <a:xfrm>
              <a:off x="0" y="1676400"/>
              <a:ext cx="12192000" cy="48391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sp>
          <p:nvSpPr>
            <p:cNvPr id="5" name="Rectangle 4">
              <a:extLst>
                <a:ext uri="{FF2B5EF4-FFF2-40B4-BE49-F238E27FC236}">
                  <a16:creationId xmlns:a16="http://schemas.microsoft.com/office/drawing/2014/main" id="{72FA8110-BE21-6586-6F05-20FB9EEA6760}"/>
                </a:ext>
              </a:extLst>
            </p:cNvPr>
            <p:cNvSpPr/>
            <p:nvPr/>
          </p:nvSpPr>
          <p:spPr>
            <a:xfrm>
              <a:off x="0" y="3886200"/>
              <a:ext cx="7429500" cy="26293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pic>
          <p:nvPicPr>
            <p:cNvPr id="7" name="Picture 6">
              <a:extLst>
                <a:ext uri="{FF2B5EF4-FFF2-40B4-BE49-F238E27FC236}">
                  <a16:creationId xmlns:a16="http://schemas.microsoft.com/office/drawing/2014/main" id="{5DD08CF2-BECF-0A46-2432-9829E9E6FC1C}"/>
                </a:ext>
              </a:extLst>
            </p:cNvPr>
            <p:cNvPicPr>
              <a:picLocks noChangeAspect="1"/>
            </p:cNvPicPr>
            <p:nvPr/>
          </p:nvPicPr>
          <p:blipFill rotWithShape="1">
            <a:blip r:embed="rId2">
              <a:extLst>
                <a:ext uri="{28A0092B-C50C-407E-A947-70E740481C1C}">
                  <a14:useLocalDpi xmlns:a14="http://schemas.microsoft.com/office/drawing/2010/main" val="0"/>
                </a:ext>
              </a:extLst>
            </a:blip>
            <a:srcRect b="2"/>
            <a:stretch/>
          </p:blipFill>
          <p:spPr>
            <a:xfrm>
              <a:off x="7429500" y="1676400"/>
              <a:ext cx="4090005" cy="4419601"/>
            </a:xfrm>
            <a:prstGeom prst="rect">
              <a:avLst/>
            </a:prstGeom>
          </p:spPr>
        </p:pic>
        <p:sp>
          <p:nvSpPr>
            <p:cNvPr id="3" name="TextBox 2">
              <a:extLst>
                <a:ext uri="{FF2B5EF4-FFF2-40B4-BE49-F238E27FC236}">
                  <a16:creationId xmlns:a16="http://schemas.microsoft.com/office/drawing/2014/main" id="{124404BE-F9FA-2707-9361-123D11923222}"/>
                </a:ext>
              </a:extLst>
            </p:cNvPr>
            <p:cNvSpPr txBox="1"/>
            <p:nvPr/>
          </p:nvSpPr>
          <p:spPr>
            <a:xfrm>
              <a:off x="400050" y="2036897"/>
              <a:ext cx="6629400" cy="1488806"/>
            </a:xfrm>
            <a:prstGeom prst="rect">
              <a:avLst/>
            </a:prstGeom>
            <a:noFill/>
          </p:spPr>
          <p:txBody>
            <a:bodyPr wrap="square">
              <a:spAutoFit/>
            </a:bodyPr>
            <a:lstStyle/>
            <a:p>
              <a:pPr algn="l">
                <a:lnSpc>
                  <a:spcPct val="150000"/>
                </a:lnSpc>
              </a:pPr>
              <a:r>
                <a:rPr b="1" dirty="0" i="0" lang="en-US">
                  <a:solidFill>
                    <a:srgbClr val="374151"/>
                  </a:solidFill>
                  <a:effectLst/>
                  <a:latin charset="0" pitchFamily="2" typeface="Lora"/>
                </a:rPr>
                <a:t>4. Enhances reputation </a:t>
              </a:r>
            </a:p>
            <a:p>
              <a:pPr algn="l">
                <a:lnSpc>
                  <a:spcPct val="150000"/>
                </a:lnSpc>
              </a:pPr>
              <a:r>
                <a:rPr b="0" dirty="0" i="0" lang="en-US" sz="1400">
                  <a:solidFill>
                    <a:srgbClr val="374151"/>
                  </a:solidFill>
                  <a:effectLst/>
                  <a:latin charset="0" pitchFamily="2" typeface="Lora"/>
                </a:rPr>
                <a:t>Companies that prioritize safety and health at work are seen as responsible and reliable. This can help enhance the company's reputation, attract and retain top talent, and increase customer loyalty.</a:t>
              </a:r>
            </a:p>
          </p:txBody>
        </p:sp>
        <p:sp>
          <p:nvSpPr>
            <p:cNvPr id="9" name="TextBox 8">
              <a:extLst>
                <a:ext uri="{FF2B5EF4-FFF2-40B4-BE49-F238E27FC236}">
                  <a16:creationId xmlns:a16="http://schemas.microsoft.com/office/drawing/2014/main" id="{2B0DC102-9997-7F54-DD31-E1682F63BD54}"/>
                </a:ext>
              </a:extLst>
            </p:cNvPr>
            <p:cNvSpPr txBox="1"/>
            <p:nvPr/>
          </p:nvSpPr>
          <p:spPr>
            <a:xfrm>
              <a:off x="400050" y="4407806"/>
              <a:ext cx="6096000" cy="1586140"/>
            </a:xfrm>
            <a:prstGeom prst="rect">
              <a:avLst/>
            </a:prstGeom>
            <a:noFill/>
          </p:spPr>
          <p:txBody>
            <a:bodyPr wrap="square">
              <a:spAutoFit/>
            </a:bodyPr>
            <a:lstStyle/>
            <a:p>
              <a:pPr algn="l">
                <a:lnSpc>
                  <a:spcPct val="150000"/>
                </a:lnSpc>
              </a:pPr>
              <a:r>
                <a:rPr b="1" dirty="0" i="0" lang="en-US">
                  <a:solidFill>
                    <a:schemeClr val="bg1"/>
                  </a:solidFill>
                  <a:effectLst/>
                  <a:latin charset="0" pitchFamily="2" typeface="Lora"/>
                </a:rPr>
                <a:t>5. Complies with regulations</a:t>
              </a:r>
            </a:p>
            <a:p>
              <a:pPr algn="l">
                <a:lnSpc>
                  <a:spcPct val="150000"/>
                </a:lnSpc>
              </a:pPr>
              <a:r>
                <a:rPr b="0" dirty="0" i="0" lang="en-US" sz="1200">
                  <a:solidFill>
                    <a:schemeClr val="bg1"/>
                  </a:solidFill>
                  <a:effectLst/>
                  <a:latin charset="0" pitchFamily="2" typeface="Lora"/>
                </a:rPr>
                <a:t>Safety and health regulations are in place to protect workers and ensure that employers are held accountable for providing a safe work environment. Compliance with these regulations helps to minimize the risk of legal action and financial penalties.</a:t>
              </a:r>
            </a:p>
          </p:txBody>
        </p:sp>
      </p:grpSp>
    </p:spTree>
    <p:extLst>
      <p:ext uri="{BB962C8B-B14F-4D97-AF65-F5344CB8AC3E}">
        <p14:creationId xmlns:p14="http://schemas.microsoft.com/office/powerpoint/2010/main" val="308730699"/>
      </p:ext>
    </p:extLst>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BBC025-8EE9-D91C-0E87-44EFBC0A349B}"/>
              </a:ext>
            </a:extLst>
          </p:cNvPr>
          <p:cNvSpPr/>
          <p:nvPr/>
        </p:nvSpPr>
        <p:spPr>
          <a:xfrm>
            <a:off x="5753098" y="0"/>
            <a:ext cx="6438902"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pic>
        <p:nvPicPr>
          <p:cNvPr id="5" name="Picture 4">
            <a:extLst>
              <a:ext uri="{FF2B5EF4-FFF2-40B4-BE49-F238E27FC236}">
                <a16:creationId xmlns:a16="http://schemas.microsoft.com/office/drawing/2014/main" id="{74E6E695-B919-FCDB-ED43-B112AAD66B10}"/>
              </a:ext>
            </a:extLst>
          </p:cNvPr>
          <p:cNvPicPr>
            <a:picLocks noChangeAspect="1"/>
          </p:cNvPicPr>
          <p:nvPr/>
        </p:nvPicPr>
        <p:blipFill rotWithShape="1">
          <a:blip r:embed="rId2">
            <a:extLst>
              <a:ext uri="{28A0092B-C50C-407E-A947-70E740481C1C}">
                <a14:useLocalDpi xmlns:a14="http://schemas.microsoft.com/office/drawing/2010/main" val="0"/>
              </a:ext>
            </a:extLst>
          </a:blip>
          <a:srcRect b="19" r="-14"/>
          <a:stretch/>
        </p:blipFill>
        <p:spPr>
          <a:xfrm>
            <a:off x="0" y="2076450"/>
            <a:ext cx="5753098" cy="4781550"/>
          </a:xfrm>
          <a:prstGeom prst="rect">
            <a:avLst/>
          </a:prstGeom>
        </p:spPr>
      </p:pic>
      <p:sp>
        <p:nvSpPr>
          <p:cNvPr id="8" name="TextBox 7">
            <a:extLst>
              <a:ext uri="{FF2B5EF4-FFF2-40B4-BE49-F238E27FC236}">
                <a16:creationId xmlns:a16="http://schemas.microsoft.com/office/drawing/2014/main" id="{3E454790-EC86-EBAC-96A7-34FB07FFD027}"/>
              </a:ext>
            </a:extLst>
          </p:cNvPr>
          <p:cNvSpPr txBox="1"/>
          <p:nvPr/>
        </p:nvSpPr>
        <p:spPr>
          <a:xfrm>
            <a:off x="6296024" y="1555987"/>
            <a:ext cx="5353050" cy="3746025"/>
          </a:xfrm>
          <a:prstGeom prst="rect">
            <a:avLst/>
          </a:prstGeom>
          <a:noFill/>
        </p:spPr>
        <p:txBody>
          <a:bodyPr wrap="square">
            <a:spAutoFit/>
          </a:bodyPr>
          <a:lstStyle/>
          <a:p>
            <a:pPr indent="-285750" marL="285750">
              <a:lnSpc>
                <a:spcPct val="150000"/>
              </a:lnSpc>
              <a:buFont charset="0" panose="020B0604020202020204" pitchFamily="34" typeface="Arial"/>
              <a:buChar char="•"/>
            </a:pPr>
            <a:r>
              <a:rPr dirty="0" lang="en-US" sz="1600">
                <a:solidFill>
                  <a:schemeClr val="tx1">
                    <a:lumMod val="75000"/>
                    <a:lumOff val="25000"/>
                  </a:schemeClr>
                </a:solidFill>
                <a:latin charset="0" pitchFamily="2" typeface="Lora"/>
              </a:rPr>
              <a:t>The 21st century has seen a number of changes in the workplace, particularly in terms of technology and the way we work. </a:t>
            </a:r>
          </a:p>
          <a:p>
            <a:pPr indent="-285750" marL="285750">
              <a:lnSpc>
                <a:spcPct val="150000"/>
              </a:lnSpc>
              <a:buFont charset="0" panose="020B0604020202020204" pitchFamily="34" typeface="Arial"/>
              <a:buChar char="•"/>
            </a:pPr>
            <a:r>
              <a:rPr dirty="0" lang="en-US" sz="1600">
                <a:solidFill>
                  <a:schemeClr val="tx1">
                    <a:lumMod val="75000"/>
                    <a:lumOff val="25000"/>
                  </a:schemeClr>
                </a:solidFill>
                <a:latin charset="0" pitchFamily="2" typeface="Lora"/>
              </a:rPr>
              <a:t>As a result, workplace safety and health has become an increasingly important issue.</a:t>
            </a:r>
          </a:p>
          <a:p>
            <a:pPr indent="-285750" marL="285750">
              <a:lnSpc>
                <a:spcPct val="150000"/>
              </a:lnSpc>
              <a:buFont charset="0" panose="020B0604020202020204" pitchFamily="34" typeface="Arial"/>
              <a:buChar char="•"/>
            </a:pPr>
            <a:r>
              <a:rPr dirty="0" lang="en-US" sz="1600">
                <a:solidFill>
                  <a:schemeClr val="tx1">
                    <a:lumMod val="75000"/>
                    <a:lumOff val="25000"/>
                  </a:schemeClr>
                </a:solidFill>
                <a:latin charset="0" pitchFamily="2" typeface="Lora"/>
              </a:rPr>
              <a:t>It is essential that employers, workers, governments, and society as a whole take steps to ensure that workplaces are safe and healthy. </a:t>
            </a:r>
          </a:p>
          <a:p>
            <a:pPr indent="-285750" marL="285750">
              <a:lnSpc>
                <a:spcPct val="150000"/>
              </a:lnSpc>
              <a:buFont charset="0" panose="020B0604020202020204" pitchFamily="34" typeface="Arial"/>
              <a:buChar char="•"/>
            </a:pPr>
            <a:r>
              <a:rPr dirty="0" lang="en-US" sz="1600">
                <a:solidFill>
                  <a:schemeClr val="tx1">
                    <a:lumMod val="75000"/>
                    <a:lumOff val="25000"/>
                  </a:schemeClr>
                </a:solidFill>
                <a:latin charset="0" pitchFamily="2" typeface="Lora"/>
              </a:rPr>
              <a:t>World Day for Safety and Health at Work is a reminder of the importance of this issue.</a:t>
            </a:r>
          </a:p>
        </p:txBody>
      </p:sp>
      <p:sp>
        <p:nvSpPr>
          <p:cNvPr id="10" name="TextBox 9">
            <a:extLst>
              <a:ext uri="{FF2B5EF4-FFF2-40B4-BE49-F238E27FC236}">
                <a16:creationId xmlns:a16="http://schemas.microsoft.com/office/drawing/2014/main" id="{2EA99E77-9EB9-9AAD-50DD-3C22AAC7DBEE}"/>
              </a:ext>
            </a:extLst>
          </p:cNvPr>
          <p:cNvSpPr txBox="1"/>
          <p:nvPr/>
        </p:nvSpPr>
        <p:spPr>
          <a:xfrm>
            <a:off x="285749" y="161062"/>
            <a:ext cx="5181600" cy="1754326"/>
          </a:xfrm>
          <a:prstGeom prst="rect">
            <a:avLst/>
          </a:prstGeom>
          <a:noFill/>
        </p:spPr>
        <p:txBody>
          <a:bodyPr wrap="square">
            <a:spAutoFit/>
          </a:bodyPr>
          <a:lstStyle/>
          <a:p>
            <a:r>
              <a:rPr b="1" dirty="0" lang="en-US" sz="3600">
                <a:solidFill>
                  <a:schemeClr val="tx1">
                    <a:lumMod val="75000"/>
                    <a:lumOff val="25000"/>
                  </a:schemeClr>
                </a:solidFill>
                <a:latin charset="0" pitchFamily="2" typeface="Lora"/>
              </a:rPr>
              <a:t>Safety and Health at Work in the 21st Century</a:t>
            </a:r>
          </a:p>
        </p:txBody>
      </p:sp>
      <p:grpSp>
        <p:nvGrpSpPr>
          <p:cNvPr id="3" name="Group 2">
            <a:extLst>
              <a:ext uri="{FF2B5EF4-FFF2-40B4-BE49-F238E27FC236}">
                <a16:creationId xmlns:a16="http://schemas.microsoft.com/office/drawing/2014/main" id="{BEFA0041-E791-FE0F-9A2C-2F9ABB8F44DC}"/>
              </a:ext>
            </a:extLst>
          </p:cNvPr>
          <p:cNvGrpSpPr/>
          <p:nvPr/>
        </p:nvGrpSpPr>
        <p:grpSpPr>
          <a:xfrm>
            <a:off x="6296709" y="1726227"/>
            <a:ext cx="277814" cy="276596"/>
            <a:chOff x="941386" y="1192782"/>
            <a:chExt cx="277814" cy="276596"/>
          </a:xfrm>
        </p:grpSpPr>
        <p:sp>
          <p:nvSpPr>
            <p:cNvPr id="4" name="Oval 3">
              <a:extLst>
                <a:ext uri="{FF2B5EF4-FFF2-40B4-BE49-F238E27FC236}">
                  <a16:creationId xmlns:a16="http://schemas.microsoft.com/office/drawing/2014/main" id="{378984A2-736D-2A86-1A38-014C97A9EFA9}"/>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7" name="Freeform 44">
              <a:extLst>
                <a:ext uri="{FF2B5EF4-FFF2-40B4-BE49-F238E27FC236}">
                  <a16:creationId xmlns:a16="http://schemas.microsoft.com/office/drawing/2014/main" id="{5745F3DB-D8FC-007F-7BD3-34FE4322E8DF}"/>
                </a:ext>
              </a:extLst>
            </p:cNvPr>
            <p:cNvSpPr>
              <a:spLocks noEditPoints="1"/>
            </p:cNvSpPr>
            <p:nvPr/>
          </p:nvSpPr>
          <p:spPr bwMode="auto">
            <a:xfrm rot="16200000">
              <a:off x="941995" y="1192173"/>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lumMod val="50000"/>
              </a:schemeClr>
            </a:solidFill>
            <a:ln>
              <a:noFill/>
            </a:ln>
          </p:spPr>
          <p:txBody>
            <a:bodyPr anchor="t" anchorCtr="0" bIns="45720" compatLnSpc="1" lIns="91440" numCol="1" rIns="91440" tIns="45720" vert="horz" wrap="square">
              <a:prstTxWarp prst="textNoShape">
                <a:avLst/>
              </a:prstTxWarp>
            </a:bodyPr>
            <a:lstStyle/>
            <a:p>
              <a:endParaRPr lang="id-ID"/>
            </a:p>
          </p:txBody>
        </p:sp>
      </p:grpSp>
      <p:grpSp>
        <p:nvGrpSpPr>
          <p:cNvPr id="9" name="Group 8">
            <a:extLst>
              <a:ext uri="{FF2B5EF4-FFF2-40B4-BE49-F238E27FC236}">
                <a16:creationId xmlns:a16="http://schemas.microsoft.com/office/drawing/2014/main" id="{6ADAD820-A8DA-66C7-72E8-097A0C16861F}"/>
              </a:ext>
            </a:extLst>
          </p:cNvPr>
          <p:cNvGrpSpPr/>
          <p:nvPr/>
        </p:nvGrpSpPr>
        <p:grpSpPr>
          <a:xfrm>
            <a:off x="6296709" y="2776551"/>
            <a:ext cx="277814" cy="276596"/>
            <a:chOff x="941386" y="1192782"/>
            <a:chExt cx="277814" cy="276596"/>
          </a:xfrm>
        </p:grpSpPr>
        <p:sp>
          <p:nvSpPr>
            <p:cNvPr id="11" name="Oval 10">
              <a:extLst>
                <a:ext uri="{FF2B5EF4-FFF2-40B4-BE49-F238E27FC236}">
                  <a16:creationId xmlns:a16="http://schemas.microsoft.com/office/drawing/2014/main" id="{601EEA3F-0A46-9319-81A5-27A79E758D6B}"/>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Freeform 44">
              <a:extLst>
                <a:ext uri="{FF2B5EF4-FFF2-40B4-BE49-F238E27FC236}">
                  <a16:creationId xmlns:a16="http://schemas.microsoft.com/office/drawing/2014/main" id="{0969BAAC-50EB-DAB8-B815-2F624E4AE70F}"/>
                </a:ext>
              </a:extLst>
            </p:cNvPr>
            <p:cNvSpPr>
              <a:spLocks noEditPoints="1"/>
            </p:cNvSpPr>
            <p:nvPr/>
          </p:nvSpPr>
          <p:spPr bwMode="auto">
            <a:xfrm rot="16200000">
              <a:off x="941995" y="1192173"/>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lumMod val="50000"/>
              </a:schemeClr>
            </a:solidFill>
            <a:ln>
              <a:noFill/>
            </a:ln>
          </p:spPr>
          <p:txBody>
            <a:bodyPr anchor="t" anchorCtr="0" bIns="45720" compatLnSpc="1" lIns="91440" numCol="1" rIns="91440" tIns="45720" vert="horz" wrap="square">
              <a:prstTxWarp prst="textNoShape">
                <a:avLst/>
              </a:prstTxWarp>
            </a:bodyPr>
            <a:lstStyle/>
            <a:p>
              <a:endParaRPr lang="id-ID"/>
            </a:p>
          </p:txBody>
        </p:sp>
      </p:grpSp>
      <p:grpSp>
        <p:nvGrpSpPr>
          <p:cNvPr id="13" name="Group 12">
            <a:extLst>
              <a:ext uri="{FF2B5EF4-FFF2-40B4-BE49-F238E27FC236}">
                <a16:creationId xmlns:a16="http://schemas.microsoft.com/office/drawing/2014/main" id="{36A1A5FA-8D29-E0C3-450B-4B3AEA689466}"/>
              </a:ext>
            </a:extLst>
          </p:cNvPr>
          <p:cNvGrpSpPr/>
          <p:nvPr/>
        </p:nvGrpSpPr>
        <p:grpSpPr>
          <a:xfrm>
            <a:off x="6296709" y="3472377"/>
            <a:ext cx="277814" cy="276596"/>
            <a:chOff x="941386" y="1192782"/>
            <a:chExt cx="277814" cy="276596"/>
          </a:xfrm>
        </p:grpSpPr>
        <p:sp>
          <p:nvSpPr>
            <p:cNvPr id="14" name="Oval 13">
              <a:extLst>
                <a:ext uri="{FF2B5EF4-FFF2-40B4-BE49-F238E27FC236}">
                  <a16:creationId xmlns:a16="http://schemas.microsoft.com/office/drawing/2014/main" id="{D3112DC9-7D46-4851-C3BB-047B3FF24BDE}"/>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5" name="Freeform 44">
              <a:extLst>
                <a:ext uri="{FF2B5EF4-FFF2-40B4-BE49-F238E27FC236}">
                  <a16:creationId xmlns:a16="http://schemas.microsoft.com/office/drawing/2014/main" id="{2551C3AE-31E4-8823-358B-06B93AF58BF9}"/>
                </a:ext>
              </a:extLst>
            </p:cNvPr>
            <p:cNvSpPr>
              <a:spLocks noEditPoints="1"/>
            </p:cNvSpPr>
            <p:nvPr/>
          </p:nvSpPr>
          <p:spPr bwMode="auto">
            <a:xfrm rot="16200000">
              <a:off x="941995" y="1192173"/>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lumMod val="50000"/>
              </a:schemeClr>
            </a:solidFill>
            <a:ln>
              <a:noFill/>
            </a:ln>
          </p:spPr>
          <p:txBody>
            <a:bodyPr anchor="t" anchorCtr="0" bIns="45720" compatLnSpc="1" lIns="91440" numCol="1" rIns="91440" tIns="45720" vert="horz" wrap="square">
              <a:prstTxWarp prst="textNoShape">
                <a:avLst/>
              </a:prstTxWarp>
            </a:bodyPr>
            <a:lstStyle/>
            <a:p>
              <a:endParaRPr lang="id-ID"/>
            </a:p>
          </p:txBody>
        </p:sp>
      </p:grpSp>
      <p:grpSp>
        <p:nvGrpSpPr>
          <p:cNvPr id="16" name="Group 15">
            <a:extLst>
              <a:ext uri="{FF2B5EF4-FFF2-40B4-BE49-F238E27FC236}">
                <a16:creationId xmlns:a16="http://schemas.microsoft.com/office/drawing/2014/main" id="{CBF54580-D517-F107-27EC-8E4D088F9A41}"/>
              </a:ext>
            </a:extLst>
          </p:cNvPr>
          <p:cNvGrpSpPr/>
          <p:nvPr/>
        </p:nvGrpSpPr>
        <p:grpSpPr>
          <a:xfrm>
            <a:off x="6296709" y="4578582"/>
            <a:ext cx="277814" cy="276596"/>
            <a:chOff x="941386" y="1192782"/>
            <a:chExt cx="277814" cy="276596"/>
          </a:xfrm>
        </p:grpSpPr>
        <p:sp>
          <p:nvSpPr>
            <p:cNvPr id="17" name="Oval 16">
              <a:extLst>
                <a:ext uri="{FF2B5EF4-FFF2-40B4-BE49-F238E27FC236}">
                  <a16:creationId xmlns:a16="http://schemas.microsoft.com/office/drawing/2014/main" id="{9C2699CC-B549-1EB8-7CAA-2CD4E48A5847}"/>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8" name="Freeform 44">
              <a:extLst>
                <a:ext uri="{FF2B5EF4-FFF2-40B4-BE49-F238E27FC236}">
                  <a16:creationId xmlns:a16="http://schemas.microsoft.com/office/drawing/2014/main" id="{0257C048-0772-683D-7EC0-AF1501485525}"/>
                </a:ext>
              </a:extLst>
            </p:cNvPr>
            <p:cNvSpPr>
              <a:spLocks noEditPoints="1"/>
            </p:cNvSpPr>
            <p:nvPr/>
          </p:nvSpPr>
          <p:spPr bwMode="auto">
            <a:xfrm rot="16200000">
              <a:off x="941995" y="1192173"/>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lumMod val="50000"/>
              </a:schemeClr>
            </a:solidFill>
            <a:ln>
              <a:noFill/>
            </a:ln>
          </p:spPr>
          <p:txBody>
            <a:bodyPr anchor="t" anchorCtr="0" bIns="45720" compatLnSpc="1" lIns="91440" numCol="1" rIns="91440" tIns="45720" vert="horz" wrap="square">
              <a:prstTxWarp prst="textNoShape">
                <a:avLst/>
              </a:prstTxWarp>
            </a:bodyPr>
            <a:lstStyle/>
            <a:p>
              <a:endParaRPr lang="id-ID"/>
            </a:p>
          </p:txBody>
        </p:sp>
      </p:grpSp>
    </p:spTree>
    <p:extLst>
      <p:ext uri="{BB962C8B-B14F-4D97-AF65-F5344CB8AC3E}">
        <p14:creationId xmlns:p14="http://schemas.microsoft.com/office/powerpoint/2010/main" val="337530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1E0D16-C4A1-9F3B-1188-25F77D538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7300" y="2107903"/>
            <a:ext cx="7124700" cy="4750098"/>
          </a:xfrm>
          <a:prstGeom prst="rect">
            <a:avLst/>
          </a:prstGeom>
        </p:spPr>
      </p:pic>
      <p:sp>
        <p:nvSpPr>
          <p:cNvPr id="4" name="Rectangle 3">
            <a:extLst>
              <a:ext uri="{FF2B5EF4-FFF2-40B4-BE49-F238E27FC236}">
                <a16:creationId xmlns:a16="http://schemas.microsoft.com/office/drawing/2014/main" id="{B3ACA8FC-BF49-486E-C08F-36605241DA5D}"/>
              </a:ext>
            </a:extLst>
          </p:cNvPr>
          <p:cNvSpPr/>
          <p:nvPr/>
        </p:nvSpPr>
        <p:spPr>
          <a:xfrm>
            <a:off x="9372600" y="0"/>
            <a:ext cx="2819400" cy="2107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Lora" pitchFamily="2" charset="0"/>
            </a:endParaRPr>
          </a:p>
        </p:txBody>
      </p:sp>
      <p:sp>
        <p:nvSpPr>
          <p:cNvPr id="5" name="Rectangle 4">
            <a:extLst>
              <a:ext uri="{FF2B5EF4-FFF2-40B4-BE49-F238E27FC236}">
                <a16:creationId xmlns:a16="http://schemas.microsoft.com/office/drawing/2014/main" id="{FE683898-F0B7-FE98-861A-69815D8F5E94}"/>
              </a:ext>
            </a:extLst>
          </p:cNvPr>
          <p:cNvSpPr/>
          <p:nvPr/>
        </p:nvSpPr>
        <p:spPr>
          <a:xfrm>
            <a:off x="0" y="0"/>
            <a:ext cx="8477250" cy="438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Lora" pitchFamily="2" charset="0"/>
            </a:endParaRPr>
          </a:p>
        </p:txBody>
      </p:sp>
      <p:sp>
        <p:nvSpPr>
          <p:cNvPr id="8" name="TextBox 7">
            <a:extLst>
              <a:ext uri="{FF2B5EF4-FFF2-40B4-BE49-F238E27FC236}">
                <a16:creationId xmlns:a16="http://schemas.microsoft.com/office/drawing/2014/main" id="{3C6A35B6-783A-7D90-4627-C0FFADAA821D}"/>
              </a:ext>
            </a:extLst>
          </p:cNvPr>
          <p:cNvSpPr txBox="1"/>
          <p:nvPr/>
        </p:nvSpPr>
        <p:spPr>
          <a:xfrm>
            <a:off x="990600" y="863887"/>
            <a:ext cx="4152900" cy="1308050"/>
          </a:xfrm>
          <a:prstGeom prst="rect">
            <a:avLst/>
          </a:prstGeom>
          <a:noFill/>
        </p:spPr>
        <p:txBody>
          <a:bodyPr wrap="square">
            <a:spAutoFit/>
          </a:bodyPr>
          <a:lstStyle/>
          <a:p>
            <a:pPr algn="l">
              <a:spcBef>
                <a:spcPts val="600"/>
              </a:spcBef>
            </a:pPr>
            <a:r>
              <a:rPr lang="en-US" sz="1600" b="1" i="0" dirty="0">
                <a:solidFill>
                  <a:schemeClr val="tx1">
                    <a:lumMod val="75000"/>
                    <a:lumOff val="25000"/>
                  </a:schemeClr>
                </a:solidFill>
                <a:effectLst/>
                <a:latin typeface="Lora" pitchFamily="2" charset="0"/>
              </a:rPr>
              <a:t>Developing and enforcing safety regulations</a:t>
            </a:r>
          </a:p>
          <a:p>
            <a:pPr algn="l">
              <a:spcBef>
                <a:spcPts val="600"/>
              </a:spcBef>
            </a:pPr>
            <a:r>
              <a:rPr lang="en-US" sz="1400" b="0" i="0" dirty="0">
                <a:solidFill>
                  <a:schemeClr val="tx1">
                    <a:lumMod val="75000"/>
                    <a:lumOff val="25000"/>
                  </a:schemeClr>
                </a:solidFill>
                <a:effectLst/>
                <a:latin typeface="Lora" pitchFamily="2" charset="0"/>
              </a:rPr>
              <a:t>Governments can create regulations that ensure the safety of workers in different industries. </a:t>
            </a:r>
          </a:p>
        </p:txBody>
      </p:sp>
      <p:sp>
        <p:nvSpPr>
          <p:cNvPr id="10" name="TextBox 9">
            <a:extLst>
              <a:ext uri="{FF2B5EF4-FFF2-40B4-BE49-F238E27FC236}">
                <a16:creationId xmlns:a16="http://schemas.microsoft.com/office/drawing/2014/main" id="{5B22FC81-B592-51BF-6B3B-00CEA1A3D2D1}"/>
              </a:ext>
            </a:extLst>
          </p:cNvPr>
          <p:cNvSpPr txBox="1"/>
          <p:nvPr/>
        </p:nvSpPr>
        <p:spPr>
          <a:xfrm>
            <a:off x="990600" y="3181829"/>
            <a:ext cx="4152900" cy="1061829"/>
          </a:xfrm>
          <a:prstGeom prst="rect">
            <a:avLst/>
          </a:prstGeom>
          <a:noFill/>
        </p:spPr>
        <p:txBody>
          <a:bodyPr wrap="square">
            <a:spAutoFit/>
          </a:bodyPr>
          <a:lstStyle/>
          <a:p>
            <a:pPr algn="l">
              <a:spcBef>
                <a:spcPts val="600"/>
              </a:spcBef>
            </a:pPr>
            <a:r>
              <a:rPr lang="en-US" sz="1600" b="1" i="0" dirty="0">
                <a:solidFill>
                  <a:schemeClr val="tx1">
                    <a:lumMod val="75000"/>
                    <a:lumOff val="25000"/>
                  </a:schemeClr>
                </a:solidFill>
                <a:effectLst/>
                <a:latin typeface="Lora" pitchFamily="2" charset="0"/>
              </a:rPr>
              <a:t>Providing training and education</a:t>
            </a:r>
          </a:p>
          <a:p>
            <a:pPr algn="l">
              <a:spcBef>
                <a:spcPts val="600"/>
              </a:spcBef>
            </a:pPr>
            <a:r>
              <a:rPr lang="en-US" sz="1400" b="0" i="0" dirty="0">
                <a:solidFill>
                  <a:schemeClr val="tx1">
                    <a:lumMod val="75000"/>
                    <a:lumOff val="25000"/>
                  </a:schemeClr>
                </a:solidFill>
                <a:effectLst/>
                <a:latin typeface="Lora" pitchFamily="2" charset="0"/>
              </a:rPr>
              <a:t>Governments can offer training and education programs to workers and employers on safety and health issues.</a:t>
            </a:r>
          </a:p>
        </p:txBody>
      </p:sp>
      <p:sp>
        <p:nvSpPr>
          <p:cNvPr id="6" name="Frame 5">
            <a:extLst>
              <a:ext uri="{FF2B5EF4-FFF2-40B4-BE49-F238E27FC236}">
                <a16:creationId xmlns:a16="http://schemas.microsoft.com/office/drawing/2014/main" id="{6C8FE5E3-6551-F385-8C95-2B3A51007CCF}"/>
              </a:ext>
            </a:extLst>
          </p:cNvPr>
          <p:cNvSpPr/>
          <p:nvPr/>
        </p:nvSpPr>
        <p:spPr>
          <a:xfrm rot="5400000">
            <a:off x="-22860" y="1108159"/>
            <a:ext cx="960120" cy="914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1" name="TextBox 10">
            <a:extLst>
              <a:ext uri="{FF2B5EF4-FFF2-40B4-BE49-F238E27FC236}">
                <a16:creationId xmlns:a16="http://schemas.microsoft.com/office/drawing/2014/main" id="{3FCE4229-6ABF-1DD4-E2AF-CF53F15A40A7}"/>
              </a:ext>
            </a:extLst>
          </p:cNvPr>
          <p:cNvSpPr txBox="1"/>
          <p:nvPr/>
        </p:nvSpPr>
        <p:spPr>
          <a:xfrm>
            <a:off x="219075" y="1303749"/>
            <a:ext cx="495300"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Lora" pitchFamily="2" charset="0"/>
              </a:rPr>
              <a:t>1</a:t>
            </a:r>
          </a:p>
        </p:txBody>
      </p:sp>
      <p:sp>
        <p:nvSpPr>
          <p:cNvPr id="9" name="Frame 8">
            <a:extLst>
              <a:ext uri="{FF2B5EF4-FFF2-40B4-BE49-F238E27FC236}">
                <a16:creationId xmlns:a16="http://schemas.microsoft.com/office/drawing/2014/main" id="{8B4794FC-2E9E-6685-4D5D-1AF90AF27EA8}"/>
              </a:ext>
            </a:extLst>
          </p:cNvPr>
          <p:cNvSpPr/>
          <p:nvPr/>
        </p:nvSpPr>
        <p:spPr>
          <a:xfrm rot="5400000">
            <a:off x="-22860" y="3218352"/>
            <a:ext cx="960120" cy="914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2" name="TextBox 11">
            <a:extLst>
              <a:ext uri="{FF2B5EF4-FFF2-40B4-BE49-F238E27FC236}">
                <a16:creationId xmlns:a16="http://schemas.microsoft.com/office/drawing/2014/main" id="{17B37AC9-8F94-CBF0-8143-671776C9A3B2}"/>
              </a:ext>
            </a:extLst>
          </p:cNvPr>
          <p:cNvSpPr txBox="1"/>
          <p:nvPr/>
        </p:nvSpPr>
        <p:spPr>
          <a:xfrm>
            <a:off x="190500" y="3413942"/>
            <a:ext cx="495300"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Lora" pitchFamily="2" charset="0"/>
              </a:rPr>
              <a:t>2</a:t>
            </a:r>
          </a:p>
        </p:txBody>
      </p:sp>
      <p:sp>
        <p:nvSpPr>
          <p:cNvPr id="14" name="TextBox 13">
            <a:extLst>
              <a:ext uri="{FF2B5EF4-FFF2-40B4-BE49-F238E27FC236}">
                <a16:creationId xmlns:a16="http://schemas.microsoft.com/office/drawing/2014/main" id="{1EB6A02A-413F-17A5-3F3B-E2588078209F}"/>
              </a:ext>
            </a:extLst>
          </p:cNvPr>
          <p:cNvSpPr txBox="1"/>
          <p:nvPr/>
        </p:nvSpPr>
        <p:spPr>
          <a:xfrm>
            <a:off x="990600" y="5222772"/>
            <a:ext cx="4152900" cy="1061829"/>
          </a:xfrm>
          <a:prstGeom prst="rect">
            <a:avLst/>
          </a:prstGeom>
          <a:noFill/>
        </p:spPr>
        <p:txBody>
          <a:bodyPr wrap="square">
            <a:spAutoFit/>
          </a:bodyPr>
          <a:lstStyle/>
          <a:p>
            <a:pPr algn="l">
              <a:spcBef>
                <a:spcPts val="600"/>
              </a:spcBef>
            </a:pPr>
            <a:r>
              <a:rPr lang="en-US" sz="1600" b="1" i="0" dirty="0">
                <a:solidFill>
                  <a:schemeClr val="tx1">
                    <a:lumMod val="75000"/>
                    <a:lumOff val="25000"/>
                  </a:schemeClr>
                </a:solidFill>
                <a:effectLst/>
                <a:latin typeface="Lora" pitchFamily="2" charset="0"/>
              </a:rPr>
              <a:t>Conducting inspections</a:t>
            </a:r>
          </a:p>
          <a:p>
            <a:pPr algn="l">
              <a:spcBef>
                <a:spcPts val="600"/>
              </a:spcBef>
            </a:pPr>
            <a:r>
              <a:rPr lang="en-US" sz="1400" b="0" i="0" dirty="0">
                <a:solidFill>
                  <a:schemeClr val="tx1">
                    <a:lumMod val="75000"/>
                    <a:lumOff val="25000"/>
                  </a:schemeClr>
                </a:solidFill>
                <a:effectLst/>
                <a:latin typeface="Lora" pitchFamily="2" charset="0"/>
              </a:rPr>
              <a:t>Governments can conduct regular inspections to identify potential hazards and violations of safety regulations.</a:t>
            </a:r>
          </a:p>
        </p:txBody>
      </p:sp>
      <p:sp>
        <p:nvSpPr>
          <p:cNvPr id="13" name="Frame 12">
            <a:extLst>
              <a:ext uri="{FF2B5EF4-FFF2-40B4-BE49-F238E27FC236}">
                <a16:creationId xmlns:a16="http://schemas.microsoft.com/office/drawing/2014/main" id="{5334FF9D-5FEF-26D3-EFA4-30EB97C5DE35}"/>
              </a:ext>
            </a:extLst>
          </p:cNvPr>
          <p:cNvSpPr/>
          <p:nvPr/>
        </p:nvSpPr>
        <p:spPr>
          <a:xfrm rot="5400000">
            <a:off x="-22860" y="5328545"/>
            <a:ext cx="960120" cy="914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5" name="TextBox 14">
            <a:extLst>
              <a:ext uri="{FF2B5EF4-FFF2-40B4-BE49-F238E27FC236}">
                <a16:creationId xmlns:a16="http://schemas.microsoft.com/office/drawing/2014/main" id="{03A362E3-7D78-0220-08AF-C860A6ACE3A8}"/>
              </a:ext>
            </a:extLst>
          </p:cNvPr>
          <p:cNvSpPr txBox="1"/>
          <p:nvPr/>
        </p:nvSpPr>
        <p:spPr>
          <a:xfrm>
            <a:off x="190500" y="5524135"/>
            <a:ext cx="495300"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Lora" pitchFamily="2" charset="0"/>
              </a:rPr>
              <a:t>3</a:t>
            </a:r>
          </a:p>
        </p:txBody>
      </p:sp>
      <p:sp>
        <p:nvSpPr>
          <p:cNvPr id="20" name="TextBox 19">
            <a:extLst>
              <a:ext uri="{FF2B5EF4-FFF2-40B4-BE49-F238E27FC236}">
                <a16:creationId xmlns:a16="http://schemas.microsoft.com/office/drawing/2014/main" id="{026426AA-BC21-1284-4FE0-20338559862F}"/>
              </a:ext>
            </a:extLst>
          </p:cNvPr>
          <p:cNvSpPr txBox="1"/>
          <p:nvPr/>
        </p:nvSpPr>
        <p:spPr>
          <a:xfrm>
            <a:off x="5219700" y="703584"/>
            <a:ext cx="4076700" cy="1200329"/>
          </a:xfrm>
          <a:prstGeom prst="rect">
            <a:avLst/>
          </a:prstGeom>
          <a:noFill/>
        </p:spPr>
        <p:txBody>
          <a:bodyPr wrap="square">
            <a:spAutoFit/>
          </a:bodyPr>
          <a:lstStyle/>
          <a:p>
            <a:r>
              <a:rPr lang="en-US" sz="2400" b="1" i="0" dirty="0">
                <a:solidFill>
                  <a:srgbClr val="343541"/>
                </a:solidFill>
                <a:effectLst/>
                <a:latin typeface="Lora" pitchFamily="2" charset="0"/>
              </a:rPr>
              <a:t>The Role Of Governments In Promoting Safety And Health At Work</a:t>
            </a:r>
            <a:endParaRPr lang="en-US" sz="2400" b="1" dirty="0">
              <a:latin typeface="Lora" pitchFamily="2" charset="0"/>
            </a:endParaRPr>
          </a:p>
        </p:txBody>
      </p:sp>
    </p:spTree>
    <p:extLst>
      <p:ext uri="{BB962C8B-B14F-4D97-AF65-F5344CB8AC3E}">
        <p14:creationId xmlns:p14="http://schemas.microsoft.com/office/powerpoint/2010/main" val="3020070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CC1C47-E1EF-BA52-93E8-34FEF1420B97}"/>
              </a:ext>
            </a:extLst>
          </p:cNvPr>
          <p:cNvSpPr/>
          <p:nvPr/>
        </p:nvSpPr>
        <p:spPr>
          <a:xfrm rot="16200000">
            <a:off x="-3257550" y="3257550"/>
            <a:ext cx="68580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Lora" pitchFamily="2" charset="0"/>
            </a:endParaRPr>
          </a:p>
        </p:txBody>
      </p:sp>
      <p:pic>
        <p:nvPicPr>
          <p:cNvPr id="6" name="Picture 5">
            <a:extLst>
              <a:ext uri="{FF2B5EF4-FFF2-40B4-BE49-F238E27FC236}">
                <a16:creationId xmlns:a16="http://schemas.microsoft.com/office/drawing/2014/main" id="{DDC7D258-3B6E-D3F0-28B9-C1EFF0A75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1" y="0"/>
            <a:ext cx="4572000" cy="6858000"/>
          </a:xfrm>
          <a:prstGeom prst="rect">
            <a:avLst/>
          </a:prstGeom>
        </p:spPr>
      </p:pic>
      <p:sp>
        <p:nvSpPr>
          <p:cNvPr id="7" name="Rectangle 6">
            <a:extLst>
              <a:ext uri="{FF2B5EF4-FFF2-40B4-BE49-F238E27FC236}">
                <a16:creationId xmlns:a16="http://schemas.microsoft.com/office/drawing/2014/main" id="{BFD2E4D7-0308-F5A2-C9A4-F8C036BA592F}"/>
              </a:ext>
            </a:extLst>
          </p:cNvPr>
          <p:cNvSpPr/>
          <p:nvPr/>
        </p:nvSpPr>
        <p:spPr>
          <a:xfrm>
            <a:off x="4914901" y="5391150"/>
            <a:ext cx="7277100" cy="10096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Lora" pitchFamily="2" charset="0"/>
            </a:endParaRPr>
          </a:p>
        </p:txBody>
      </p:sp>
      <p:grpSp>
        <p:nvGrpSpPr>
          <p:cNvPr id="10" name="Group 9">
            <a:extLst>
              <a:ext uri="{FF2B5EF4-FFF2-40B4-BE49-F238E27FC236}">
                <a16:creationId xmlns:a16="http://schemas.microsoft.com/office/drawing/2014/main" id="{8DE5A4CA-2C12-63BE-F63A-39B4FFF7453E}"/>
              </a:ext>
            </a:extLst>
          </p:cNvPr>
          <p:cNvGrpSpPr/>
          <p:nvPr/>
        </p:nvGrpSpPr>
        <p:grpSpPr>
          <a:xfrm>
            <a:off x="5257803" y="2197640"/>
            <a:ext cx="1009651" cy="1009651"/>
            <a:chOff x="6990429" y="1189044"/>
            <a:chExt cx="1225724" cy="1225724"/>
          </a:xfrm>
        </p:grpSpPr>
        <p:sp>
          <p:nvSpPr>
            <p:cNvPr id="11" name="Oval 10">
              <a:extLst>
                <a:ext uri="{FF2B5EF4-FFF2-40B4-BE49-F238E27FC236}">
                  <a16:creationId xmlns:a16="http://schemas.microsoft.com/office/drawing/2014/main" id="{B4D326D7-D978-D2FC-0986-72252BFC6438}"/>
                </a:ext>
              </a:extLst>
            </p:cNvPr>
            <p:cNvSpPr/>
            <p:nvPr/>
          </p:nvSpPr>
          <p:spPr>
            <a:xfrm>
              <a:off x="6990429" y="1189044"/>
              <a:ext cx="1225724" cy="12257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lumMod val="75000"/>
                    <a:lumOff val="25000"/>
                  </a:schemeClr>
                </a:solidFill>
                <a:latin typeface="Lora" pitchFamily="2" charset="0"/>
              </a:endParaRPr>
            </a:p>
          </p:txBody>
        </p:sp>
        <p:sp>
          <p:nvSpPr>
            <p:cNvPr id="12" name="Oval 11">
              <a:extLst>
                <a:ext uri="{FF2B5EF4-FFF2-40B4-BE49-F238E27FC236}">
                  <a16:creationId xmlns:a16="http://schemas.microsoft.com/office/drawing/2014/main" id="{2DF0673C-F403-5118-ACDB-8A7AA087176B}"/>
                </a:ext>
              </a:extLst>
            </p:cNvPr>
            <p:cNvSpPr/>
            <p:nvPr/>
          </p:nvSpPr>
          <p:spPr>
            <a:xfrm>
              <a:off x="7106665" y="1305280"/>
              <a:ext cx="993252" cy="993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lumMod val="75000"/>
                    <a:lumOff val="25000"/>
                  </a:schemeClr>
                </a:solidFill>
                <a:latin typeface="Lora" pitchFamily="2" charset="0"/>
              </a:endParaRPr>
            </a:p>
          </p:txBody>
        </p:sp>
        <p:sp>
          <p:nvSpPr>
            <p:cNvPr id="13" name="Oval 12">
              <a:extLst>
                <a:ext uri="{FF2B5EF4-FFF2-40B4-BE49-F238E27FC236}">
                  <a16:creationId xmlns:a16="http://schemas.microsoft.com/office/drawing/2014/main" id="{7ADAE121-CD58-67D7-2C87-74D05D767E52}"/>
                </a:ext>
              </a:extLst>
            </p:cNvPr>
            <p:cNvSpPr/>
            <p:nvPr/>
          </p:nvSpPr>
          <p:spPr>
            <a:xfrm>
              <a:off x="7207061" y="1405676"/>
              <a:ext cx="792461" cy="792461"/>
            </a:xfrm>
            <a:prstGeom prst="ellipse">
              <a:avLst/>
            </a:prstGeom>
            <a:gradFill flip="none" rotWithShape="1">
              <a:gsLst>
                <a:gs pos="0">
                  <a:schemeClr val="bg1">
                    <a:lumMod val="85000"/>
                  </a:schemeClr>
                </a:gs>
                <a:gs pos="100000">
                  <a:schemeClr val="bg1"/>
                </a:gs>
              </a:gsLst>
              <a:lin ang="5400000" scaled="1"/>
              <a:tileRect/>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latin typeface="Lora" pitchFamily="2" charset="0"/>
                </a:rPr>
                <a:t>5</a:t>
              </a:r>
            </a:p>
          </p:txBody>
        </p:sp>
      </p:grpSp>
      <p:sp>
        <p:nvSpPr>
          <p:cNvPr id="15" name="TextBox 14">
            <a:extLst>
              <a:ext uri="{FF2B5EF4-FFF2-40B4-BE49-F238E27FC236}">
                <a16:creationId xmlns:a16="http://schemas.microsoft.com/office/drawing/2014/main" id="{F1BECB1D-B6CF-7E69-BF98-910204A006DD}"/>
              </a:ext>
            </a:extLst>
          </p:cNvPr>
          <p:cNvSpPr txBox="1"/>
          <p:nvPr/>
        </p:nvSpPr>
        <p:spPr>
          <a:xfrm>
            <a:off x="5257802" y="3332362"/>
            <a:ext cx="4914897" cy="2001638"/>
          </a:xfrm>
          <a:prstGeom prst="rect">
            <a:avLst/>
          </a:prstGeom>
          <a:noFill/>
        </p:spPr>
        <p:txBody>
          <a:bodyPr wrap="square">
            <a:spAutoFit/>
          </a:bodyPr>
          <a:lstStyle/>
          <a:p>
            <a:pPr algn="l">
              <a:lnSpc>
                <a:spcPct val="150000"/>
              </a:lnSpc>
            </a:pPr>
            <a:r>
              <a:rPr lang="en-US" b="1" i="0" dirty="0">
                <a:solidFill>
                  <a:srgbClr val="374151"/>
                </a:solidFill>
                <a:effectLst/>
                <a:latin typeface="Lora" pitchFamily="2" charset="0"/>
              </a:rPr>
              <a:t>Developing and implementing safety policies</a:t>
            </a:r>
          </a:p>
          <a:p>
            <a:pPr algn="l">
              <a:lnSpc>
                <a:spcPct val="150000"/>
              </a:lnSpc>
            </a:pPr>
            <a:r>
              <a:rPr lang="en-US" sz="1200" b="0" i="0" dirty="0">
                <a:solidFill>
                  <a:srgbClr val="374151"/>
                </a:solidFill>
                <a:effectLst/>
                <a:latin typeface="Lora" pitchFamily="2" charset="0"/>
              </a:rPr>
              <a:t>Employers can create and implement safety policies that outline the procedures and rules for maintaining a safe and healthy working environment. These policies should be communicated to all employees and enforced consistently.</a:t>
            </a:r>
          </a:p>
        </p:txBody>
      </p:sp>
      <p:grpSp>
        <p:nvGrpSpPr>
          <p:cNvPr id="16" name="Group 15">
            <a:extLst>
              <a:ext uri="{FF2B5EF4-FFF2-40B4-BE49-F238E27FC236}">
                <a16:creationId xmlns:a16="http://schemas.microsoft.com/office/drawing/2014/main" id="{804485D8-E9FC-A043-4922-35F6D9281871}"/>
              </a:ext>
            </a:extLst>
          </p:cNvPr>
          <p:cNvGrpSpPr/>
          <p:nvPr/>
        </p:nvGrpSpPr>
        <p:grpSpPr>
          <a:xfrm>
            <a:off x="10744199" y="711161"/>
            <a:ext cx="1009651" cy="1009651"/>
            <a:chOff x="6990429" y="1189044"/>
            <a:chExt cx="1225724" cy="1225724"/>
          </a:xfrm>
        </p:grpSpPr>
        <p:sp>
          <p:nvSpPr>
            <p:cNvPr id="17" name="Oval 16">
              <a:extLst>
                <a:ext uri="{FF2B5EF4-FFF2-40B4-BE49-F238E27FC236}">
                  <a16:creationId xmlns:a16="http://schemas.microsoft.com/office/drawing/2014/main" id="{F066E47E-F677-B9FE-09D6-C0E61FB97FFA}"/>
                </a:ext>
              </a:extLst>
            </p:cNvPr>
            <p:cNvSpPr/>
            <p:nvPr/>
          </p:nvSpPr>
          <p:spPr>
            <a:xfrm>
              <a:off x="6990429" y="1189044"/>
              <a:ext cx="1225724" cy="12257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lumMod val="75000"/>
                    <a:lumOff val="25000"/>
                  </a:schemeClr>
                </a:solidFill>
                <a:latin typeface="Lora" pitchFamily="2" charset="0"/>
              </a:endParaRPr>
            </a:p>
          </p:txBody>
        </p:sp>
        <p:sp>
          <p:nvSpPr>
            <p:cNvPr id="18" name="Oval 17">
              <a:extLst>
                <a:ext uri="{FF2B5EF4-FFF2-40B4-BE49-F238E27FC236}">
                  <a16:creationId xmlns:a16="http://schemas.microsoft.com/office/drawing/2014/main" id="{B94BDBEF-D2E3-CDC8-56E6-EA97F2A1110D}"/>
                </a:ext>
              </a:extLst>
            </p:cNvPr>
            <p:cNvSpPr/>
            <p:nvPr/>
          </p:nvSpPr>
          <p:spPr>
            <a:xfrm>
              <a:off x="7106665" y="1305280"/>
              <a:ext cx="993252" cy="993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lumMod val="75000"/>
                    <a:lumOff val="25000"/>
                  </a:schemeClr>
                </a:solidFill>
                <a:latin typeface="Lora" pitchFamily="2" charset="0"/>
              </a:endParaRPr>
            </a:p>
          </p:txBody>
        </p:sp>
        <p:sp>
          <p:nvSpPr>
            <p:cNvPr id="19" name="Oval 18">
              <a:extLst>
                <a:ext uri="{FF2B5EF4-FFF2-40B4-BE49-F238E27FC236}">
                  <a16:creationId xmlns:a16="http://schemas.microsoft.com/office/drawing/2014/main" id="{E3CAF237-798E-C8F8-8FC6-87A77C50F912}"/>
                </a:ext>
              </a:extLst>
            </p:cNvPr>
            <p:cNvSpPr/>
            <p:nvPr/>
          </p:nvSpPr>
          <p:spPr>
            <a:xfrm>
              <a:off x="7207061" y="1405676"/>
              <a:ext cx="792461" cy="792461"/>
            </a:xfrm>
            <a:prstGeom prst="ellipse">
              <a:avLst/>
            </a:prstGeom>
            <a:gradFill flip="none" rotWithShape="1">
              <a:gsLst>
                <a:gs pos="0">
                  <a:schemeClr val="bg1">
                    <a:lumMod val="85000"/>
                  </a:schemeClr>
                </a:gs>
                <a:gs pos="100000">
                  <a:schemeClr val="bg1"/>
                </a:gs>
              </a:gsLst>
              <a:lin ang="5400000" scaled="1"/>
              <a:tileRect/>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latin typeface="Lora" pitchFamily="2" charset="0"/>
                </a:rPr>
                <a:t>4</a:t>
              </a:r>
            </a:p>
          </p:txBody>
        </p:sp>
      </p:grpSp>
      <p:sp>
        <p:nvSpPr>
          <p:cNvPr id="20" name="TextBox 19">
            <a:extLst>
              <a:ext uri="{FF2B5EF4-FFF2-40B4-BE49-F238E27FC236}">
                <a16:creationId xmlns:a16="http://schemas.microsoft.com/office/drawing/2014/main" id="{1F124DBB-0304-4D0D-6CEC-A07240432031}"/>
              </a:ext>
            </a:extLst>
          </p:cNvPr>
          <p:cNvSpPr txBox="1"/>
          <p:nvPr/>
        </p:nvSpPr>
        <p:spPr>
          <a:xfrm>
            <a:off x="5925050" y="379179"/>
            <a:ext cx="4572000" cy="1863139"/>
          </a:xfrm>
          <a:prstGeom prst="rect">
            <a:avLst/>
          </a:prstGeom>
          <a:noFill/>
        </p:spPr>
        <p:txBody>
          <a:bodyPr wrap="square">
            <a:spAutoFit/>
          </a:bodyPr>
          <a:lstStyle/>
          <a:p>
            <a:pPr algn="r">
              <a:lnSpc>
                <a:spcPct val="150000"/>
              </a:lnSpc>
            </a:pPr>
            <a:r>
              <a:rPr lang="en-US" b="1" i="0" dirty="0">
                <a:solidFill>
                  <a:srgbClr val="374151"/>
                </a:solidFill>
                <a:effectLst/>
                <a:latin typeface="Lora" pitchFamily="2" charset="0"/>
              </a:rPr>
              <a:t>Conducting regular safety training </a:t>
            </a:r>
          </a:p>
          <a:p>
            <a:pPr algn="r">
              <a:lnSpc>
                <a:spcPct val="150000"/>
              </a:lnSpc>
            </a:pPr>
            <a:r>
              <a:rPr lang="en-US" sz="1200" b="0" i="0" dirty="0">
                <a:solidFill>
                  <a:srgbClr val="374151"/>
                </a:solidFill>
                <a:effectLst/>
                <a:latin typeface="Lora" pitchFamily="2" charset="0"/>
              </a:rPr>
              <a:t>Employers can provide regular safety training to employees to help them understand the potential hazards associated with their jobs and how to prevent accidents and injuries. This training can include emergency preparedness, first aid, and proper use of equipment..</a:t>
            </a:r>
          </a:p>
        </p:txBody>
      </p:sp>
    </p:spTree>
    <p:extLst>
      <p:ext uri="{BB962C8B-B14F-4D97-AF65-F5344CB8AC3E}">
        <p14:creationId xmlns:p14="http://schemas.microsoft.com/office/powerpoint/2010/main" val="287091573"/>
      </p:ext>
    </p:extLst>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D98D366-77C3-7E92-6E09-8DE229ADC13C}"/>
              </a:ext>
            </a:extLst>
          </p:cNvPr>
          <p:cNvGrpSpPr/>
          <p:nvPr/>
        </p:nvGrpSpPr>
        <p:grpSpPr>
          <a:xfrm>
            <a:off x="55209" y="-145439"/>
            <a:ext cx="7233339" cy="7233339"/>
            <a:chOff x="273844" y="966788"/>
            <a:chExt cx="4205287" cy="4205287"/>
          </a:xfrm>
        </p:grpSpPr>
        <p:sp>
          <p:nvSpPr>
            <p:cNvPr id="7" name="Oval 6">
              <a:extLst>
                <a:ext uri="{FF2B5EF4-FFF2-40B4-BE49-F238E27FC236}">
                  <a16:creationId xmlns:a16="http://schemas.microsoft.com/office/drawing/2014/main" id="{AEA57CB3-A2E2-4774-24C9-194585728FD0}"/>
                </a:ext>
              </a:extLst>
            </p:cNvPr>
            <p:cNvSpPr/>
            <p:nvPr/>
          </p:nvSpPr>
          <p:spPr>
            <a:xfrm>
              <a:off x="273844" y="966788"/>
              <a:ext cx="4205287" cy="4205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3" name="Picture 2">
              <a:extLst>
                <a:ext uri="{FF2B5EF4-FFF2-40B4-BE49-F238E27FC236}">
                  <a16:creationId xmlns:a16="http://schemas.microsoft.com/office/drawing/2014/main" id="{97556E36-6202-9985-711B-A6C212E3BDD2}"/>
                </a:ext>
              </a:extLst>
            </p:cNvPr>
            <p:cNvPicPr>
              <a:picLocks noChangeAspect="1"/>
            </p:cNvPicPr>
            <p:nvPr/>
          </p:nvPicPr>
          <p:blipFill rotWithShape="1">
            <a:blip r:embed="rId2">
              <a:extLst>
                <a:ext uri="{28A0092B-C50C-407E-A947-70E740481C1C}">
                  <a14:useLocalDpi xmlns:a14="http://schemas.microsoft.com/office/drawing/2010/main" val="0"/>
                </a:ext>
              </a:extLst>
            </a:blip>
            <a:srcRect b="-9" r="24"/>
            <a:stretch/>
          </p:blipFill>
          <p:spPr>
            <a:xfrm>
              <a:off x="590550" y="1326356"/>
              <a:ext cx="3571874" cy="3486150"/>
            </a:xfrm>
            <a:prstGeom prst="ellipse">
              <a:avLst/>
            </a:prstGeom>
            <a:ln w="41275">
              <a:solidFill>
                <a:schemeClr val="bg1"/>
              </a:solidFill>
            </a:ln>
          </p:spPr>
        </p:pic>
      </p:grpSp>
      <p:grpSp>
        <p:nvGrpSpPr>
          <p:cNvPr id="9" name="Group 8">
            <a:extLst>
              <a:ext uri="{FF2B5EF4-FFF2-40B4-BE49-F238E27FC236}">
                <a16:creationId xmlns:a16="http://schemas.microsoft.com/office/drawing/2014/main" id="{32C2A7E2-1301-D361-B7ED-E8C4655305F6}"/>
              </a:ext>
            </a:extLst>
          </p:cNvPr>
          <p:cNvGrpSpPr/>
          <p:nvPr/>
        </p:nvGrpSpPr>
        <p:grpSpPr>
          <a:xfrm rot="5400000">
            <a:off x="11515725" y="6150075"/>
            <a:ext cx="857250" cy="228600"/>
            <a:chOff x="6505575" y="6457950"/>
            <a:chExt cx="857250" cy="228600"/>
          </a:xfrm>
          <a:solidFill>
            <a:schemeClr val="accent4"/>
          </a:solidFill>
        </p:grpSpPr>
        <p:sp>
          <p:nvSpPr>
            <p:cNvPr id="10" name="Oval 9">
              <a:extLst>
                <a:ext uri="{FF2B5EF4-FFF2-40B4-BE49-F238E27FC236}">
                  <a16:creationId xmlns:a16="http://schemas.microsoft.com/office/drawing/2014/main" id="{20F58996-FE20-ED98-8C0A-BCB3C17E5023}"/>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1" name="Oval 10">
              <a:extLst>
                <a:ext uri="{FF2B5EF4-FFF2-40B4-BE49-F238E27FC236}">
                  <a16:creationId xmlns:a16="http://schemas.microsoft.com/office/drawing/2014/main" id="{9F770BB8-2853-B01A-3D8C-75776E3738FC}"/>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Oval 11">
              <a:extLst>
                <a:ext uri="{FF2B5EF4-FFF2-40B4-BE49-F238E27FC236}">
                  <a16:creationId xmlns:a16="http://schemas.microsoft.com/office/drawing/2014/main" id="{F559F697-C42F-DA82-E2E4-DA0446E81998}"/>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3" name="Group 12">
            <a:extLst>
              <a:ext uri="{FF2B5EF4-FFF2-40B4-BE49-F238E27FC236}">
                <a16:creationId xmlns:a16="http://schemas.microsoft.com/office/drawing/2014/main" id="{81162B84-2A62-656C-E021-6332DFF54A40}"/>
              </a:ext>
            </a:extLst>
          </p:cNvPr>
          <p:cNvGrpSpPr/>
          <p:nvPr/>
        </p:nvGrpSpPr>
        <p:grpSpPr>
          <a:xfrm>
            <a:off x="7658100" y="2170509"/>
            <a:ext cx="3200400" cy="2516982"/>
            <a:chOff x="7772400" y="1635014"/>
            <a:chExt cx="3200400" cy="2516982"/>
          </a:xfrm>
        </p:grpSpPr>
        <p:grpSp>
          <p:nvGrpSpPr>
            <p:cNvPr id="14" name="Group 13">
              <a:extLst>
                <a:ext uri="{FF2B5EF4-FFF2-40B4-BE49-F238E27FC236}">
                  <a16:creationId xmlns:a16="http://schemas.microsoft.com/office/drawing/2014/main" id="{656E3E03-0854-4B87-6120-DF33E09DBEF3}"/>
                </a:ext>
              </a:extLst>
            </p:cNvPr>
            <p:cNvGrpSpPr/>
            <p:nvPr/>
          </p:nvGrpSpPr>
          <p:grpSpPr>
            <a:xfrm>
              <a:off x="8675522" y="1635014"/>
              <a:ext cx="1394156" cy="1394156"/>
              <a:chOff x="7923461" y="936252"/>
              <a:chExt cx="1394156" cy="1394156"/>
            </a:xfrm>
          </p:grpSpPr>
          <p:sp>
            <p:nvSpPr>
              <p:cNvPr id="16" name="Oval 15">
                <a:extLst>
                  <a:ext uri="{FF2B5EF4-FFF2-40B4-BE49-F238E27FC236}">
                    <a16:creationId xmlns:a16="http://schemas.microsoft.com/office/drawing/2014/main" id="{89F277D4-61C0-45A1-D78D-CA3F69587BE9}"/>
                  </a:ext>
                </a:extLst>
              </p:cNvPr>
              <p:cNvSpPr/>
              <p:nvPr/>
            </p:nvSpPr>
            <p:spPr>
              <a:xfrm>
                <a:off x="8016896" y="1029687"/>
                <a:ext cx="1207287" cy="12072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b="1" dirty="0" lang="en-US" sz="3600">
                    <a:latin charset="0" pitchFamily="2" typeface="Lora"/>
                  </a:rPr>
                  <a:t>2</a:t>
                </a:r>
              </a:p>
            </p:txBody>
          </p:sp>
          <p:sp>
            <p:nvSpPr>
              <p:cNvPr id="17" name="Circle: Hollow 16">
                <a:extLst>
                  <a:ext uri="{FF2B5EF4-FFF2-40B4-BE49-F238E27FC236}">
                    <a16:creationId xmlns:a16="http://schemas.microsoft.com/office/drawing/2014/main" id="{68EEC94B-35AD-A388-2101-F2730736C7D0}"/>
                  </a:ext>
                </a:extLst>
              </p:cNvPr>
              <p:cNvSpPr/>
              <p:nvPr/>
            </p:nvSpPr>
            <p:spPr>
              <a:xfrm>
                <a:off x="7923461" y="936252"/>
                <a:ext cx="1394156" cy="1394156"/>
              </a:xfrm>
              <a:prstGeom prst="donut">
                <a:avLst>
                  <a:gd fmla="val 7609" name="adj"/>
                </a:avLst>
              </a:prstGeom>
              <a:solidFill>
                <a:schemeClr val="bg1"/>
              </a:solidFill>
              <a:ln>
                <a:noFill/>
              </a:ln>
              <a:effectLst>
                <a:outerShdw algn="tl" blurRad="50800" dir="2700000" dist="762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solidFill>
                    <a:schemeClr val="tx1"/>
                  </a:solidFill>
                </a:endParaRPr>
              </a:p>
            </p:txBody>
          </p:sp>
        </p:grpSp>
        <p:sp>
          <p:nvSpPr>
            <p:cNvPr id="15" name="TextBox 14">
              <a:extLst>
                <a:ext uri="{FF2B5EF4-FFF2-40B4-BE49-F238E27FC236}">
                  <a16:creationId xmlns:a16="http://schemas.microsoft.com/office/drawing/2014/main" id="{C39AC286-6268-F99F-EC97-1CFF8FD795A2}"/>
                </a:ext>
              </a:extLst>
            </p:cNvPr>
            <p:cNvSpPr txBox="1"/>
            <p:nvPr/>
          </p:nvSpPr>
          <p:spPr>
            <a:xfrm>
              <a:off x="7772400" y="3505665"/>
              <a:ext cx="3200400" cy="646331"/>
            </a:xfrm>
            <a:prstGeom prst="rect">
              <a:avLst/>
            </a:prstGeom>
            <a:noFill/>
          </p:spPr>
          <p:txBody>
            <a:bodyPr rtlCol="0" wrap="square">
              <a:spAutoFit/>
            </a:bodyPr>
            <a:lstStyle/>
            <a:p>
              <a:pPr algn="ctr"/>
              <a:r>
                <a:rPr b="1" dirty="0" lang="en-US" sz="3600">
                  <a:solidFill>
                    <a:schemeClr val="tx1">
                      <a:lumMod val="75000"/>
                      <a:lumOff val="25000"/>
                    </a:schemeClr>
                  </a:solidFill>
                  <a:latin charset="0" pitchFamily="2" typeface="Lora"/>
                </a:rPr>
                <a:t>Facts</a:t>
              </a:r>
            </a:p>
          </p:txBody>
        </p:sp>
      </p:grpSp>
      <p:grpSp>
        <p:nvGrpSpPr>
          <p:cNvPr id="18" name="Group 17">
            <a:extLst>
              <a:ext uri="{FF2B5EF4-FFF2-40B4-BE49-F238E27FC236}">
                <a16:creationId xmlns:a16="http://schemas.microsoft.com/office/drawing/2014/main" id="{A266EC3A-0A59-D1F4-2A75-6845DB083FC5}"/>
              </a:ext>
            </a:extLst>
          </p:cNvPr>
          <p:cNvGrpSpPr/>
          <p:nvPr/>
        </p:nvGrpSpPr>
        <p:grpSpPr>
          <a:xfrm rot="5400000">
            <a:off x="-161925" y="473175"/>
            <a:ext cx="857250" cy="228600"/>
            <a:chOff x="6505575" y="6457950"/>
            <a:chExt cx="857250" cy="228600"/>
          </a:xfrm>
          <a:solidFill>
            <a:schemeClr val="accent4"/>
          </a:solidFill>
        </p:grpSpPr>
        <p:sp>
          <p:nvSpPr>
            <p:cNvPr id="19" name="Oval 18">
              <a:extLst>
                <a:ext uri="{FF2B5EF4-FFF2-40B4-BE49-F238E27FC236}">
                  <a16:creationId xmlns:a16="http://schemas.microsoft.com/office/drawing/2014/main" id="{0F9E2516-F8EC-3BE7-03C6-D79E5CAA969A}"/>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0" name="Oval 19">
              <a:extLst>
                <a:ext uri="{FF2B5EF4-FFF2-40B4-BE49-F238E27FC236}">
                  <a16:creationId xmlns:a16="http://schemas.microsoft.com/office/drawing/2014/main" id="{52E5D908-4474-6B86-D3AF-FAB509EEBC68}"/>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1" name="Oval 20">
              <a:extLst>
                <a:ext uri="{FF2B5EF4-FFF2-40B4-BE49-F238E27FC236}">
                  <a16:creationId xmlns:a16="http://schemas.microsoft.com/office/drawing/2014/main" id="{65D75DC8-7782-33B0-5F18-8C0C86C1372F}"/>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Tree>
    <p:extLst>
      <p:ext uri="{BB962C8B-B14F-4D97-AF65-F5344CB8AC3E}">
        <p14:creationId xmlns:p14="http://schemas.microsoft.com/office/powerpoint/2010/main" val="2327417068"/>
      </p:ext>
    </p:extLst>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E290E5-A66D-E65B-FC26-E5836BF70C48}"/>
              </a:ext>
            </a:extLst>
          </p:cNvPr>
          <p:cNvPicPr>
            <a:picLocks noChangeAspect="1"/>
          </p:cNvPicPr>
          <p:nvPr/>
        </p:nvPicPr>
        <p:blipFill rotWithShape="1">
          <a:blip r:embed="rId2">
            <a:extLst>
              <a:ext uri="{28A0092B-C50C-407E-A947-70E740481C1C}">
                <a14:useLocalDpi xmlns:a14="http://schemas.microsoft.com/office/drawing/2010/main" val="0"/>
              </a:ext>
            </a:extLst>
          </a:blip>
          <a:stretch/>
        </p:blipFill>
        <p:spPr>
          <a:xfrm>
            <a:off x="-1" y="0"/>
            <a:ext cx="5469949" cy="6858000"/>
          </a:xfrm>
          <a:prstGeom prst="rect">
            <a:avLst/>
          </a:prstGeom>
        </p:spPr>
      </p:pic>
      <p:sp>
        <p:nvSpPr>
          <p:cNvPr id="4" name="Rectangle 3">
            <a:extLst>
              <a:ext uri="{FF2B5EF4-FFF2-40B4-BE49-F238E27FC236}">
                <a16:creationId xmlns:a16="http://schemas.microsoft.com/office/drawing/2014/main" id="{22DFBB96-543D-82FE-BD0D-E220F4E00FC2}"/>
              </a:ext>
            </a:extLst>
          </p:cNvPr>
          <p:cNvSpPr/>
          <p:nvPr/>
        </p:nvSpPr>
        <p:spPr>
          <a:xfrm>
            <a:off x="323850" y="419100"/>
            <a:ext cx="4572000" cy="5867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nvGrpSpPr>
          <p:cNvPr id="12" name="Group 11">
            <a:extLst>
              <a:ext uri="{FF2B5EF4-FFF2-40B4-BE49-F238E27FC236}">
                <a16:creationId xmlns:a16="http://schemas.microsoft.com/office/drawing/2014/main" id="{58468946-677A-01B4-2C69-7F5531528956}"/>
              </a:ext>
            </a:extLst>
          </p:cNvPr>
          <p:cNvGrpSpPr/>
          <p:nvPr/>
        </p:nvGrpSpPr>
        <p:grpSpPr>
          <a:xfrm>
            <a:off x="3563647" y="1921639"/>
            <a:ext cx="2969204" cy="2952750"/>
            <a:chOff x="3985346" y="1952625"/>
            <a:chExt cx="2969204" cy="2952750"/>
          </a:xfrm>
        </p:grpSpPr>
        <p:grpSp>
          <p:nvGrpSpPr>
            <p:cNvPr id="7" name="Group 6">
              <a:extLst>
                <a:ext uri="{FF2B5EF4-FFF2-40B4-BE49-F238E27FC236}">
                  <a16:creationId xmlns:a16="http://schemas.microsoft.com/office/drawing/2014/main" id="{56132E27-0C34-F89F-38AD-B2A0CA579E51}"/>
                </a:ext>
              </a:extLst>
            </p:cNvPr>
            <p:cNvGrpSpPr/>
            <p:nvPr/>
          </p:nvGrpSpPr>
          <p:grpSpPr>
            <a:xfrm>
              <a:off x="3985346" y="1952625"/>
              <a:ext cx="2969204" cy="2952750"/>
              <a:chOff x="3985346" y="1952625"/>
              <a:chExt cx="2969204" cy="2952750"/>
            </a:xfrm>
          </p:grpSpPr>
          <p:sp>
            <p:nvSpPr>
              <p:cNvPr id="5" name="Rectangle 4">
                <a:extLst>
                  <a:ext uri="{FF2B5EF4-FFF2-40B4-BE49-F238E27FC236}">
                    <a16:creationId xmlns:a16="http://schemas.microsoft.com/office/drawing/2014/main" id="{9AB726AD-C26B-A0A4-28F1-A414995AA174}"/>
                  </a:ext>
                </a:extLst>
              </p:cNvPr>
              <p:cNvSpPr/>
              <p:nvPr/>
            </p:nvSpPr>
            <p:spPr>
              <a:xfrm>
                <a:off x="3985346" y="1952625"/>
                <a:ext cx="2969204" cy="2952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6" name="Rectangle 5">
                <a:extLst>
                  <a:ext uri="{FF2B5EF4-FFF2-40B4-BE49-F238E27FC236}">
                    <a16:creationId xmlns:a16="http://schemas.microsoft.com/office/drawing/2014/main" id="{B4CE4B0D-5EF0-A386-E31A-8123701A7051}"/>
                  </a:ext>
                </a:extLst>
              </p:cNvPr>
              <p:cNvSpPr/>
              <p:nvPr/>
            </p:nvSpPr>
            <p:spPr>
              <a:xfrm>
                <a:off x="4223471" y="2305050"/>
                <a:ext cx="2492954" cy="22479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
          <p:nvSpPr>
            <p:cNvPr id="9" name="TextBox 8">
              <a:extLst>
                <a:ext uri="{FF2B5EF4-FFF2-40B4-BE49-F238E27FC236}">
                  <a16:creationId xmlns:a16="http://schemas.microsoft.com/office/drawing/2014/main" id="{0B92C19B-707E-BFAF-D621-1CDA1075F0B3}"/>
                </a:ext>
              </a:extLst>
            </p:cNvPr>
            <p:cNvSpPr txBox="1"/>
            <p:nvPr/>
          </p:nvSpPr>
          <p:spPr>
            <a:xfrm>
              <a:off x="4650798" y="3075057"/>
              <a:ext cx="1638300" cy="707886"/>
            </a:xfrm>
            <a:prstGeom prst="rect">
              <a:avLst/>
            </a:prstGeom>
            <a:noFill/>
          </p:spPr>
          <p:txBody>
            <a:bodyPr wrap="square">
              <a:spAutoFit/>
            </a:bodyPr>
            <a:lstStyle/>
            <a:p>
              <a:pPr algn="ctr"/>
              <a:r>
                <a:rPr b="1" dirty="0" i="0" lang="en-US" sz="4000">
                  <a:solidFill>
                    <a:schemeClr val="bg1"/>
                  </a:solidFill>
                  <a:effectLst/>
                  <a:latin charset="0" pitchFamily="2" typeface="Lora"/>
                </a:rPr>
                <a:t>Facts </a:t>
              </a:r>
              <a:endParaRPr b="1" dirty="0" lang="en-US" sz="4000">
                <a:solidFill>
                  <a:schemeClr val="bg1"/>
                </a:solidFill>
                <a:latin charset="0" pitchFamily="2" typeface="Lora"/>
              </a:endParaRPr>
            </a:p>
          </p:txBody>
        </p:sp>
      </p:grpSp>
      <p:sp>
        <p:nvSpPr>
          <p:cNvPr id="11" name="TextBox 10">
            <a:extLst>
              <a:ext uri="{FF2B5EF4-FFF2-40B4-BE49-F238E27FC236}">
                <a16:creationId xmlns:a16="http://schemas.microsoft.com/office/drawing/2014/main" id="{1AEF1DE2-86C1-2133-3007-60D560DE1080}"/>
              </a:ext>
            </a:extLst>
          </p:cNvPr>
          <p:cNvSpPr txBox="1"/>
          <p:nvPr/>
        </p:nvSpPr>
        <p:spPr>
          <a:xfrm>
            <a:off x="7010402" y="1322686"/>
            <a:ext cx="5048248" cy="4212628"/>
          </a:xfrm>
          <a:prstGeom prst="rect">
            <a:avLst/>
          </a:prstGeom>
          <a:noFill/>
        </p:spPr>
        <p:txBody>
          <a:bodyPr wrap="square">
            <a:spAutoFit/>
          </a:bodyPr>
          <a:lstStyle/>
          <a:p>
            <a:pPr algn="l">
              <a:lnSpc>
                <a:spcPct val="150000"/>
              </a:lnSpc>
            </a:pPr>
            <a:r>
              <a:rPr b="1" dirty="0" i="0" lang="en-US">
                <a:solidFill>
                  <a:srgbClr val="374151"/>
                </a:solidFill>
                <a:effectLst/>
                <a:latin charset="0" pitchFamily="2" typeface="Lora"/>
              </a:rPr>
              <a:t>The event is recognized by the United Nations</a:t>
            </a:r>
          </a:p>
          <a:p>
            <a:pPr algn="l">
              <a:lnSpc>
                <a:spcPct val="150000"/>
              </a:lnSpc>
            </a:pPr>
            <a:r>
              <a:rPr b="0" dirty="0" i="0" lang="en-US" sz="1400">
                <a:solidFill>
                  <a:srgbClr val="374151"/>
                </a:solidFill>
                <a:effectLst/>
                <a:latin charset="0" pitchFamily="2" typeface="Lora"/>
              </a:rPr>
              <a:t>World Day for Safety and Health at Work is recognized by the United Nations and is also observed by many organizations and governments around the world.</a:t>
            </a:r>
          </a:p>
          <a:p>
            <a:pPr algn="l">
              <a:lnSpc>
                <a:spcPct val="150000"/>
              </a:lnSpc>
            </a:pPr>
            <a:r>
              <a:rPr b="1" dirty="0" i="0" lang="en-US">
                <a:solidFill>
                  <a:srgbClr val="374151"/>
                </a:solidFill>
                <a:effectLst/>
                <a:latin charset="0" pitchFamily="2" typeface="Lora"/>
              </a:rPr>
              <a:t>The theme changes every year</a:t>
            </a:r>
          </a:p>
          <a:p>
            <a:pPr algn="l">
              <a:lnSpc>
                <a:spcPct val="150000"/>
              </a:lnSpc>
            </a:pPr>
            <a:r>
              <a:rPr b="0" dirty="0" i="0" lang="en-US" sz="1400">
                <a:solidFill>
                  <a:srgbClr val="374151"/>
                </a:solidFill>
                <a:effectLst/>
                <a:latin charset="0" pitchFamily="2" typeface="Lora"/>
              </a:rPr>
              <a:t> Each year, a theme is selected to highlight different aspects of workplace safety and health. For example, the theme for 2020 was "Stop the Pandemic: Safety and Health at Work Can Save Lives", while the theme for 2021 was "Anticipate, prepare and respond to crises - Invest now in resilient occupational safety and health systems".</a:t>
            </a:r>
          </a:p>
        </p:txBody>
      </p:sp>
      <p:grpSp>
        <p:nvGrpSpPr>
          <p:cNvPr id="13" name="Group 12">
            <a:extLst>
              <a:ext uri="{FF2B5EF4-FFF2-40B4-BE49-F238E27FC236}">
                <a16:creationId xmlns:a16="http://schemas.microsoft.com/office/drawing/2014/main" id="{C0631599-A1F8-6E0B-50D4-E24B59E1A93C}"/>
              </a:ext>
            </a:extLst>
          </p:cNvPr>
          <p:cNvGrpSpPr/>
          <p:nvPr/>
        </p:nvGrpSpPr>
        <p:grpSpPr>
          <a:xfrm>
            <a:off x="11163300" y="171450"/>
            <a:ext cx="857250" cy="228600"/>
            <a:chOff x="6505575" y="6457950"/>
            <a:chExt cx="857250" cy="228600"/>
          </a:xfrm>
          <a:solidFill>
            <a:schemeClr val="accent1"/>
          </a:solidFill>
        </p:grpSpPr>
        <p:sp>
          <p:nvSpPr>
            <p:cNvPr id="14" name="Oval 13">
              <a:extLst>
                <a:ext uri="{FF2B5EF4-FFF2-40B4-BE49-F238E27FC236}">
                  <a16:creationId xmlns:a16="http://schemas.microsoft.com/office/drawing/2014/main" id="{70CB4FC3-09F0-04B2-6FAF-A68AAE83F724}"/>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5" name="Oval 14">
              <a:extLst>
                <a:ext uri="{FF2B5EF4-FFF2-40B4-BE49-F238E27FC236}">
                  <a16:creationId xmlns:a16="http://schemas.microsoft.com/office/drawing/2014/main" id="{24BD580C-2F3F-6357-CB65-4EA615F1BF8C}"/>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6" name="Oval 15">
              <a:extLst>
                <a:ext uri="{FF2B5EF4-FFF2-40B4-BE49-F238E27FC236}">
                  <a16:creationId xmlns:a16="http://schemas.microsoft.com/office/drawing/2014/main" id="{37A390B9-71A0-C4BB-CDB8-3849A9011A70}"/>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7" name="Group 16">
            <a:extLst>
              <a:ext uri="{FF2B5EF4-FFF2-40B4-BE49-F238E27FC236}">
                <a16:creationId xmlns:a16="http://schemas.microsoft.com/office/drawing/2014/main" id="{6498FB69-1EAC-75D0-892D-28D8D9838CA8}"/>
              </a:ext>
            </a:extLst>
          </p:cNvPr>
          <p:cNvGrpSpPr/>
          <p:nvPr/>
        </p:nvGrpSpPr>
        <p:grpSpPr>
          <a:xfrm>
            <a:off x="5591824" y="6491228"/>
            <a:ext cx="857250" cy="228600"/>
            <a:chOff x="6505575" y="6457950"/>
            <a:chExt cx="857250" cy="228600"/>
          </a:xfrm>
          <a:solidFill>
            <a:schemeClr val="accent1"/>
          </a:solidFill>
        </p:grpSpPr>
        <p:sp>
          <p:nvSpPr>
            <p:cNvPr id="18" name="Oval 17">
              <a:extLst>
                <a:ext uri="{FF2B5EF4-FFF2-40B4-BE49-F238E27FC236}">
                  <a16:creationId xmlns:a16="http://schemas.microsoft.com/office/drawing/2014/main" id="{27E9999D-A8D1-4DA0-55B9-29A32C81113E}"/>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9" name="Oval 18">
              <a:extLst>
                <a:ext uri="{FF2B5EF4-FFF2-40B4-BE49-F238E27FC236}">
                  <a16:creationId xmlns:a16="http://schemas.microsoft.com/office/drawing/2014/main" id="{DA712354-7117-A0EE-5579-AD572A8C7222}"/>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0" name="Oval 19">
              <a:extLst>
                <a:ext uri="{FF2B5EF4-FFF2-40B4-BE49-F238E27FC236}">
                  <a16:creationId xmlns:a16="http://schemas.microsoft.com/office/drawing/2014/main" id="{EF20D3CC-760E-8807-0C11-03AA39CA9284}"/>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
        <p:nvSpPr>
          <p:cNvPr id="21" name="Freeform 44">
            <a:extLst>
              <a:ext uri="{FF2B5EF4-FFF2-40B4-BE49-F238E27FC236}">
                <a16:creationId xmlns:a16="http://schemas.microsoft.com/office/drawing/2014/main" id="{6B7B2F86-B003-8800-2F2F-AEB67A667806}"/>
              </a:ext>
            </a:extLst>
          </p:cNvPr>
          <p:cNvSpPr>
            <a:spLocks noEditPoints="1"/>
          </p:cNvSpPr>
          <p:nvPr/>
        </p:nvSpPr>
        <p:spPr bwMode="auto">
          <a:xfrm rot="16200000">
            <a:off x="6710286" y="1447228"/>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4"/>
          </a:solidFill>
          <a:ln>
            <a:noFill/>
          </a:ln>
        </p:spPr>
        <p:txBody>
          <a:bodyPr anchor="t" anchorCtr="0" bIns="45720" compatLnSpc="1" lIns="91440" numCol="1" rIns="91440" tIns="45720" vert="horz" wrap="square">
            <a:prstTxWarp prst="textNoShape">
              <a:avLst/>
            </a:prstTxWarp>
          </a:bodyPr>
          <a:lstStyle/>
          <a:p>
            <a:endParaRPr lang="id-ID"/>
          </a:p>
        </p:txBody>
      </p:sp>
      <p:sp>
        <p:nvSpPr>
          <p:cNvPr id="22" name="Freeform 44">
            <a:extLst>
              <a:ext uri="{FF2B5EF4-FFF2-40B4-BE49-F238E27FC236}">
                <a16:creationId xmlns:a16="http://schemas.microsoft.com/office/drawing/2014/main" id="{8D934FBD-10A0-793F-AF13-FEAA3E31129C}"/>
              </a:ext>
            </a:extLst>
          </p:cNvPr>
          <p:cNvSpPr>
            <a:spLocks noEditPoints="1"/>
          </p:cNvSpPr>
          <p:nvPr/>
        </p:nvSpPr>
        <p:spPr bwMode="auto">
          <a:xfrm rot="16200000">
            <a:off x="6710286" y="3213893"/>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4"/>
          </a:solidFill>
          <a:ln>
            <a:noFill/>
          </a:ln>
        </p:spPr>
        <p:txBody>
          <a:bodyPr anchor="t" anchorCtr="0" bIns="45720" compatLnSpc="1" lIns="91440" numCol="1" rIns="91440" tIns="45720" vert="horz" wrap="square">
            <a:prstTxWarp prst="textNoShape">
              <a:avLst/>
            </a:prstTxWarp>
          </a:bodyPr>
          <a:lstStyle/>
          <a:p>
            <a:endParaRPr lang="id-ID"/>
          </a:p>
        </p:txBody>
      </p:sp>
    </p:spTree>
    <p:extLst>
      <p:ext uri="{BB962C8B-B14F-4D97-AF65-F5344CB8AC3E}">
        <p14:creationId xmlns:p14="http://schemas.microsoft.com/office/powerpoint/2010/main" val="224195721"/>
      </p:ext>
    </p:extLst>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499FFD-ADE8-17D6-6848-7EF0F9653A72}"/>
              </a:ext>
            </a:extLst>
          </p:cNvPr>
          <p:cNvSpPr/>
          <p:nvPr/>
        </p:nvSpPr>
        <p:spPr>
          <a:xfrm>
            <a:off x="0" y="6305550"/>
            <a:ext cx="12192000" cy="5524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sp>
        <p:nvSpPr>
          <p:cNvPr id="3" name="Rectangle 2">
            <a:extLst>
              <a:ext uri="{FF2B5EF4-FFF2-40B4-BE49-F238E27FC236}">
                <a16:creationId xmlns:a16="http://schemas.microsoft.com/office/drawing/2014/main" id="{2DAE2C8C-19B2-2A2F-29C4-E7E97B0461AB}"/>
              </a:ext>
            </a:extLst>
          </p:cNvPr>
          <p:cNvSpPr/>
          <p:nvPr/>
        </p:nvSpPr>
        <p:spPr>
          <a:xfrm>
            <a:off x="0" y="0"/>
            <a:ext cx="12192000" cy="5524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sp>
        <p:nvSpPr>
          <p:cNvPr id="4" name="Rectangle 3">
            <a:extLst>
              <a:ext uri="{FF2B5EF4-FFF2-40B4-BE49-F238E27FC236}">
                <a16:creationId xmlns:a16="http://schemas.microsoft.com/office/drawing/2014/main" id="{4AB9AD46-E816-B603-F4C9-050795F53CE1}"/>
              </a:ext>
            </a:extLst>
          </p:cNvPr>
          <p:cNvSpPr/>
          <p:nvPr/>
        </p:nvSpPr>
        <p:spPr>
          <a:xfrm>
            <a:off x="0" y="1257300"/>
            <a:ext cx="12192000" cy="4093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dirty="0" lang="en-US">
              <a:latin charset="0" pitchFamily="2" typeface="Lora"/>
            </a:endParaRPr>
          </a:p>
        </p:txBody>
      </p:sp>
      <p:pic>
        <p:nvPicPr>
          <p:cNvPr id="6" name="Picture 5">
            <a:extLst>
              <a:ext uri="{FF2B5EF4-FFF2-40B4-BE49-F238E27FC236}">
                <a16:creationId xmlns:a16="http://schemas.microsoft.com/office/drawing/2014/main" id="{04C40ED5-772E-1603-7896-256F8F47ECB1}"/>
              </a:ext>
            </a:extLst>
          </p:cNvPr>
          <p:cNvPicPr>
            <a:picLocks noChangeAspect="1"/>
          </p:cNvPicPr>
          <p:nvPr/>
        </p:nvPicPr>
        <p:blipFill rotWithShape="1">
          <a:blip r:embed="rId2">
            <a:extLst>
              <a:ext uri="{28A0092B-C50C-407E-A947-70E740481C1C}">
                <a14:useLocalDpi xmlns:a14="http://schemas.microsoft.com/office/drawing/2010/main" val="0"/>
              </a:ext>
            </a:extLst>
          </a:blip>
          <a:srcRect r="5"/>
          <a:stretch/>
        </p:blipFill>
        <p:spPr>
          <a:xfrm>
            <a:off x="2800350" y="0"/>
            <a:ext cx="2933700" cy="4093535"/>
          </a:xfrm>
          <a:prstGeom prst="rect">
            <a:avLst/>
          </a:prstGeom>
        </p:spPr>
      </p:pic>
      <p:pic>
        <p:nvPicPr>
          <p:cNvPr id="8" name="Picture 7">
            <a:extLst>
              <a:ext uri="{FF2B5EF4-FFF2-40B4-BE49-F238E27FC236}">
                <a16:creationId xmlns:a16="http://schemas.microsoft.com/office/drawing/2014/main" id="{486F2B4F-C64F-B00E-AF53-B249C8EFC02E}"/>
              </a:ext>
            </a:extLst>
          </p:cNvPr>
          <p:cNvPicPr>
            <a:picLocks noChangeAspect="1"/>
          </p:cNvPicPr>
          <p:nvPr/>
        </p:nvPicPr>
        <p:blipFill rotWithShape="1">
          <a:blip r:embed="rId3">
            <a:extLst>
              <a:ext uri="{28A0092B-C50C-407E-A947-70E740481C1C}">
                <a14:useLocalDpi xmlns:a14="http://schemas.microsoft.com/office/drawing/2010/main" val="0"/>
              </a:ext>
            </a:extLst>
          </a:blip>
          <a:srcRect r="18"/>
          <a:stretch/>
        </p:blipFill>
        <p:spPr>
          <a:xfrm>
            <a:off x="5943601" y="2764465"/>
            <a:ext cx="3105149" cy="4093535"/>
          </a:xfrm>
          <a:prstGeom prst="rect">
            <a:avLst/>
          </a:prstGeom>
        </p:spPr>
      </p:pic>
      <p:pic>
        <p:nvPicPr>
          <p:cNvPr id="10" name="Picture 9">
            <a:extLst>
              <a:ext uri="{FF2B5EF4-FFF2-40B4-BE49-F238E27FC236}">
                <a16:creationId xmlns:a16="http://schemas.microsoft.com/office/drawing/2014/main" id="{CD63DBCF-6344-3810-EEEC-FED6E73DB39B}"/>
              </a:ext>
            </a:extLst>
          </p:cNvPr>
          <p:cNvPicPr>
            <a:picLocks noChangeAspect="1"/>
          </p:cNvPicPr>
          <p:nvPr/>
        </p:nvPicPr>
        <p:blipFill rotWithShape="1">
          <a:blip r:embed="rId4">
            <a:extLst>
              <a:ext uri="{28A0092B-C50C-407E-A947-70E740481C1C}">
                <a14:useLocalDpi xmlns:a14="http://schemas.microsoft.com/office/drawing/2010/main" val="0"/>
              </a:ext>
            </a:extLst>
          </a:blip>
          <a:srcRect b="-20" r="21"/>
          <a:stretch/>
        </p:blipFill>
        <p:spPr>
          <a:xfrm>
            <a:off x="9258301" y="552450"/>
            <a:ext cx="2933699" cy="4093535"/>
          </a:xfrm>
          <a:prstGeom prst="rect">
            <a:avLst/>
          </a:prstGeom>
        </p:spPr>
      </p:pic>
      <p:sp>
        <p:nvSpPr>
          <p:cNvPr id="11" name="TextBox 10">
            <a:extLst>
              <a:ext uri="{FF2B5EF4-FFF2-40B4-BE49-F238E27FC236}">
                <a16:creationId xmlns:a16="http://schemas.microsoft.com/office/drawing/2014/main" id="{39021401-5255-4E28-61B9-D0459AF47E09}"/>
              </a:ext>
            </a:extLst>
          </p:cNvPr>
          <p:cNvSpPr txBox="1"/>
          <p:nvPr/>
        </p:nvSpPr>
        <p:spPr>
          <a:xfrm>
            <a:off x="171450" y="2059656"/>
            <a:ext cx="2628900" cy="2488823"/>
          </a:xfrm>
          <a:prstGeom prst="rect">
            <a:avLst/>
          </a:prstGeom>
          <a:noFill/>
        </p:spPr>
        <p:txBody>
          <a:bodyPr wrap="square">
            <a:spAutoFit/>
          </a:bodyPr>
          <a:lstStyle/>
          <a:p>
            <a:pPr algn="l">
              <a:lnSpc>
                <a:spcPct val="150000"/>
              </a:lnSpc>
            </a:pPr>
            <a:r>
              <a:rPr b="1" dirty="0" i="0" lang="en-US" sz="1400">
                <a:solidFill>
                  <a:schemeClr val="bg1"/>
                </a:solidFill>
                <a:effectLst/>
                <a:latin charset="0" pitchFamily="2" typeface="Lora"/>
              </a:rPr>
              <a:t>Identifying and addressing hazards</a:t>
            </a:r>
          </a:p>
          <a:p>
            <a:pPr algn="l">
              <a:lnSpc>
                <a:spcPct val="150000"/>
              </a:lnSpc>
            </a:pPr>
            <a:r>
              <a:rPr b="0" dirty="0" i="0" lang="en-US" sz="1100">
                <a:solidFill>
                  <a:schemeClr val="bg1"/>
                </a:solidFill>
                <a:effectLst/>
                <a:latin charset="0" pitchFamily="2" typeface="Lora"/>
              </a:rPr>
              <a:t>Employers should identify potential hazards in the workplace and take steps to mitigate or eliminate them. This could involve modifying equipment, implementing safety measures, or providing personal protective equipment (PPE).</a:t>
            </a:r>
          </a:p>
        </p:txBody>
      </p:sp>
      <p:grpSp>
        <p:nvGrpSpPr>
          <p:cNvPr id="12" name="Group 11">
            <a:extLst>
              <a:ext uri="{FF2B5EF4-FFF2-40B4-BE49-F238E27FC236}">
                <a16:creationId xmlns:a16="http://schemas.microsoft.com/office/drawing/2014/main" id="{6A724546-BAD9-6E7A-41DF-2119836493CD}"/>
              </a:ext>
            </a:extLst>
          </p:cNvPr>
          <p:cNvGrpSpPr/>
          <p:nvPr/>
        </p:nvGrpSpPr>
        <p:grpSpPr>
          <a:xfrm>
            <a:off x="171450" y="6467475"/>
            <a:ext cx="857250" cy="228600"/>
            <a:chOff x="6505575" y="6457950"/>
            <a:chExt cx="857250" cy="228600"/>
          </a:xfrm>
          <a:solidFill>
            <a:schemeClr val="accent1"/>
          </a:solidFill>
        </p:grpSpPr>
        <p:sp>
          <p:nvSpPr>
            <p:cNvPr id="13" name="Oval 12">
              <a:extLst>
                <a:ext uri="{FF2B5EF4-FFF2-40B4-BE49-F238E27FC236}">
                  <a16:creationId xmlns:a16="http://schemas.microsoft.com/office/drawing/2014/main" id="{BDC99F65-05A7-BA9B-7B29-A0C19E1FA8F7}"/>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4" name="Oval 13">
              <a:extLst>
                <a:ext uri="{FF2B5EF4-FFF2-40B4-BE49-F238E27FC236}">
                  <a16:creationId xmlns:a16="http://schemas.microsoft.com/office/drawing/2014/main" id="{16B7435F-B9D5-DEB8-2080-9DFACE3A836C}"/>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5" name="Oval 14">
              <a:extLst>
                <a:ext uri="{FF2B5EF4-FFF2-40B4-BE49-F238E27FC236}">
                  <a16:creationId xmlns:a16="http://schemas.microsoft.com/office/drawing/2014/main" id="{CAF46394-9244-6C7F-A829-AD777B6C431F}"/>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Tree>
    <p:extLst>
      <p:ext uri="{BB962C8B-B14F-4D97-AF65-F5344CB8AC3E}">
        <p14:creationId xmlns:p14="http://schemas.microsoft.com/office/powerpoint/2010/main" val="248415027"/>
      </p:ext>
    </p:extLst>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1A28E-180D-BC24-C4EC-5F08B362EDDF}"/>
              </a:ext>
            </a:extLst>
          </p:cNvPr>
          <p:cNvPicPr>
            <a:picLocks noChangeAspect="1"/>
          </p:cNvPicPr>
          <p:nvPr/>
        </p:nvPicPr>
        <p:blipFill rotWithShape="1">
          <a:blip r:embed="rId2">
            <a:extLst>
              <a:ext uri="{28A0092B-C50C-407E-A947-70E740481C1C}">
                <a14:useLocalDpi xmlns:a14="http://schemas.microsoft.com/office/drawing/2010/main" val="0"/>
              </a:ext>
            </a:extLst>
          </a:blip>
          <a:srcRect b="6"/>
          <a:stretch/>
        </p:blipFill>
        <p:spPr>
          <a:xfrm>
            <a:off x="19665" y="0"/>
            <a:ext cx="12172335" cy="6858000"/>
          </a:xfrm>
          <a:prstGeom prst="rect">
            <a:avLst/>
          </a:prstGeom>
        </p:spPr>
      </p:pic>
      <p:sp>
        <p:nvSpPr>
          <p:cNvPr id="4" name="Rectangle 3">
            <a:extLst>
              <a:ext uri="{FF2B5EF4-FFF2-40B4-BE49-F238E27FC236}">
                <a16:creationId xmlns:a16="http://schemas.microsoft.com/office/drawing/2014/main" id="{E0802705-5251-E6F9-C8FD-BD40CD2D00C0}"/>
              </a:ext>
            </a:extLst>
          </p:cNvPr>
          <p:cNvSpPr/>
          <p:nvPr/>
        </p:nvSpPr>
        <p:spPr>
          <a:xfrm>
            <a:off x="0" y="0"/>
            <a:ext cx="12192000" cy="6858000"/>
          </a:xfrm>
          <a:prstGeom prst="rect">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6" name="TextBox 5">
            <a:extLst>
              <a:ext uri="{FF2B5EF4-FFF2-40B4-BE49-F238E27FC236}">
                <a16:creationId xmlns:a16="http://schemas.microsoft.com/office/drawing/2014/main" id="{F4972A75-E0E4-FC1C-297F-244AC4FB33A0}"/>
              </a:ext>
            </a:extLst>
          </p:cNvPr>
          <p:cNvSpPr txBox="1"/>
          <p:nvPr/>
        </p:nvSpPr>
        <p:spPr>
          <a:xfrm>
            <a:off x="2338849" y="2551837"/>
            <a:ext cx="7514303" cy="1754326"/>
          </a:xfrm>
          <a:prstGeom prst="rect">
            <a:avLst/>
          </a:prstGeom>
          <a:noFill/>
        </p:spPr>
        <p:txBody>
          <a:bodyPr wrap="square">
            <a:spAutoFit/>
          </a:bodyPr>
          <a:lstStyle/>
          <a:p>
            <a:pPr algn="ctr"/>
            <a:r>
              <a:rPr b="1" dirty="0" i="0" lang="en-US" sz="3600">
                <a:solidFill>
                  <a:schemeClr val="bg1"/>
                </a:solidFill>
                <a:effectLst/>
                <a:latin charset="0" pitchFamily="2" typeface="Lora"/>
              </a:rPr>
              <a:t>"The tragedy of life is not that it ends so soon, but that we wait so long to begin it."</a:t>
            </a:r>
            <a:endParaRPr b="1" dirty="0" lang="en-US" sz="3600">
              <a:solidFill>
                <a:schemeClr val="bg1"/>
              </a:solidFill>
              <a:latin charset="0" pitchFamily="2" typeface="Lora"/>
            </a:endParaRPr>
          </a:p>
        </p:txBody>
      </p:sp>
    </p:spTree>
    <p:extLst>
      <p:ext uri="{BB962C8B-B14F-4D97-AF65-F5344CB8AC3E}">
        <p14:creationId xmlns:p14="http://schemas.microsoft.com/office/powerpoint/2010/main" val="2705723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2B5A9A-54FD-E2A6-5D3F-903460CF1C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76250"/>
            <a:ext cx="2933700" cy="4400550"/>
          </a:xfrm>
          <a:prstGeom prst="rect">
            <a:avLst/>
          </a:prstGeom>
        </p:spPr>
      </p:pic>
      <p:pic>
        <p:nvPicPr>
          <p:cNvPr id="5" name="Picture 4">
            <a:extLst>
              <a:ext uri="{FF2B5EF4-FFF2-40B4-BE49-F238E27FC236}">
                <a16:creationId xmlns:a16="http://schemas.microsoft.com/office/drawing/2014/main" id="{A2D1C714-F9AF-191B-A651-F1E0648E5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0050" y="1638300"/>
            <a:ext cx="2933700" cy="4400060"/>
          </a:xfrm>
          <a:prstGeom prst="rect">
            <a:avLst/>
          </a:prstGeom>
        </p:spPr>
      </p:pic>
      <p:pic>
        <p:nvPicPr>
          <p:cNvPr id="7" name="Picture 6">
            <a:extLst>
              <a:ext uri="{FF2B5EF4-FFF2-40B4-BE49-F238E27FC236}">
                <a16:creationId xmlns:a16="http://schemas.microsoft.com/office/drawing/2014/main" id="{CA235639-BA91-9F94-72A8-DB25561D3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7700" y="2457940"/>
            <a:ext cx="2933373" cy="4400060"/>
          </a:xfrm>
          <a:prstGeom prst="rect">
            <a:avLst/>
          </a:prstGeom>
        </p:spPr>
      </p:pic>
      <p:sp>
        <p:nvSpPr>
          <p:cNvPr id="9" name="TextBox 8">
            <a:extLst>
              <a:ext uri="{FF2B5EF4-FFF2-40B4-BE49-F238E27FC236}">
                <a16:creationId xmlns:a16="http://schemas.microsoft.com/office/drawing/2014/main" id="{7267E2F1-58E1-F617-5A85-F6A7E4B769A1}"/>
              </a:ext>
            </a:extLst>
          </p:cNvPr>
          <p:cNvSpPr txBox="1"/>
          <p:nvPr/>
        </p:nvSpPr>
        <p:spPr>
          <a:xfrm>
            <a:off x="7353300" y="190500"/>
            <a:ext cx="4457700" cy="1447640"/>
          </a:xfrm>
          <a:prstGeom prst="rect">
            <a:avLst/>
          </a:prstGeom>
          <a:noFill/>
        </p:spPr>
        <p:txBody>
          <a:bodyPr wrap="square">
            <a:spAutoFit/>
          </a:bodyPr>
          <a:lstStyle/>
          <a:p>
            <a:pPr algn="l"/>
            <a:r>
              <a:rPr lang="en-US" b="1" i="0" dirty="0">
                <a:solidFill>
                  <a:srgbClr val="374151"/>
                </a:solidFill>
                <a:effectLst/>
                <a:latin typeface="Lora" pitchFamily="2" charset="0"/>
              </a:rPr>
              <a:t>It is an opportunity to raise awareness </a:t>
            </a:r>
          </a:p>
          <a:p>
            <a:pPr algn="l">
              <a:lnSpc>
                <a:spcPct val="150000"/>
              </a:lnSpc>
            </a:pPr>
            <a:r>
              <a:rPr lang="en-US" sz="1200" b="0" i="0" dirty="0">
                <a:solidFill>
                  <a:srgbClr val="374151"/>
                </a:solidFill>
                <a:effectLst/>
                <a:latin typeface="Lora" pitchFamily="2" charset="0"/>
              </a:rPr>
              <a:t>World Day for Safety and Health at Work provides an opportunity to raise awareness about workplace safety and health issues, as well as to promote the implementation of policies and practices that protect workers.</a:t>
            </a:r>
          </a:p>
        </p:txBody>
      </p:sp>
      <p:sp>
        <p:nvSpPr>
          <p:cNvPr id="10" name="TextBox 9">
            <a:extLst>
              <a:ext uri="{FF2B5EF4-FFF2-40B4-BE49-F238E27FC236}">
                <a16:creationId xmlns:a16="http://schemas.microsoft.com/office/drawing/2014/main" id="{A5090E16-AA0D-42F3-1AC9-E7D995CEF037}"/>
              </a:ext>
            </a:extLst>
          </p:cNvPr>
          <p:cNvSpPr txBox="1"/>
          <p:nvPr/>
        </p:nvSpPr>
        <p:spPr>
          <a:xfrm>
            <a:off x="114463" y="5111930"/>
            <a:ext cx="3924301" cy="1092607"/>
          </a:xfrm>
          <a:prstGeom prst="rect">
            <a:avLst/>
          </a:prstGeom>
          <a:noFill/>
        </p:spPr>
        <p:txBody>
          <a:bodyPr wrap="square">
            <a:spAutoFit/>
          </a:bodyPr>
          <a:lstStyle/>
          <a:p>
            <a:pPr algn="l">
              <a:spcBef>
                <a:spcPts val="600"/>
              </a:spcBef>
            </a:pPr>
            <a:r>
              <a:rPr lang="en-US" b="1" i="0" dirty="0">
                <a:solidFill>
                  <a:srgbClr val="374151"/>
                </a:solidFill>
                <a:effectLst/>
                <a:latin typeface="Lora" pitchFamily="2" charset="0"/>
              </a:rPr>
              <a:t>It highlights the human cost of workplace accidents and diseases</a:t>
            </a:r>
          </a:p>
          <a:p>
            <a:pPr algn="l">
              <a:spcBef>
                <a:spcPts val="600"/>
              </a:spcBef>
            </a:pPr>
            <a:r>
              <a:rPr lang="en-US" sz="1200" b="0" i="0" dirty="0">
                <a:solidFill>
                  <a:srgbClr val="374151"/>
                </a:solidFill>
                <a:effectLst/>
                <a:latin typeface="Lora" pitchFamily="2" charset="0"/>
              </a:rPr>
              <a:t>Every year, millions of workers are injured or killed as a result of workplace accidents or illnesses.</a:t>
            </a:r>
          </a:p>
        </p:txBody>
      </p:sp>
      <p:sp>
        <p:nvSpPr>
          <p:cNvPr id="11" name="Frame 10">
            <a:extLst>
              <a:ext uri="{FF2B5EF4-FFF2-40B4-BE49-F238E27FC236}">
                <a16:creationId xmlns:a16="http://schemas.microsoft.com/office/drawing/2014/main" id="{AD368CE2-72A9-6A76-C45A-7602611F7C63}"/>
              </a:ext>
            </a:extLst>
          </p:cNvPr>
          <p:cNvSpPr/>
          <p:nvPr/>
        </p:nvSpPr>
        <p:spPr>
          <a:xfrm>
            <a:off x="2924175" y="1004378"/>
            <a:ext cx="1676400" cy="1483384"/>
          </a:xfrm>
          <a:prstGeom prst="frame">
            <a:avLst>
              <a:gd name="adj1" fmla="val 70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6911CADC-2460-F740-405D-67659262A6ED}"/>
              </a:ext>
            </a:extLst>
          </p:cNvPr>
          <p:cNvGrpSpPr/>
          <p:nvPr/>
        </p:nvGrpSpPr>
        <p:grpSpPr>
          <a:xfrm rot="5400000">
            <a:off x="11515725" y="6150075"/>
            <a:ext cx="857250" cy="228600"/>
            <a:chOff x="6505575" y="6457950"/>
            <a:chExt cx="857250" cy="228600"/>
          </a:xfrm>
          <a:solidFill>
            <a:schemeClr val="accent1"/>
          </a:solidFill>
        </p:grpSpPr>
        <p:sp>
          <p:nvSpPr>
            <p:cNvPr id="13" name="Oval 12">
              <a:extLst>
                <a:ext uri="{FF2B5EF4-FFF2-40B4-BE49-F238E27FC236}">
                  <a16:creationId xmlns:a16="http://schemas.microsoft.com/office/drawing/2014/main" id="{13D961AF-7B50-0639-A980-FE57DA74FAD5}"/>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3EF4C17-4593-83AC-9A6E-368C1E1EBF39}"/>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EA9D0F6-9781-0012-52D3-A9A1BD8F02CC}"/>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9649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45DC3B8-5584-C4EB-FACF-14C23176C97F}"/>
              </a:ext>
            </a:extLst>
          </p:cNvPr>
          <p:cNvGrpSpPr/>
          <p:nvPr/>
        </p:nvGrpSpPr>
        <p:grpSpPr>
          <a:xfrm>
            <a:off x="-3049816" y="-206476"/>
            <a:ext cx="10716728" cy="7161858"/>
            <a:chOff x="-3143250" y="723290"/>
            <a:chExt cx="8210550" cy="5487010"/>
          </a:xfrm>
        </p:grpSpPr>
        <p:sp>
          <p:nvSpPr>
            <p:cNvPr id="17" name="Rectangle: Rounded Corners 16">
              <a:extLst>
                <a:ext uri="{FF2B5EF4-FFF2-40B4-BE49-F238E27FC236}">
                  <a16:creationId xmlns:a16="http://schemas.microsoft.com/office/drawing/2014/main" id="{11CFB59A-1297-BEEE-FC73-3452564B6FE0}"/>
                </a:ext>
              </a:extLst>
            </p:cNvPr>
            <p:cNvSpPr/>
            <p:nvPr/>
          </p:nvSpPr>
          <p:spPr>
            <a:xfrm>
              <a:off x="-3143250" y="723290"/>
              <a:ext cx="8210550" cy="5487010"/>
            </a:xfrm>
            <a:prstGeom prst="roundRect">
              <a:avLst>
                <a:gd name="adj" fmla="val 263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CB5E2DD-14BC-9187-2905-A51326DFE1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175" y="875995"/>
              <a:ext cx="7772400" cy="5181600"/>
            </a:xfrm>
            <a:prstGeom prst="roundRect">
              <a:avLst>
                <a:gd name="adj" fmla="val 27329"/>
              </a:avLst>
            </a:prstGeom>
          </p:spPr>
        </p:pic>
      </p:grpSp>
      <p:grpSp>
        <p:nvGrpSpPr>
          <p:cNvPr id="4" name="Group 3">
            <a:extLst>
              <a:ext uri="{FF2B5EF4-FFF2-40B4-BE49-F238E27FC236}">
                <a16:creationId xmlns:a16="http://schemas.microsoft.com/office/drawing/2014/main" id="{7975F9BE-817A-DA34-DF1F-1B9C24357BFE}"/>
              </a:ext>
            </a:extLst>
          </p:cNvPr>
          <p:cNvGrpSpPr/>
          <p:nvPr/>
        </p:nvGrpSpPr>
        <p:grpSpPr>
          <a:xfrm rot="5400000">
            <a:off x="11515725" y="6150075"/>
            <a:ext cx="857250" cy="228600"/>
            <a:chOff x="6505575" y="6457950"/>
            <a:chExt cx="857250" cy="228600"/>
          </a:xfrm>
          <a:solidFill>
            <a:schemeClr val="accent4"/>
          </a:solidFill>
        </p:grpSpPr>
        <p:sp>
          <p:nvSpPr>
            <p:cNvPr id="5" name="Oval 4">
              <a:extLst>
                <a:ext uri="{FF2B5EF4-FFF2-40B4-BE49-F238E27FC236}">
                  <a16:creationId xmlns:a16="http://schemas.microsoft.com/office/drawing/2014/main" id="{49091289-72E9-149E-2F57-67DD84EC9CE4}"/>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8733220-FDA4-1D28-F82B-615BA5832F02}"/>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186801C-9D9B-573D-482B-0C0E401F3EA9}"/>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4DF37A50-28C3-29CF-B107-16DD031D3FCC}"/>
              </a:ext>
            </a:extLst>
          </p:cNvPr>
          <p:cNvGrpSpPr/>
          <p:nvPr/>
        </p:nvGrpSpPr>
        <p:grpSpPr>
          <a:xfrm>
            <a:off x="7952857" y="2115961"/>
            <a:ext cx="3200400" cy="2516982"/>
            <a:chOff x="7772400" y="1635014"/>
            <a:chExt cx="3200400" cy="2516982"/>
          </a:xfrm>
        </p:grpSpPr>
        <p:grpSp>
          <p:nvGrpSpPr>
            <p:cNvPr id="13" name="Group 12">
              <a:extLst>
                <a:ext uri="{FF2B5EF4-FFF2-40B4-BE49-F238E27FC236}">
                  <a16:creationId xmlns:a16="http://schemas.microsoft.com/office/drawing/2014/main" id="{FFDFBDD6-EBD9-D97E-3CCF-5907AFEDBE8B}"/>
                </a:ext>
              </a:extLst>
            </p:cNvPr>
            <p:cNvGrpSpPr/>
            <p:nvPr/>
          </p:nvGrpSpPr>
          <p:grpSpPr>
            <a:xfrm>
              <a:off x="8675522" y="1635014"/>
              <a:ext cx="1394156" cy="1394156"/>
              <a:chOff x="7923461" y="936252"/>
              <a:chExt cx="1394156" cy="1394156"/>
            </a:xfrm>
          </p:grpSpPr>
          <p:sp>
            <p:nvSpPr>
              <p:cNvPr id="15" name="Oval 14">
                <a:extLst>
                  <a:ext uri="{FF2B5EF4-FFF2-40B4-BE49-F238E27FC236}">
                    <a16:creationId xmlns:a16="http://schemas.microsoft.com/office/drawing/2014/main" id="{8AA7A15C-2910-238B-934D-EDACE330DE82}"/>
                  </a:ext>
                </a:extLst>
              </p:cNvPr>
              <p:cNvSpPr/>
              <p:nvPr/>
            </p:nvSpPr>
            <p:spPr>
              <a:xfrm>
                <a:off x="8016896" y="1029687"/>
                <a:ext cx="1207287" cy="12072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Lora" pitchFamily="2" charset="0"/>
                  </a:rPr>
                  <a:t>3</a:t>
                </a:r>
              </a:p>
            </p:txBody>
          </p:sp>
          <p:sp>
            <p:nvSpPr>
              <p:cNvPr id="16" name="Circle: Hollow 15">
                <a:extLst>
                  <a:ext uri="{FF2B5EF4-FFF2-40B4-BE49-F238E27FC236}">
                    <a16:creationId xmlns:a16="http://schemas.microsoft.com/office/drawing/2014/main" id="{9E6696D2-0446-0C79-F15B-54CC0B70F26F}"/>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4" name="TextBox 13">
              <a:extLst>
                <a:ext uri="{FF2B5EF4-FFF2-40B4-BE49-F238E27FC236}">
                  <a16:creationId xmlns:a16="http://schemas.microsoft.com/office/drawing/2014/main" id="{2B898B93-7003-A947-3B73-1EBB6BD47CF8}"/>
                </a:ext>
              </a:extLst>
            </p:cNvPr>
            <p:cNvSpPr txBox="1"/>
            <p:nvPr/>
          </p:nvSpPr>
          <p:spPr>
            <a:xfrm>
              <a:off x="7772400" y="3505665"/>
              <a:ext cx="3200400" cy="646331"/>
            </a:xfrm>
            <a:prstGeom prst="rect">
              <a:avLst/>
            </a:prstGeom>
            <a:noFill/>
          </p:spPr>
          <p:txBody>
            <a:bodyPr wrap="square" rtlCol="0">
              <a:spAutoFit/>
            </a:bodyPr>
            <a:lstStyle/>
            <a:p>
              <a:pPr algn="ctr"/>
              <a:r>
                <a:rPr lang="en-US" sz="3600" b="1" dirty="0">
                  <a:solidFill>
                    <a:schemeClr val="tx1">
                      <a:lumMod val="75000"/>
                      <a:lumOff val="25000"/>
                    </a:schemeClr>
                  </a:solidFill>
                  <a:latin typeface="Lora" pitchFamily="2" charset="0"/>
                </a:rPr>
                <a:t>Symbol</a:t>
              </a:r>
            </a:p>
          </p:txBody>
        </p:sp>
      </p:grpSp>
    </p:spTree>
    <p:extLst>
      <p:ext uri="{BB962C8B-B14F-4D97-AF65-F5344CB8AC3E}">
        <p14:creationId xmlns:p14="http://schemas.microsoft.com/office/powerpoint/2010/main" val="3961106265"/>
      </p:ext>
    </p:extLst>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B018F7A6-A8D7-2AC1-6D36-655B850E541D}"/>
              </a:ext>
            </a:extLst>
          </p:cNvPr>
          <p:cNvSpPr/>
          <p:nvPr/>
        </p:nvSpPr>
        <p:spPr>
          <a:xfrm>
            <a:off x="7981950" y="1181100"/>
            <a:ext cx="3676650" cy="5676900"/>
          </a:xfrm>
          <a:prstGeom prst="round2SameRect">
            <a:avLst>
              <a:gd fmla="val 13040" name="adj1"/>
              <a:gd fmla="val 0" name="adj2"/>
            </a:avLst>
          </a:prstGeom>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4" name="Picture 3">
            <a:extLst>
              <a:ext uri="{FF2B5EF4-FFF2-40B4-BE49-F238E27FC236}">
                <a16:creationId xmlns:a16="http://schemas.microsoft.com/office/drawing/2014/main" id="{C5BB8DE4-EF61-B36B-E2A4-5669FCA84E2B}"/>
              </a:ext>
            </a:extLst>
          </p:cNvPr>
          <p:cNvPicPr>
            <a:picLocks noChangeAspect="1"/>
          </p:cNvPicPr>
          <p:nvPr/>
        </p:nvPicPr>
        <p:blipFill rotWithShape="1">
          <a:blip r:embed="rId2">
            <a:extLst>
              <a:ext uri="{28A0092B-C50C-407E-A947-70E740481C1C}">
                <a14:useLocalDpi xmlns:a14="http://schemas.microsoft.com/office/drawing/2010/main" val="0"/>
              </a:ext>
            </a:extLst>
          </a:blip>
          <a:srcRect r="19"/>
          <a:stretch/>
        </p:blipFill>
        <p:spPr>
          <a:xfrm>
            <a:off x="8156602" y="1409700"/>
            <a:ext cx="3327347" cy="4324350"/>
          </a:xfrm>
          <a:prstGeom prst="round2SameRect">
            <a:avLst>
              <a:gd fmla="val 9224" name="adj1"/>
              <a:gd fmla="val 0" name="adj2"/>
            </a:avLst>
          </a:prstGeom>
        </p:spPr>
      </p:pic>
      <p:sp>
        <p:nvSpPr>
          <p:cNvPr id="6" name="TextBox 5">
            <a:extLst>
              <a:ext uri="{FF2B5EF4-FFF2-40B4-BE49-F238E27FC236}">
                <a16:creationId xmlns:a16="http://schemas.microsoft.com/office/drawing/2014/main" id="{FCE4AF8E-AC26-6B40-268B-1DEAAC4448BE}"/>
              </a:ext>
            </a:extLst>
          </p:cNvPr>
          <p:cNvSpPr txBox="1"/>
          <p:nvPr/>
        </p:nvSpPr>
        <p:spPr>
          <a:xfrm>
            <a:off x="8301038" y="5942082"/>
            <a:ext cx="3038475" cy="707886"/>
          </a:xfrm>
          <a:prstGeom prst="rect">
            <a:avLst/>
          </a:prstGeom>
          <a:noFill/>
        </p:spPr>
        <p:txBody>
          <a:bodyPr wrap="square">
            <a:spAutoFit/>
          </a:bodyPr>
          <a:lstStyle/>
          <a:p>
            <a:pPr algn="ctr"/>
            <a:r>
              <a:rPr b="1" dirty="0" i="0" lang="en-US" sz="4000">
                <a:solidFill>
                  <a:schemeClr val="bg1"/>
                </a:solidFill>
                <a:effectLst/>
                <a:latin charset="0" pitchFamily="2" typeface="Lora"/>
              </a:rPr>
              <a:t>Symbol </a:t>
            </a:r>
            <a:endParaRPr b="1" dirty="0" lang="en-US" sz="4000">
              <a:solidFill>
                <a:schemeClr val="bg1"/>
              </a:solidFill>
              <a:latin charset="0" pitchFamily="2" typeface="Lora"/>
            </a:endParaRPr>
          </a:p>
        </p:txBody>
      </p:sp>
      <p:grpSp>
        <p:nvGrpSpPr>
          <p:cNvPr id="7" name="Group 6">
            <a:extLst>
              <a:ext uri="{FF2B5EF4-FFF2-40B4-BE49-F238E27FC236}">
                <a16:creationId xmlns:a16="http://schemas.microsoft.com/office/drawing/2014/main" id="{44D268C1-10E2-34F0-A1CA-881732C55084}"/>
              </a:ext>
            </a:extLst>
          </p:cNvPr>
          <p:cNvGrpSpPr/>
          <p:nvPr/>
        </p:nvGrpSpPr>
        <p:grpSpPr>
          <a:xfrm>
            <a:off x="11172825" y="171450"/>
            <a:ext cx="857250" cy="228600"/>
            <a:chOff x="6505575" y="6457950"/>
            <a:chExt cx="857250" cy="228600"/>
          </a:xfrm>
          <a:solidFill>
            <a:schemeClr val="accent4"/>
          </a:solidFill>
        </p:grpSpPr>
        <p:sp>
          <p:nvSpPr>
            <p:cNvPr id="8" name="Oval 7">
              <a:extLst>
                <a:ext uri="{FF2B5EF4-FFF2-40B4-BE49-F238E27FC236}">
                  <a16:creationId xmlns:a16="http://schemas.microsoft.com/office/drawing/2014/main" id="{88AB083C-C3C1-B490-D62D-BCDD6F9D924A}"/>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9" name="Oval 8">
              <a:extLst>
                <a:ext uri="{FF2B5EF4-FFF2-40B4-BE49-F238E27FC236}">
                  <a16:creationId xmlns:a16="http://schemas.microsoft.com/office/drawing/2014/main" id="{2C086FE7-50EB-58D8-FD6E-1D533C232B34}"/>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0" name="Oval 9">
              <a:extLst>
                <a:ext uri="{FF2B5EF4-FFF2-40B4-BE49-F238E27FC236}">
                  <a16:creationId xmlns:a16="http://schemas.microsoft.com/office/drawing/2014/main" id="{A212AA96-2162-7299-1B50-A8B43C2DE26A}"/>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5" name="Group 14">
            <a:extLst>
              <a:ext uri="{FF2B5EF4-FFF2-40B4-BE49-F238E27FC236}">
                <a16:creationId xmlns:a16="http://schemas.microsoft.com/office/drawing/2014/main" id="{9BBFD6D5-B5A5-8A71-92C0-CE5FA983EA6E}"/>
              </a:ext>
            </a:extLst>
          </p:cNvPr>
          <p:cNvGrpSpPr/>
          <p:nvPr/>
        </p:nvGrpSpPr>
        <p:grpSpPr>
          <a:xfrm>
            <a:off x="914400" y="1216196"/>
            <a:ext cx="5372100" cy="4425607"/>
            <a:chOff x="914400" y="1400175"/>
            <a:chExt cx="5372100" cy="4425607"/>
          </a:xfrm>
        </p:grpSpPr>
        <p:sp>
          <p:nvSpPr>
            <p:cNvPr id="12" name="TextBox 11">
              <a:extLst>
                <a:ext uri="{FF2B5EF4-FFF2-40B4-BE49-F238E27FC236}">
                  <a16:creationId xmlns:a16="http://schemas.microsoft.com/office/drawing/2014/main" id="{44E5D577-6590-2252-0474-459302A55FAD}"/>
                </a:ext>
              </a:extLst>
            </p:cNvPr>
            <p:cNvSpPr txBox="1"/>
            <p:nvPr/>
          </p:nvSpPr>
          <p:spPr>
            <a:xfrm>
              <a:off x="914400" y="2213318"/>
              <a:ext cx="5372100" cy="3612464"/>
            </a:xfrm>
            <a:prstGeom prst="rect">
              <a:avLst/>
            </a:prstGeom>
            <a:noFill/>
          </p:spPr>
          <p:txBody>
            <a:bodyPr wrap="square">
              <a:spAutoFit/>
            </a:bodyPr>
            <a:lstStyle/>
            <a:p>
              <a:pPr>
                <a:lnSpc>
                  <a:spcPct val="150000"/>
                </a:lnSpc>
              </a:pPr>
              <a:r>
                <a:rPr b="0" dirty="0" i="0" lang="en-US" sz="1400">
                  <a:solidFill>
                    <a:srgbClr val="374151"/>
                  </a:solidFill>
                  <a:effectLst/>
                  <a:latin charset="0" pitchFamily="2" typeface="Lora"/>
                </a:rPr>
                <a:t>The symbol of World Day for Safety and Health at Work is a green and yellow "safety helmet". This symbol represents the importance of protective equipment and safety measures in the workplace, as well as the need to prioritize worker safety and health. The green and yellow colors of the helmet are often associated with safety and caution, and serve as a reminder of the importance of promoting safe work practices and preventing accidents and injuries. The symbol is used by organizations and governments around the world to raise awareness about workplace safety and health issues on April 28th each year.</a:t>
              </a:r>
              <a:endParaRPr dirty="0" lang="en-US" sz="1400">
                <a:latin charset="0" pitchFamily="2" typeface="Lora"/>
              </a:endParaRPr>
            </a:p>
          </p:txBody>
        </p:sp>
        <p:sp>
          <p:nvSpPr>
            <p:cNvPr id="14" name="TextBox 13">
              <a:extLst>
                <a:ext uri="{FF2B5EF4-FFF2-40B4-BE49-F238E27FC236}">
                  <a16:creationId xmlns:a16="http://schemas.microsoft.com/office/drawing/2014/main" id="{518B9A2F-E93F-09A8-81D0-7131B1C02CE5}"/>
                </a:ext>
              </a:extLst>
            </p:cNvPr>
            <p:cNvSpPr txBox="1"/>
            <p:nvPr/>
          </p:nvSpPr>
          <p:spPr>
            <a:xfrm>
              <a:off x="914400" y="1400175"/>
              <a:ext cx="3171826" cy="707886"/>
            </a:xfrm>
            <a:prstGeom prst="rect">
              <a:avLst/>
            </a:prstGeom>
            <a:noFill/>
          </p:spPr>
          <p:txBody>
            <a:bodyPr wrap="square">
              <a:spAutoFit/>
            </a:bodyPr>
            <a:lstStyle/>
            <a:p>
              <a:r>
                <a:rPr b="1" dirty="0" i="0" lang="en-US" sz="4000">
                  <a:solidFill>
                    <a:schemeClr val="tx1">
                      <a:lumMod val="75000"/>
                      <a:lumOff val="25000"/>
                    </a:schemeClr>
                  </a:solidFill>
                  <a:effectLst/>
                  <a:latin charset="0" pitchFamily="2" typeface="Lora"/>
                </a:rPr>
                <a:t>Symbol</a:t>
              </a:r>
              <a:endParaRPr b="1" dirty="0" lang="en-US" sz="4000">
                <a:solidFill>
                  <a:schemeClr val="tx1">
                    <a:lumMod val="75000"/>
                    <a:lumOff val="25000"/>
                  </a:schemeClr>
                </a:solidFill>
              </a:endParaRPr>
            </a:p>
          </p:txBody>
        </p:sp>
      </p:grpSp>
    </p:spTree>
    <p:extLst>
      <p:ext uri="{BB962C8B-B14F-4D97-AF65-F5344CB8AC3E}">
        <p14:creationId xmlns:p14="http://schemas.microsoft.com/office/powerpoint/2010/main" val="2750196091"/>
      </p:ext>
    </p:extLst>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3B28DE-9679-413F-F469-873A564F8AAD}"/>
              </a:ext>
            </a:extLst>
          </p:cNvPr>
          <p:cNvSpPr txBox="1"/>
          <p:nvPr/>
        </p:nvSpPr>
        <p:spPr>
          <a:xfrm>
            <a:off x="768826" y="1674746"/>
            <a:ext cx="6096000" cy="1369606"/>
          </a:xfrm>
          <a:prstGeom prst="rect">
            <a:avLst/>
          </a:prstGeom>
          <a:noFill/>
        </p:spPr>
        <p:txBody>
          <a:bodyPr wrap="square">
            <a:spAutoFit/>
          </a:bodyPr>
          <a:lstStyle/>
          <a:p>
            <a:pPr algn="l">
              <a:spcBef>
                <a:spcPts val="600"/>
              </a:spcBef>
            </a:pPr>
            <a:r>
              <a:rPr b="1" dirty="0" i="0" lang="en-US">
                <a:solidFill>
                  <a:schemeClr val="tx1">
                    <a:lumMod val="75000"/>
                    <a:lumOff val="25000"/>
                  </a:schemeClr>
                </a:solidFill>
                <a:effectLst/>
                <a:latin charset="0" pitchFamily="2" typeface="Lora"/>
              </a:rPr>
              <a:t>Who observes World Day for Safety and Health at Work? </a:t>
            </a:r>
          </a:p>
          <a:p>
            <a:pPr algn="l">
              <a:spcBef>
                <a:spcPts val="600"/>
              </a:spcBef>
            </a:pPr>
            <a:r>
              <a:rPr b="0" dirty="0" i="0" lang="en-US" sz="1400">
                <a:solidFill>
                  <a:schemeClr val="tx1">
                    <a:lumMod val="75000"/>
                    <a:lumOff val="25000"/>
                  </a:schemeClr>
                </a:solidFill>
                <a:effectLst/>
                <a:latin charset="0" pitchFamily="2" typeface="Lora"/>
              </a:rPr>
              <a:t>World Day for Safety and Health at Work is observed by many organizations and governments around the world, as well as the United Nations.</a:t>
            </a:r>
          </a:p>
        </p:txBody>
      </p:sp>
      <p:sp>
        <p:nvSpPr>
          <p:cNvPr id="4" name="Rectangle: Rounded Corners 3">
            <a:extLst>
              <a:ext uri="{FF2B5EF4-FFF2-40B4-BE49-F238E27FC236}">
                <a16:creationId xmlns:a16="http://schemas.microsoft.com/office/drawing/2014/main" id="{C336211C-530E-FACD-F9D6-9C622A5EFD0F}"/>
              </a:ext>
            </a:extLst>
          </p:cNvPr>
          <p:cNvSpPr/>
          <p:nvPr/>
        </p:nvSpPr>
        <p:spPr>
          <a:xfrm>
            <a:off x="8896350" y="0"/>
            <a:ext cx="5467350" cy="6858000"/>
          </a:xfrm>
          <a:prstGeom prst="roundRect">
            <a:avLst>
              <a:gd fmla="val 34785" name="adj"/>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6" name="Picture 5">
            <a:extLst>
              <a:ext uri="{FF2B5EF4-FFF2-40B4-BE49-F238E27FC236}">
                <a16:creationId xmlns:a16="http://schemas.microsoft.com/office/drawing/2014/main" id="{AEA108E2-460A-60B6-AFFE-80B8349F1D1C}"/>
              </a:ext>
            </a:extLst>
          </p:cNvPr>
          <p:cNvPicPr>
            <a:picLocks noChangeAspect="1"/>
          </p:cNvPicPr>
          <p:nvPr/>
        </p:nvPicPr>
        <p:blipFill rotWithShape="1">
          <a:blip r:embed="rId2">
            <a:extLst>
              <a:ext uri="{28A0092B-C50C-407E-A947-70E740481C1C}">
                <a14:useLocalDpi xmlns:a14="http://schemas.microsoft.com/office/drawing/2010/main" val="0"/>
              </a:ext>
            </a:extLst>
          </a:blip>
          <a:srcRect r="13"/>
          <a:stretch/>
        </p:blipFill>
        <p:spPr>
          <a:xfrm>
            <a:off x="7023735" y="1260547"/>
            <a:ext cx="4240530" cy="4336906"/>
          </a:xfrm>
          <a:prstGeom prst="ellipse">
            <a:avLst/>
          </a:prstGeom>
          <a:ln w="73025">
            <a:solidFill>
              <a:schemeClr val="bg1"/>
            </a:solidFill>
          </a:ln>
        </p:spPr>
      </p:pic>
      <p:sp>
        <p:nvSpPr>
          <p:cNvPr id="7" name="TextBox 6">
            <a:extLst>
              <a:ext uri="{FF2B5EF4-FFF2-40B4-BE49-F238E27FC236}">
                <a16:creationId xmlns:a16="http://schemas.microsoft.com/office/drawing/2014/main" id="{D8A38416-3FDE-3E30-93CD-8B26641CE094}"/>
              </a:ext>
            </a:extLst>
          </p:cNvPr>
          <p:cNvSpPr txBox="1"/>
          <p:nvPr/>
        </p:nvSpPr>
        <p:spPr>
          <a:xfrm>
            <a:off x="768826" y="3248231"/>
            <a:ext cx="6096000" cy="1585049"/>
          </a:xfrm>
          <a:prstGeom prst="rect">
            <a:avLst/>
          </a:prstGeom>
          <a:noFill/>
        </p:spPr>
        <p:txBody>
          <a:bodyPr wrap="square">
            <a:spAutoFit/>
          </a:bodyPr>
          <a:lstStyle/>
          <a:p>
            <a:pPr algn="l">
              <a:spcBef>
                <a:spcPts val="600"/>
              </a:spcBef>
            </a:pPr>
            <a:r>
              <a:rPr b="1" dirty="0" i="0" lang="en-US">
                <a:solidFill>
                  <a:schemeClr val="tx1">
                    <a:lumMod val="75000"/>
                    <a:lumOff val="25000"/>
                  </a:schemeClr>
                </a:solidFill>
                <a:effectLst/>
                <a:latin charset="0" pitchFamily="2" typeface="Lora"/>
              </a:rPr>
              <a:t>What is the theme for World Day for Safety and Health at Work? </a:t>
            </a:r>
          </a:p>
          <a:p>
            <a:pPr algn="l">
              <a:spcBef>
                <a:spcPts val="600"/>
              </a:spcBef>
            </a:pPr>
            <a:r>
              <a:rPr b="0" dirty="0" i="0" lang="en-US" sz="1400">
                <a:solidFill>
                  <a:schemeClr val="tx1">
                    <a:lumMod val="75000"/>
                    <a:lumOff val="25000"/>
                  </a:schemeClr>
                </a:solidFill>
                <a:effectLst/>
                <a:latin charset="0" pitchFamily="2" typeface="Lora"/>
              </a:rPr>
              <a:t>The theme for World Day for Safety and Health at Work changes every year. For example, the theme for 2021 was "Anticipate, prepare and respond to crises - Invest now in resilient occupational safety and health systems".</a:t>
            </a:r>
          </a:p>
        </p:txBody>
      </p:sp>
      <p:sp>
        <p:nvSpPr>
          <p:cNvPr id="8" name="TextBox 7">
            <a:extLst>
              <a:ext uri="{FF2B5EF4-FFF2-40B4-BE49-F238E27FC236}">
                <a16:creationId xmlns:a16="http://schemas.microsoft.com/office/drawing/2014/main" id="{0E3178DE-CC2B-9DD4-A00F-04541B751256}"/>
              </a:ext>
            </a:extLst>
          </p:cNvPr>
          <p:cNvSpPr txBox="1"/>
          <p:nvPr/>
        </p:nvSpPr>
        <p:spPr>
          <a:xfrm>
            <a:off x="768826" y="5037160"/>
            <a:ext cx="6096000" cy="1369606"/>
          </a:xfrm>
          <a:prstGeom prst="rect">
            <a:avLst/>
          </a:prstGeom>
          <a:noFill/>
        </p:spPr>
        <p:txBody>
          <a:bodyPr wrap="square">
            <a:spAutoFit/>
          </a:bodyPr>
          <a:lstStyle/>
          <a:p>
            <a:pPr algn="l">
              <a:spcBef>
                <a:spcPts val="600"/>
              </a:spcBef>
            </a:pPr>
            <a:r>
              <a:rPr b="1" dirty="0" i="0" lang="en-US">
                <a:solidFill>
                  <a:schemeClr val="tx1">
                    <a:lumMod val="75000"/>
                    <a:lumOff val="25000"/>
                  </a:schemeClr>
                </a:solidFill>
                <a:effectLst/>
                <a:latin charset="0" pitchFamily="2" typeface="Lora"/>
              </a:rPr>
              <a:t>How can I participate in World Day for Safety and Health at Work? </a:t>
            </a:r>
          </a:p>
          <a:p>
            <a:pPr algn="l">
              <a:spcBef>
                <a:spcPts val="600"/>
              </a:spcBef>
            </a:pPr>
            <a:r>
              <a:rPr b="0" dirty="0" i="0" lang="en-US" sz="1400">
                <a:solidFill>
                  <a:schemeClr val="tx1">
                    <a:lumMod val="75000"/>
                    <a:lumOff val="25000"/>
                  </a:schemeClr>
                </a:solidFill>
                <a:effectLst/>
                <a:latin charset="0" pitchFamily="2" typeface="Lora"/>
              </a:rPr>
              <a:t>You can participate in World Day for Safety and Health at Work by raising awareness about workplace safety and health issues, promoting safe work practices, and advocating for policies that protect workers. </a:t>
            </a:r>
          </a:p>
        </p:txBody>
      </p:sp>
      <p:sp>
        <p:nvSpPr>
          <p:cNvPr id="9" name="Freeform 44">
            <a:extLst>
              <a:ext uri="{FF2B5EF4-FFF2-40B4-BE49-F238E27FC236}">
                <a16:creationId xmlns:a16="http://schemas.microsoft.com/office/drawing/2014/main" id="{81CE66AF-ECBC-8228-67B6-C2CF7A73A6B7}"/>
              </a:ext>
            </a:extLst>
          </p:cNvPr>
          <p:cNvSpPr>
            <a:spLocks noEditPoints="1"/>
          </p:cNvSpPr>
          <p:nvPr/>
        </p:nvSpPr>
        <p:spPr bwMode="auto">
          <a:xfrm rot="16200000">
            <a:off x="491621" y="1695581"/>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anchor="t" anchorCtr="0" bIns="45720" compatLnSpc="1" lIns="91440" numCol="1" rIns="91440" tIns="45720" vert="horz" wrap="square">
            <a:prstTxWarp prst="textNoShape">
              <a:avLst/>
            </a:prstTxWarp>
          </a:bodyPr>
          <a:lstStyle/>
          <a:p>
            <a:endParaRPr lang="id-ID"/>
          </a:p>
        </p:txBody>
      </p:sp>
      <p:sp>
        <p:nvSpPr>
          <p:cNvPr id="10" name="Freeform 44">
            <a:extLst>
              <a:ext uri="{FF2B5EF4-FFF2-40B4-BE49-F238E27FC236}">
                <a16:creationId xmlns:a16="http://schemas.microsoft.com/office/drawing/2014/main" id="{6A8891C4-4CFB-CE5B-FFC3-2EC32969A559}"/>
              </a:ext>
            </a:extLst>
          </p:cNvPr>
          <p:cNvSpPr>
            <a:spLocks noEditPoints="1"/>
          </p:cNvSpPr>
          <p:nvPr/>
        </p:nvSpPr>
        <p:spPr bwMode="auto">
          <a:xfrm rot="16200000">
            <a:off x="491620" y="3290093"/>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anchor="t" anchorCtr="0" bIns="45720" compatLnSpc="1" lIns="91440" numCol="1" rIns="91440" tIns="45720" vert="horz" wrap="square">
            <a:prstTxWarp prst="textNoShape">
              <a:avLst/>
            </a:prstTxWarp>
          </a:bodyPr>
          <a:lstStyle/>
          <a:p>
            <a:endParaRPr lang="id-ID"/>
          </a:p>
        </p:txBody>
      </p:sp>
      <p:sp>
        <p:nvSpPr>
          <p:cNvPr id="11" name="Freeform 44">
            <a:extLst>
              <a:ext uri="{FF2B5EF4-FFF2-40B4-BE49-F238E27FC236}">
                <a16:creationId xmlns:a16="http://schemas.microsoft.com/office/drawing/2014/main" id="{F5D700C8-88B1-E86A-5138-3CAF2D851660}"/>
              </a:ext>
            </a:extLst>
          </p:cNvPr>
          <p:cNvSpPr>
            <a:spLocks noEditPoints="1"/>
          </p:cNvSpPr>
          <p:nvPr/>
        </p:nvSpPr>
        <p:spPr bwMode="auto">
          <a:xfrm rot="16200000">
            <a:off x="491620" y="5039961"/>
            <a:ext cx="276596" cy="277814"/>
          </a:xfrm>
          <a:custGeom>
            <a:avLst/>
            <a:gdLst>
              <a:gd fmla="*/ 48 w 96" name="T0"/>
              <a:gd fmla="*/ 0 h 96" name="T1"/>
              <a:gd fmla="*/ 0 w 96" name="T2"/>
              <a:gd fmla="*/ 48 h 96" name="T3"/>
              <a:gd fmla="*/ 48 w 96" name="T4"/>
              <a:gd fmla="*/ 96 h 96" name="T5"/>
              <a:gd fmla="*/ 96 w 96" name="T6"/>
              <a:gd fmla="*/ 48 h 96" name="T7"/>
              <a:gd fmla="*/ 48 w 96" name="T8"/>
              <a:gd fmla="*/ 0 h 96" name="T9"/>
              <a:gd fmla="*/ 76 w 96" name="T10"/>
              <a:gd fmla="*/ 52 h 96" name="T11"/>
              <a:gd fmla="*/ 52 w 96" name="T12"/>
              <a:gd fmla="*/ 75 h 96" name="T13"/>
              <a:gd fmla="*/ 48 w 96" name="T14"/>
              <a:gd fmla="*/ 76 h 96" name="T15"/>
              <a:gd fmla="*/ 44 w 96" name="T16"/>
              <a:gd fmla="*/ 75 h 96" name="T17"/>
              <a:gd fmla="*/ 20 w 96" name="T18"/>
              <a:gd fmla="*/ 53 h 96" name="T19"/>
              <a:gd fmla="*/ 19 w 96" name="T20"/>
              <a:gd fmla="*/ 49 h 96" name="T21"/>
              <a:gd fmla="*/ 20 w 96" name="T22"/>
              <a:gd fmla="*/ 44 h 96" name="T23"/>
              <a:gd fmla="*/ 22 w 96" name="T24"/>
              <a:gd fmla="*/ 43 h 96" name="T25"/>
              <a:gd fmla="*/ 30 w 96" name="T26"/>
              <a:gd fmla="*/ 43 h 96" name="T27"/>
              <a:gd fmla="*/ 40 w 96" name="T28"/>
              <a:gd fmla="*/ 52 h 96" name="T29"/>
              <a:gd fmla="*/ 40 w 96" name="T30"/>
              <a:gd fmla="*/ 22 h 96" name="T31"/>
              <a:gd fmla="*/ 46 w 96" name="T32"/>
              <a:gd fmla="*/ 16 h 96" name="T33"/>
              <a:gd fmla="*/ 50 w 96" name="T34"/>
              <a:gd fmla="*/ 16 h 96" name="T35"/>
              <a:gd fmla="*/ 56 w 96" name="T36"/>
              <a:gd fmla="*/ 22 h 96" name="T37"/>
              <a:gd fmla="*/ 56 w 96" name="T38"/>
              <a:gd fmla="*/ 52 h 96" name="T39"/>
              <a:gd fmla="*/ 66 w 96" name="T40"/>
              <a:gd fmla="*/ 42 h 96" name="T41"/>
              <a:gd fmla="*/ 75 w 96" name="T42"/>
              <a:gd fmla="*/ 43 h 96" name="T43"/>
              <a:gd fmla="*/ 76 w 96" name="T44"/>
              <a:gd fmla="*/ 44 h 96" name="T45"/>
              <a:gd fmla="*/ 77 w 96" name="T46"/>
              <a:gd fmla="*/ 48 h 96" name="T47"/>
              <a:gd fmla="*/ 76 w 96" name="T48"/>
              <a:gd fmla="*/ 52 h 96" name="T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b="b" l="0" r="r" t="0"/>
            <a:pathLst>
              <a:path h="96" w="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rgbClr val="002060"/>
          </a:solidFill>
          <a:ln>
            <a:noFill/>
          </a:ln>
        </p:spPr>
        <p:txBody>
          <a:bodyPr anchor="t" anchorCtr="0" bIns="45720" compatLnSpc="1" lIns="91440" numCol="1" rIns="91440" tIns="45720" vert="horz" wrap="square">
            <a:prstTxWarp prst="textNoShape">
              <a:avLst/>
            </a:prstTxWarp>
          </a:bodyPr>
          <a:lstStyle/>
          <a:p>
            <a:endParaRPr lang="id-ID"/>
          </a:p>
        </p:txBody>
      </p:sp>
      <p:sp>
        <p:nvSpPr>
          <p:cNvPr id="12" name="TextBox 11">
            <a:extLst>
              <a:ext uri="{FF2B5EF4-FFF2-40B4-BE49-F238E27FC236}">
                <a16:creationId xmlns:a16="http://schemas.microsoft.com/office/drawing/2014/main" id="{A5947AA2-2976-BA25-7FBD-7D5349849B8C}"/>
              </a:ext>
            </a:extLst>
          </p:cNvPr>
          <p:cNvSpPr txBox="1"/>
          <p:nvPr/>
        </p:nvSpPr>
        <p:spPr>
          <a:xfrm>
            <a:off x="4005899" y="451234"/>
            <a:ext cx="3017836" cy="707886"/>
          </a:xfrm>
          <a:prstGeom prst="rect">
            <a:avLst/>
          </a:prstGeom>
          <a:noFill/>
        </p:spPr>
        <p:txBody>
          <a:bodyPr wrap="square">
            <a:spAutoFit/>
          </a:bodyPr>
          <a:lstStyle/>
          <a:p>
            <a:pPr algn="ctr"/>
            <a:r>
              <a:rPr b="1" dirty="0" i="0" lang="en-US" sz="4000">
                <a:solidFill>
                  <a:schemeClr val="tx1">
                    <a:lumMod val="75000"/>
                    <a:lumOff val="25000"/>
                  </a:schemeClr>
                </a:solidFill>
                <a:effectLst/>
                <a:latin charset="0" pitchFamily="2" typeface="Lora"/>
              </a:rPr>
              <a:t>FAQs</a:t>
            </a:r>
            <a:endParaRPr b="1" dirty="0" lang="en-US" sz="4000">
              <a:solidFill>
                <a:schemeClr val="tx1">
                  <a:lumMod val="75000"/>
                  <a:lumOff val="25000"/>
                </a:schemeClr>
              </a:solidFill>
            </a:endParaRPr>
          </a:p>
        </p:txBody>
      </p:sp>
    </p:spTree>
    <p:extLst>
      <p:ext uri="{BB962C8B-B14F-4D97-AF65-F5344CB8AC3E}">
        <p14:creationId xmlns:p14="http://schemas.microsoft.com/office/powerpoint/2010/main" val="515377222"/>
      </p:ext>
    </p:extLst>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0E7850D3-972C-8797-E97C-F668C6F31127}"/>
              </a:ext>
            </a:extLst>
          </p:cNvPr>
          <p:cNvGrpSpPr/>
          <p:nvPr/>
        </p:nvGrpSpPr>
        <p:grpSpPr>
          <a:xfrm>
            <a:off x="-3829050" y="1171575"/>
            <a:ext cx="8877300" cy="4514850"/>
            <a:chOff x="-3829050" y="1171575"/>
            <a:chExt cx="8877300" cy="4514850"/>
          </a:xfrm>
        </p:grpSpPr>
        <p:sp>
          <p:nvSpPr>
            <p:cNvPr id="2" name="Rectangle: Rounded Corners 1">
              <a:extLst>
                <a:ext uri="{FF2B5EF4-FFF2-40B4-BE49-F238E27FC236}">
                  <a16:creationId xmlns:a16="http://schemas.microsoft.com/office/drawing/2014/main" id="{35CEE338-B554-E180-E808-F30EAD7DAA00}"/>
                </a:ext>
              </a:extLst>
            </p:cNvPr>
            <p:cNvSpPr/>
            <p:nvPr/>
          </p:nvSpPr>
          <p:spPr>
            <a:xfrm>
              <a:off x="-3829050" y="1171575"/>
              <a:ext cx="8877300" cy="4514850"/>
            </a:xfrm>
            <a:prstGeom prst="roundRect">
              <a:avLst>
                <a:gd fmla="val 50000" name="adj"/>
              </a:avLst>
            </a:prstGeom>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4" name="Picture 3">
              <a:extLst>
                <a:ext uri="{FF2B5EF4-FFF2-40B4-BE49-F238E27FC236}">
                  <a16:creationId xmlns:a16="http://schemas.microsoft.com/office/drawing/2014/main" id="{C1895F4F-C57C-E372-AF4D-375BCDFD26A5}"/>
                </a:ext>
              </a:extLst>
            </p:cNvPr>
            <p:cNvPicPr>
              <a:picLocks noChangeAspect="1"/>
            </p:cNvPicPr>
            <p:nvPr/>
          </p:nvPicPr>
          <p:blipFill rotWithShape="1">
            <a:blip r:embed="rId2">
              <a:extLst>
                <a:ext uri="{28A0092B-C50C-407E-A947-70E740481C1C}">
                  <a14:useLocalDpi xmlns:a14="http://schemas.microsoft.com/office/drawing/2010/main" val="0"/>
                </a:ext>
              </a:extLst>
            </a:blip>
            <a:srcRect r="9"/>
            <a:stretch/>
          </p:blipFill>
          <p:spPr>
            <a:xfrm>
              <a:off x="609600" y="1460284"/>
              <a:ext cx="3983263" cy="3937432"/>
            </a:xfrm>
            <a:prstGeom prst="ellipse">
              <a:avLst/>
            </a:prstGeom>
          </p:spPr>
        </p:pic>
      </p:grpSp>
      <p:grpSp>
        <p:nvGrpSpPr>
          <p:cNvPr id="5" name="Group 4">
            <a:extLst>
              <a:ext uri="{FF2B5EF4-FFF2-40B4-BE49-F238E27FC236}">
                <a16:creationId xmlns:a16="http://schemas.microsoft.com/office/drawing/2014/main" id="{6AB6F3EB-C8BF-75C0-1917-6A2EC505025E}"/>
              </a:ext>
            </a:extLst>
          </p:cNvPr>
          <p:cNvGrpSpPr/>
          <p:nvPr/>
        </p:nvGrpSpPr>
        <p:grpSpPr>
          <a:xfrm rot="5400000">
            <a:off x="11515725" y="6150075"/>
            <a:ext cx="857250" cy="228600"/>
            <a:chOff x="6505575" y="6457950"/>
            <a:chExt cx="857250" cy="228600"/>
          </a:xfrm>
          <a:solidFill>
            <a:schemeClr val="accent4"/>
          </a:solidFill>
        </p:grpSpPr>
        <p:sp>
          <p:nvSpPr>
            <p:cNvPr id="6" name="Oval 5">
              <a:extLst>
                <a:ext uri="{FF2B5EF4-FFF2-40B4-BE49-F238E27FC236}">
                  <a16:creationId xmlns:a16="http://schemas.microsoft.com/office/drawing/2014/main" id="{30CA8EBD-0484-61BE-B71E-F725DF9F1C25}"/>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7" name="Oval 6">
              <a:extLst>
                <a:ext uri="{FF2B5EF4-FFF2-40B4-BE49-F238E27FC236}">
                  <a16:creationId xmlns:a16="http://schemas.microsoft.com/office/drawing/2014/main" id="{CED59FAE-ABE5-1A43-CCCA-FEF3A85A0C01}"/>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8" name="Oval 7">
              <a:extLst>
                <a:ext uri="{FF2B5EF4-FFF2-40B4-BE49-F238E27FC236}">
                  <a16:creationId xmlns:a16="http://schemas.microsoft.com/office/drawing/2014/main" id="{C2A010FD-3711-3C3A-452F-124088B7A5BC}"/>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4" name="Group 13">
            <a:extLst>
              <a:ext uri="{FF2B5EF4-FFF2-40B4-BE49-F238E27FC236}">
                <a16:creationId xmlns:a16="http://schemas.microsoft.com/office/drawing/2014/main" id="{32259688-2D1B-F98A-32F6-72AF8C5A3F07}"/>
              </a:ext>
            </a:extLst>
          </p:cNvPr>
          <p:cNvGrpSpPr/>
          <p:nvPr/>
        </p:nvGrpSpPr>
        <p:grpSpPr>
          <a:xfrm>
            <a:off x="5350101" y="1381026"/>
            <a:ext cx="6556149" cy="4095949"/>
            <a:chOff x="5273901" y="977700"/>
            <a:chExt cx="6556149" cy="4095949"/>
          </a:xfrm>
        </p:grpSpPr>
        <p:sp>
          <p:nvSpPr>
            <p:cNvPr id="12" name="TextBox 11">
              <a:extLst>
                <a:ext uri="{FF2B5EF4-FFF2-40B4-BE49-F238E27FC236}">
                  <a16:creationId xmlns:a16="http://schemas.microsoft.com/office/drawing/2014/main" id="{CB202202-2678-A500-4FD4-60B7B34BD394}"/>
                </a:ext>
              </a:extLst>
            </p:cNvPr>
            <p:cNvSpPr txBox="1"/>
            <p:nvPr/>
          </p:nvSpPr>
          <p:spPr>
            <a:xfrm>
              <a:off x="5273901" y="1784351"/>
              <a:ext cx="6556149" cy="3289298"/>
            </a:xfrm>
            <a:prstGeom prst="rect">
              <a:avLst/>
            </a:prstGeom>
            <a:noFill/>
          </p:spPr>
          <p:txBody>
            <a:bodyPr wrap="square">
              <a:spAutoFit/>
            </a:bodyPr>
            <a:lstStyle/>
            <a:p>
              <a:pPr>
                <a:lnSpc>
                  <a:spcPct val="150000"/>
                </a:lnSpc>
              </a:pPr>
              <a:r>
                <a:rPr b="0" dirty="0" i="0" lang="en-US" sz="1400">
                  <a:solidFill>
                    <a:srgbClr val="374151"/>
                  </a:solidFill>
                  <a:effectLst/>
                  <a:latin charset="0" pitchFamily="2" typeface="Lora"/>
                </a:rPr>
                <a:t>World Day for Safety and Health at Work does not have a specific traditional celebration or observance, but it is typically marked by events and activities organized by governments, organizations, and businesses around the world to promote workplace safety and health. These events can include safety training, educational seminars, workshops, and awareness campaigns. In some countries, there may also be parades, marches, or demonstrations to raise awareness about workplace safety and health issues. Overall, the tradition of World Day for Safety and Health at Work is to emphasize the importance of worker safety and health, and to promote policies and practices that prevent workplace accidents and illnesses.</a:t>
              </a:r>
              <a:endParaRPr dirty="0" lang="en-US" sz="1400">
                <a:latin charset="0" pitchFamily="2" typeface="Lora"/>
              </a:endParaRPr>
            </a:p>
          </p:txBody>
        </p:sp>
        <p:sp>
          <p:nvSpPr>
            <p:cNvPr id="13" name="TextBox 12">
              <a:extLst>
                <a:ext uri="{FF2B5EF4-FFF2-40B4-BE49-F238E27FC236}">
                  <a16:creationId xmlns:a16="http://schemas.microsoft.com/office/drawing/2014/main" id="{2E1553A8-7368-13C8-EC5C-7A05F285D571}"/>
                </a:ext>
              </a:extLst>
            </p:cNvPr>
            <p:cNvSpPr txBox="1"/>
            <p:nvPr/>
          </p:nvSpPr>
          <p:spPr>
            <a:xfrm>
              <a:off x="5273901" y="977700"/>
              <a:ext cx="3017836" cy="707886"/>
            </a:xfrm>
            <a:prstGeom prst="rect">
              <a:avLst/>
            </a:prstGeom>
            <a:noFill/>
          </p:spPr>
          <p:txBody>
            <a:bodyPr wrap="square">
              <a:spAutoFit/>
            </a:bodyPr>
            <a:lstStyle/>
            <a:p>
              <a:r>
                <a:rPr b="1" dirty="0" i="0" lang="en-US" sz="4000">
                  <a:solidFill>
                    <a:schemeClr val="tx1">
                      <a:lumMod val="75000"/>
                      <a:lumOff val="25000"/>
                    </a:schemeClr>
                  </a:solidFill>
                  <a:effectLst/>
                  <a:latin charset="0" pitchFamily="2" typeface="Lora"/>
                </a:rPr>
                <a:t>Tradition</a:t>
              </a:r>
              <a:endParaRPr b="1" dirty="0" lang="en-US" sz="4000">
                <a:solidFill>
                  <a:schemeClr val="tx1">
                    <a:lumMod val="75000"/>
                    <a:lumOff val="25000"/>
                  </a:schemeClr>
                </a:solidFill>
              </a:endParaRPr>
            </a:p>
          </p:txBody>
        </p:sp>
      </p:grpSp>
      <p:grpSp>
        <p:nvGrpSpPr>
          <p:cNvPr id="15" name="Group 14">
            <a:extLst>
              <a:ext uri="{FF2B5EF4-FFF2-40B4-BE49-F238E27FC236}">
                <a16:creationId xmlns:a16="http://schemas.microsoft.com/office/drawing/2014/main" id="{A3AC0AAD-5CCE-CC04-C0FF-A8E0CB57CD47}"/>
              </a:ext>
            </a:extLst>
          </p:cNvPr>
          <p:cNvGrpSpPr/>
          <p:nvPr/>
        </p:nvGrpSpPr>
        <p:grpSpPr>
          <a:xfrm rot="5400000">
            <a:off x="-161925" y="473175"/>
            <a:ext cx="857250" cy="228600"/>
            <a:chOff x="6505575" y="6457950"/>
            <a:chExt cx="857250" cy="228600"/>
          </a:xfrm>
          <a:solidFill>
            <a:schemeClr val="accent4"/>
          </a:solidFill>
        </p:grpSpPr>
        <p:sp>
          <p:nvSpPr>
            <p:cNvPr id="16" name="Oval 15">
              <a:extLst>
                <a:ext uri="{FF2B5EF4-FFF2-40B4-BE49-F238E27FC236}">
                  <a16:creationId xmlns:a16="http://schemas.microsoft.com/office/drawing/2014/main" id="{74A16480-5D5A-5A16-7D90-AE97E3682057}"/>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7" name="Oval 16">
              <a:extLst>
                <a:ext uri="{FF2B5EF4-FFF2-40B4-BE49-F238E27FC236}">
                  <a16:creationId xmlns:a16="http://schemas.microsoft.com/office/drawing/2014/main" id="{52A45B6E-2FD7-B762-1071-8E89D1C34183}"/>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8" name="Oval 17">
              <a:extLst>
                <a:ext uri="{FF2B5EF4-FFF2-40B4-BE49-F238E27FC236}">
                  <a16:creationId xmlns:a16="http://schemas.microsoft.com/office/drawing/2014/main" id="{06386E26-510C-A64E-F0CA-793E4BD46F95}"/>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Tree>
    <p:extLst>
      <p:ext uri="{BB962C8B-B14F-4D97-AF65-F5344CB8AC3E}">
        <p14:creationId xmlns:p14="http://schemas.microsoft.com/office/powerpoint/2010/main" val="1234639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D4BBC93-EE52-7B5C-2E07-BA6EB4A69131}"/>
              </a:ext>
            </a:extLst>
          </p:cNvPr>
          <p:cNvGraphicFramePr>
            <a:graphicFrameLocks noGrp="1"/>
          </p:cNvGraphicFramePr>
          <p:nvPr>
            <p:extLst>
              <p:ext uri="{D42A27DB-BD31-4B8C-83A1-F6EECF244321}">
                <p14:modId xmlns:p14="http://schemas.microsoft.com/office/powerpoint/2010/main" val="2986329973"/>
              </p:ext>
            </p:extLst>
          </p:nvPr>
        </p:nvGraphicFramePr>
        <p:xfrm>
          <a:off x="873921" y="1894640"/>
          <a:ext cx="10444158" cy="4580916"/>
        </p:xfrm>
        <a:graphic>
          <a:graphicData uri="http://schemas.openxmlformats.org/drawingml/2006/table">
            <a:tbl>
              <a:tblPr firstRow="1" bandRow="1">
                <a:tableStyleId>{5C22544A-7EE6-4342-B048-85BDC9FD1C3A}</a:tableStyleId>
              </a:tblPr>
              <a:tblGrid>
                <a:gridCol w="3481386">
                  <a:extLst>
                    <a:ext uri="{9D8B030D-6E8A-4147-A177-3AD203B41FA5}">
                      <a16:colId xmlns:a16="http://schemas.microsoft.com/office/drawing/2014/main" val="3667587582"/>
                    </a:ext>
                  </a:extLst>
                </a:gridCol>
                <a:gridCol w="3481386">
                  <a:extLst>
                    <a:ext uri="{9D8B030D-6E8A-4147-A177-3AD203B41FA5}">
                      <a16:colId xmlns:a16="http://schemas.microsoft.com/office/drawing/2014/main" val="3731901538"/>
                    </a:ext>
                  </a:extLst>
                </a:gridCol>
                <a:gridCol w="3481386">
                  <a:extLst>
                    <a:ext uri="{9D8B030D-6E8A-4147-A177-3AD203B41FA5}">
                      <a16:colId xmlns:a16="http://schemas.microsoft.com/office/drawing/2014/main" val="1683593960"/>
                    </a:ext>
                  </a:extLst>
                </a:gridCol>
              </a:tblGrid>
              <a:tr h="763486">
                <a:tc>
                  <a:txBody>
                    <a:bodyPr/>
                    <a:lstStyle/>
                    <a:p>
                      <a:pPr algn="ctr" fontAlgn="b"/>
                      <a:r>
                        <a:rPr lang="en-US" sz="2800" dirty="0">
                          <a:solidFill>
                            <a:schemeClr val="bg1"/>
                          </a:solidFill>
                          <a:effectLst/>
                          <a:latin typeface="Lora" pitchFamily="2" charset="0"/>
                        </a:rPr>
                        <a:t>Year</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solidFill>
                  </a:tcPr>
                </a:tc>
                <a:tc>
                  <a:txBody>
                    <a:bodyPr/>
                    <a:lstStyle/>
                    <a:p>
                      <a:pPr algn="ctr" fontAlgn="b"/>
                      <a:r>
                        <a:rPr lang="en-US" sz="2800" dirty="0">
                          <a:solidFill>
                            <a:schemeClr val="bg1"/>
                          </a:solidFill>
                          <a:effectLst/>
                          <a:latin typeface="Lora" pitchFamily="2" charset="0"/>
                        </a:rPr>
                        <a:t>Date</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solidFill>
                  </a:tcPr>
                </a:tc>
                <a:tc>
                  <a:txBody>
                    <a:bodyPr/>
                    <a:lstStyle/>
                    <a:p>
                      <a:pPr algn="ctr" fontAlgn="b"/>
                      <a:r>
                        <a:rPr lang="en-US" sz="2800" dirty="0">
                          <a:solidFill>
                            <a:schemeClr val="bg1"/>
                          </a:solidFill>
                          <a:effectLst/>
                          <a:latin typeface="Lora" pitchFamily="2" charset="0"/>
                        </a:rPr>
                        <a:t>Day</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721438170"/>
                  </a:ext>
                </a:extLst>
              </a:tr>
              <a:tr h="763486">
                <a:tc>
                  <a:txBody>
                    <a:bodyPr/>
                    <a:lstStyle/>
                    <a:p>
                      <a:pPr algn="ctr" fontAlgn="t"/>
                      <a:r>
                        <a:rPr lang="en-US">
                          <a:effectLst/>
                          <a:latin typeface="Lora" pitchFamily="2" charset="0"/>
                        </a:rPr>
                        <a:t>2023</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April 28</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Friday</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14282251"/>
                  </a:ext>
                </a:extLst>
              </a:tr>
              <a:tr h="763486">
                <a:tc>
                  <a:txBody>
                    <a:bodyPr/>
                    <a:lstStyle/>
                    <a:p>
                      <a:pPr algn="ctr" fontAlgn="t"/>
                      <a:r>
                        <a:rPr lang="en-US">
                          <a:effectLst/>
                          <a:latin typeface="Lora" pitchFamily="2" charset="0"/>
                        </a:rPr>
                        <a:t>2024</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April 28</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Sunday</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63390186"/>
                  </a:ext>
                </a:extLst>
              </a:tr>
              <a:tr h="763486">
                <a:tc>
                  <a:txBody>
                    <a:bodyPr/>
                    <a:lstStyle/>
                    <a:p>
                      <a:pPr algn="ctr" fontAlgn="t"/>
                      <a:r>
                        <a:rPr lang="en-US">
                          <a:effectLst/>
                          <a:latin typeface="Lora" pitchFamily="2" charset="0"/>
                        </a:rPr>
                        <a:t>2025</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April 28</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Monday</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55347054"/>
                  </a:ext>
                </a:extLst>
              </a:tr>
              <a:tr h="763486">
                <a:tc>
                  <a:txBody>
                    <a:bodyPr/>
                    <a:lstStyle/>
                    <a:p>
                      <a:pPr algn="ctr" fontAlgn="t"/>
                      <a:r>
                        <a:rPr lang="en-US">
                          <a:effectLst/>
                          <a:latin typeface="Lora" pitchFamily="2" charset="0"/>
                        </a:rPr>
                        <a:t>2026</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April 28</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Tuesday</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92774539"/>
                  </a:ext>
                </a:extLst>
              </a:tr>
              <a:tr h="763486">
                <a:tc>
                  <a:txBody>
                    <a:bodyPr/>
                    <a:lstStyle/>
                    <a:p>
                      <a:pPr algn="ctr" fontAlgn="t"/>
                      <a:r>
                        <a:rPr lang="en-US">
                          <a:effectLst/>
                          <a:latin typeface="Lora" pitchFamily="2" charset="0"/>
                        </a:rPr>
                        <a:t>2027</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a:effectLst/>
                          <a:latin typeface="Lora" pitchFamily="2" charset="0"/>
                        </a:rPr>
                        <a:t>April 28</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r>
                        <a:rPr lang="en-US" dirty="0">
                          <a:effectLst/>
                          <a:latin typeface="Lora" pitchFamily="2" charset="0"/>
                        </a:rPr>
                        <a:t>Wednesday</a:t>
                      </a:r>
                    </a:p>
                  </a:txBody>
                  <a:tcPr marL="66675" marR="66675" marT="28575" marB="2857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48201880"/>
                  </a:ext>
                </a:extLst>
              </a:tr>
            </a:tbl>
          </a:graphicData>
        </a:graphic>
      </p:graphicFrame>
      <p:sp>
        <p:nvSpPr>
          <p:cNvPr id="3" name="TextBox 2">
            <a:extLst>
              <a:ext uri="{FF2B5EF4-FFF2-40B4-BE49-F238E27FC236}">
                <a16:creationId xmlns:a16="http://schemas.microsoft.com/office/drawing/2014/main" id="{E7BF49B4-71B1-27D1-6FB1-22CDBBFCEB7F}"/>
              </a:ext>
            </a:extLst>
          </p:cNvPr>
          <p:cNvSpPr txBox="1"/>
          <p:nvPr/>
        </p:nvSpPr>
        <p:spPr>
          <a:xfrm>
            <a:off x="0" y="649144"/>
            <a:ext cx="12192000" cy="707886"/>
          </a:xfrm>
          <a:prstGeom prst="rect">
            <a:avLst/>
          </a:prstGeom>
          <a:noFill/>
        </p:spPr>
        <p:txBody>
          <a:bodyPr wrap="square">
            <a:spAutoFit/>
          </a:bodyPr>
          <a:lstStyle/>
          <a:p>
            <a:pPr algn="ctr"/>
            <a:r>
              <a:rPr lang="en-US" sz="4000" b="1" i="0" dirty="0">
                <a:solidFill>
                  <a:schemeClr val="tx1">
                    <a:lumMod val="75000"/>
                    <a:lumOff val="25000"/>
                  </a:schemeClr>
                </a:solidFill>
                <a:effectLst/>
                <a:latin typeface="Lora" pitchFamily="2" charset="0"/>
              </a:rPr>
              <a:t>Dates</a:t>
            </a:r>
            <a:endParaRPr lang="en-US" sz="4000" b="1" dirty="0">
              <a:solidFill>
                <a:schemeClr val="tx1">
                  <a:lumMod val="75000"/>
                  <a:lumOff val="25000"/>
                </a:schemeClr>
              </a:solidFill>
            </a:endParaRPr>
          </a:p>
        </p:txBody>
      </p:sp>
      <p:grpSp>
        <p:nvGrpSpPr>
          <p:cNvPr id="4" name="Group 3">
            <a:extLst>
              <a:ext uri="{FF2B5EF4-FFF2-40B4-BE49-F238E27FC236}">
                <a16:creationId xmlns:a16="http://schemas.microsoft.com/office/drawing/2014/main" id="{5E1E93F9-25CE-591A-BD0B-8BB21DA3A7F0}"/>
              </a:ext>
            </a:extLst>
          </p:cNvPr>
          <p:cNvGrpSpPr/>
          <p:nvPr/>
        </p:nvGrpSpPr>
        <p:grpSpPr>
          <a:xfrm rot="5400000">
            <a:off x="11515725" y="6150075"/>
            <a:ext cx="857250" cy="228600"/>
            <a:chOff x="6505575" y="6457950"/>
            <a:chExt cx="857250" cy="228600"/>
          </a:xfrm>
          <a:solidFill>
            <a:schemeClr val="accent4"/>
          </a:solidFill>
        </p:grpSpPr>
        <p:sp>
          <p:nvSpPr>
            <p:cNvPr id="5" name="Oval 4">
              <a:extLst>
                <a:ext uri="{FF2B5EF4-FFF2-40B4-BE49-F238E27FC236}">
                  <a16:creationId xmlns:a16="http://schemas.microsoft.com/office/drawing/2014/main" id="{90D350B5-3A17-6FF7-5EB6-913164896014}"/>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B14A6AB-9D23-F82A-A46C-2E6349C7BBD4}"/>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C6324E7-A3F6-D1CE-B8A7-201AD89F7B5E}"/>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50938316-1FD4-FBE8-D9BF-481CFF3F5FBA}"/>
              </a:ext>
            </a:extLst>
          </p:cNvPr>
          <p:cNvGrpSpPr/>
          <p:nvPr/>
        </p:nvGrpSpPr>
        <p:grpSpPr>
          <a:xfrm rot="5400000">
            <a:off x="-168275" y="460162"/>
            <a:ext cx="857250" cy="228600"/>
            <a:chOff x="6505575" y="6457950"/>
            <a:chExt cx="857250" cy="228600"/>
          </a:xfrm>
          <a:solidFill>
            <a:schemeClr val="accent4"/>
          </a:solidFill>
        </p:grpSpPr>
        <p:sp>
          <p:nvSpPr>
            <p:cNvPr id="9" name="Oval 8">
              <a:extLst>
                <a:ext uri="{FF2B5EF4-FFF2-40B4-BE49-F238E27FC236}">
                  <a16:creationId xmlns:a16="http://schemas.microsoft.com/office/drawing/2014/main" id="{63F65288-B1F4-417C-E783-94F544146F14}"/>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6ACCE72-CC76-11AB-6A20-45B030CAA76C}"/>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9B8FFAD-6B76-08EF-17AA-32B47FBA9D7D}"/>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07060382"/>
      </p:ext>
    </p:extLst>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E32448C-9E74-282E-54F3-AE6F06EBD753}"/>
              </a:ext>
            </a:extLst>
          </p:cNvPr>
          <p:cNvSpPr/>
          <p:nvPr/>
        </p:nvSpPr>
        <p:spPr>
          <a:xfrm>
            <a:off x="-2074608" y="-1275735"/>
            <a:ext cx="7757049" cy="775704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pic>
        <p:nvPicPr>
          <p:cNvPr id="3" name="Picture 2">
            <a:extLst>
              <a:ext uri="{FF2B5EF4-FFF2-40B4-BE49-F238E27FC236}">
                <a16:creationId xmlns:a16="http://schemas.microsoft.com/office/drawing/2014/main" id="{874DAD8E-C059-2BC5-F4B9-A421CBC3835E}"/>
              </a:ext>
            </a:extLst>
          </p:cNvPr>
          <p:cNvPicPr>
            <a:picLocks noChangeAspect="1"/>
          </p:cNvPicPr>
          <p:nvPr/>
        </p:nvPicPr>
        <p:blipFill rotWithShape="1">
          <a:blip r:embed="rId2">
            <a:extLst>
              <a:ext uri="{28A0092B-C50C-407E-A947-70E740481C1C}">
                <a14:useLocalDpi xmlns:a14="http://schemas.microsoft.com/office/drawing/2010/main" val="0"/>
              </a:ext>
            </a:extLst>
          </a:blip>
          <a:srcRect b="-3"/>
          <a:stretch/>
        </p:blipFill>
        <p:spPr>
          <a:xfrm flipH="1">
            <a:off x="-2604946" y="-1740311"/>
            <a:ext cx="7757049" cy="7875639"/>
          </a:xfrm>
          <a:prstGeom prst="ellipse">
            <a:avLst/>
          </a:prstGeom>
        </p:spPr>
      </p:pic>
      <p:pic>
        <p:nvPicPr>
          <p:cNvPr id="6" name="Picture 5">
            <a:extLst>
              <a:ext uri="{FF2B5EF4-FFF2-40B4-BE49-F238E27FC236}">
                <a16:creationId xmlns:a16="http://schemas.microsoft.com/office/drawing/2014/main" id="{7F62CB8F-178D-D188-F9FD-76039E0E5972}"/>
              </a:ext>
            </a:extLst>
          </p:cNvPr>
          <p:cNvPicPr>
            <a:picLocks noChangeAspect="1"/>
          </p:cNvPicPr>
          <p:nvPr/>
        </p:nvPicPr>
        <p:blipFill rotWithShape="1">
          <a:blip r:embed="rId3">
            <a:extLst>
              <a:ext uri="{28A0092B-C50C-407E-A947-70E740481C1C}">
                <a14:useLocalDpi xmlns:a14="http://schemas.microsoft.com/office/drawing/2010/main" val="0"/>
              </a:ext>
            </a:extLst>
          </a:blip>
          <a:srcRect b="3" r="4"/>
          <a:stretch/>
        </p:blipFill>
        <p:spPr>
          <a:xfrm>
            <a:off x="2438949" y="2561834"/>
            <a:ext cx="3773830" cy="3746487"/>
          </a:xfrm>
          <a:prstGeom prst="ellipse">
            <a:avLst/>
          </a:prstGeom>
          <a:ln w="76200">
            <a:solidFill>
              <a:schemeClr val="bg1"/>
            </a:solidFill>
          </a:ln>
          <a:effectLst>
            <a:outerShdw algn="ctr" blurRad="63500" rotWithShape="0" sx="102000" sy="102000">
              <a:prstClr val="black">
                <a:alpha val="40000"/>
              </a:prstClr>
            </a:outerShdw>
          </a:effectLst>
        </p:spPr>
      </p:pic>
      <p:grpSp>
        <p:nvGrpSpPr>
          <p:cNvPr id="7" name="Group 6">
            <a:extLst>
              <a:ext uri="{FF2B5EF4-FFF2-40B4-BE49-F238E27FC236}">
                <a16:creationId xmlns:a16="http://schemas.microsoft.com/office/drawing/2014/main" id="{14B306B6-7863-4D22-E827-AB287CD6DF9F}"/>
              </a:ext>
            </a:extLst>
          </p:cNvPr>
          <p:cNvGrpSpPr/>
          <p:nvPr/>
        </p:nvGrpSpPr>
        <p:grpSpPr>
          <a:xfrm>
            <a:off x="7097659" y="2170509"/>
            <a:ext cx="3200400" cy="2516982"/>
            <a:chOff x="7772400" y="1635014"/>
            <a:chExt cx="3200400" cy="2516982"/>
          </a:xfrm>
        </p:grpSpPr>
        <p:grpSp>
          <p:nvGrpSpPr>
            <p:cNvPr id="8" name="Group 7">
              <a:extLst>
                <a:ext uri="{FF2B5EF4-FFF2-40B4-BE49-F238E27FC236}">
                  <a16:creationId xmlns:a16="http://schemas.microsoft.com/office/drawing/2014/main" id="{21708C90-17B2-B8E1-5432-7A1CFFEA50AD}"/>
                </a:ext>
              </a:extLst>
            </p:cNvPr>
            <p:cNvGrpSpPr/>
            <p:nvPr/>
          </p:nvGrpSpPr>
          <p:grpSpPr>
            <a:xfrm>
              <a:off x="8675522" y="1635014"/>
              <a:ext cx="1394156" cy="1394156"/>
              <a:chOff x="7923461" y="936252"/>
              <a:chExt cx="1394156" cy="1394156"/>
            </a:xfrm>
          </p:grpSpPr>
          <p:sp>
            <p:nvSpPr>
              <p:cNvPr id="10" name="Oval 9">
                <a:extLst>
                  <a:ext uri="{FF2B5EF4-FFF2-40B4-BE49-F238E27FC236}">
                    <a16:creationId xmlns:a16="http://schemas.microsoft.com/office/drawing/2014/main" id="{76AA5113-9044-73DD-68BA-C1D15E89A47E}"/>
                  </a:ext>
                </a:extLst>
              </p:cNvPr>
              <p:cNvSpPr/>
              <p:nvPr/>
            </p:nvSpPr>
            <p:spPr>
              <a:xfrm>
                <a:off x="8016896" y="1029687"/>
                <a:ext cx="1207287" cy="12072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b="1" dirty="0" lang="en-US" sz="3600">
                    <a:latin charset="0" pitchFamily="2" typeface="Lora"/>
                  </a:rPr>
                  <a:t>4</a:t>
                </a:r>
              </a:p>
            </p:txBody>
          </p:sp>
          <p:sp>
            <p:nvSpPr>
              <p:cNvPr id="11" name="Circle: Hollow 10">
                <a:extLst>
                  <a:ext uri="{FF2B5EF4-FFF2-40B4-BE49-F238E27FC236}">
                    <a16:creationId xmlns:a16="http://schemas.microsoft.com/office/drawing/2014/main" id="{210EEFDC-2345-F000-3F37-A1AE49A93B99}"/>
                  </a:ext>
                </a:extLst>
              </p:cNvPr>
              <p:cNvSpPr/>
              <p:nvPr/>
            </p:nvSpPr>
            <p:spPr>
              <a:xfrm>
                <a:off x="7923461" y="936252"/>
                <a:ext cx="1394156" cy="1394156"/>
              </a:xfrm>
              <a:prstGeom prst="donut">
                <a:avLst>
                  <a:gd fmla="val 7609" name="adj"/>
                </a:avLst>
              </a:prstGeom>
              <a:solidFill>
                <a:schemeClr val="bg1"/>
              </a:solidFill>
              <a:ln>
                <a:noFill/>
              </a:ln>
              <a:effectLst>
                <a:outerShdw algn="tl" blurRad="50800" dir="2700000" dist="762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solidFill>
                    <a:schemeClr val="tx1"/>
                  </a:solidFill>
                </a:endParaRPr>
              </a:p>
            </p:txBody>
          </p:sp>
        </p:grpSp>
        <p:sp>
          <p:nvSpPr>
            <p:cNvPr id="9" name="TextBox 8">
              <a:extLst>
                <a:ext uri="{FF2B5EF4-FFF2-40B4-BE49-F238E27FC236}">
                  <a16:creationId xmlns:a16="http://schemas.microsoft.com/office/drawing/2014/main" id="{CEA9E29A-4CCF-C9E1-641F-3C363A444BE4}"/>
                </a:ext>
              </a:extLst>
            </p:cNvPr>
            <p:cNvSpPr txBox="1"/>
            <p:nvPr/>
          </p:nvSpPr>
          <p:spPr>
            <a:xfrm>
              <a:off x="7772400" y="3505665"/>
              <a:ext cx="3200400" cy="646331"/>
            </a:xfrm>
            <a:prstGeom prst="rect">
              <a:avLst/>
            </a:prstGeom>
            <a:noFill/>
          </p:spPr>
          <p:txBody>
            <a:bodyPr rtlCol="0" wrap="square">
              <a:spAutoFit/>
            </a:bodyPr>
            <a:lstStyle/>
            <a:p>
              <a:pPr algn="ctr"/>
              <a:r>
                <a:rPr b="1" dirty="0" lang="en-US" sz="3600">
                  <a:solidFill>
                    <a:schemeClr val="tx1">
                      <a:lumMod val="75000"/>
                      <a:lumOff val="25000"/>
                    </a:schemeClr>
                  </a:solidFill>
                  <a:latin charset="0" pitchFamily="2" typeface="Lora"/>
                </a:rPr>
                <a:t>Conclusion</a:t>
              </a:r>
            </a:p>
          </p:txBody>
        </p:sp>
      </p:grpSp>
    </p:spTree>
    <p:extLst>
      <p:ext uri="{BB962C8B-B14F-4D97-AF65-F5344CB8AC3E}">
        <p14:creationId xmlns:p14="http://schemas.microsoft.com/office/powerpoint/2010/main" val="4090357499"/>
      </p:ext>
    </p:extLst>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DB3BF8-5818-A86F-93BE-C07E800A9654}"/>
              </a:ext>
            </a:extLst>
          </p:cNvPr>
          <p:cNvPicPr>
            <a:picLocks noChangeAspect="1"/>
          </p:cNvPicPr>
          <p:nvPr/>
        </p:nvPicPr>
        <p:blipFill rotWithShape="1">
          <a:blip r:embed="rId2">
            <a:extLst>
              <a:ext uri="{28A0092B-C50C-407E-A947-70E740481C1C}">
                <a14:useLocalDpi xmlns:a14="http://schemas.microsoft.com/office/drawing/2010/main" val="0"/>
              </a:ext>
            </a:extLst>
          </a:blip>
          <a:srcRect r="-9"/>
          <a:stretch/>
        </p:blipFill>
        <p:spPr>
          <a:xfrm>
            <a:off x="379588" y="436239"/>
            <a:ext cx="2628918" cy="5172037"/>
          </a:xfrm>
          <a:prstGeom prst="rect">
            <a:avLst/>
          </a:prstGeom>
        </p:spPr>
      </p:pic>
      <p:pic>
        <p:nvPicPr>
          <p:cNvPr id="7" name="Picture 6">
            <a:extLst>
              <a:ext uri="{FF2B5EF4-FFF2-40B4-BE49-F238E27FC236}">
                <a16:creationId xmlns:a16="http://schemas.microsoft.com/office/drawing/2014/main" id="{F9CFF5BF-DB0C-5D69-DC65-D9F62790B4B2}"/>
              </a:ext>
            </a:extLst>
          </p:cNvPr>
          <p:cNvPicPr>
            <a:picLocks noChangeAspect="1"/>
          </p:cNvPicPr>
          <p:nvPr/>
        </p:nvPicPr>
        <p:blipFill rotWithShape="1">
          <a:blip r:embed="rId3">
            <a:extLst>
              <a:ext uri="{28A0092B-C50C-407E-A947-70E740481C1C}">
                <a14:useLocalDpi xmlns:a14="http://schemas.microsoft.com/office/drawing/2010/main" val="0"/>
              </a:ext>
            </a:extLst>
          </a:blip>
          <a:srcRect b="-10" r="-13"/>
          <a:stretch/>
        </p:blipFill>
        <p:spPr>
          <a:xfrm>
            <a:off x="3237793" y="1512564"/>
            <a:ext cx="2628919" cy="5172037"/>
          </a:xfrm>
          <a:prstGeom prst="rect">
            <a:avLst/>
          </a:prstGeom>
        </p:spPr>
      </p:pic>
      <p:sp>
        <p:nvSpPr>
          <p:cNvPr id="8" name="Frame 7">
            <a:extLst>
              <a:ext uri="{FF2B5EF4-FFF2-40B4-BE49-F238E27FC236}">
                <a16:creationId xmlns:a16="http://schemas.microsoft.com/office/drawing/2014/main" id="{301E564D-237F-2592-2BDB-4B652FAA07EE}"/>
              </a:ext>
            </a:extLst>
          </p:cNvPr>
          <p:cNvSpPr/>
          <p:nvPr/>
        </p:nvSpPr>
        <p:spPr>
          <a:xfrm>
            <a:off x="1988308" y="2498383"/>
            <a:ext cx="2269682" cy="2152650"/>
          </a:xfrm>
          <a:prstGeom prst="frame">
            <a:avLst>
              <a:gd fmla="val 8540" name="adj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solidFill>
                <a:schemeClr val="tx1"/>
              </a:solidFill>
            </a:endParaRPr>
          </a:p>
        </p:txBody>
      </p:sp>
      <p:grpSp>
        <p:nvGrpSpPr>
          <p:cNvPr id="9" name="Group 8">
            <a:extLst>
              <a:ext uri="{FF2B5EF4-FFF2-40B4-BE49-F238E27FC236}">
                <a16:creationId xmlns:a16="http://schemas.microsoft.com/office/drawing/2014/main" id="{95781C66-AAAC-6F5D-D03F-D8578785D1EF}"/>
              </a:ext>
            </a:extLst>
          </p:cNvPr>
          <p:cNvGrpSpPr/>
          <p:nvPr/>
        </p:nvGrpSpPr>
        <p:grpSpPr>
          <a:xfrm>
            <a:off x="171450" y="6467475"/>
            <a:ext cx="857250" cy="228600"/>
            <a:chOff x="6505575" y="6457950"/>
            <a:chExt cx="857250" cy="228600"/>
          </a:xfrm>
          <a:solidFill>
            <a:schemeClr val="accent1"/>
          </a:solidFill>
        </p:grpSpPr>
        <p:sp>
          <p:nvSpPr>
            <p:cNvPr id="10" name="Oval 9">
              <a:extLst>
                <a:ext uri="{FF2B5EF4-FFF2-40B4-BE49-F238E27FC236}">
                  <a16:creationId xmlns:a16="http://schemas.microsoft.com/office/drawing/2014/main" id="{2351346D-8688-FAD8-D1CA-AD73AF8DDED6}"/>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1" name="Oval 10">
              <a:extLst>
                <a:ext uri="{FF2B5EF4-FFF2-40B4-BE49-F238E27FC236}">
                  <a16:creationId xmlns:a16="http://schemas.microsoft.com/office/drawing/2014/main" id="{AFF9ED35-8181-44F0-0046-373B825ADFB6}"/>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Oval 11">
              <a:extLst>
                <a:ext uri="{FF2B5EF4-FFF2-40B4-BE49-F238E27FC236}">
                  <a16:creationId xmlns:a16="http://schemas.microsoft.com/office/drawing/2014/main" id="{15D26EDF-61E3-EC60-194B-677E5D7FA22E}"/>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3" name="Group 12">
            <a:extLst>
              <a:ext uri="{FF2B5EF4-FFF2-40B4-BE49-F238E27FC236}">
                <a16:creationId xmlns:a16="http://schemas.microsoft.com/office/drawing/2014/main" id="{A0BB72B1-A728-9E79-1E0B-431004AC3E94}"/>
              </a:ext>
            </a:extLst>
          </p:cNvPr>
          <p:cNvGrpSpPr/>
          <p:nvPr/>
        </p:nvGrpSpPr>
        <p:grpSpPr>
          <a:xfrm>
            <a:off x="11163300" y="171450"/>
            <a:ext cx="857250" cy="228600"/>
            <a:chOff x="6505575" y="6457950"/>
            <a:chExt cx="857250" cy="228600"/>
          </a:xfrm>
          <a:solidFill>
            <a:schemeClr val="accent1"/>
          </a:solidFill>
        </p:grpSpPr>
        <p:sp>
          <p:nvSpPr>
            <p:cNvPr id="14" name="Oval 13">
              <a:extLst>
                <a:ext uri="{FF2B5EF4-FFF2-40B4-BE49-F238E27FC236}">
                  <a16:creationId xmlns:a16="http://schemas.microsoft.com/office/drawing/2014/main" id="{F4C674BB-E20C-411E-7176-1DEA0A383A76}"/>
                </a:ext>
              </a:extLst>
            </p:cNvPr>
            <p:cNvSpPr/>
            <p:nvPr/>
          </p:nvSpPr>
          <p:spPr>
            <a:xfrm>
              <a:off x="650557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5" name="Oval 14">
              <a:extLst>
                <a:ext uri="{FF2B5EF4-FFF2-40B4-BE49-F238E27FC236}">
                  <a16:creationId xmlns:a16="http://schemas.microsoft.com/office/drawing/2014/main" id="{57A5D239-8EBE-BF5F-AD2E-1C9A9FBF88EA}"/>
                </a:ext>
              </a:extLst>
            </p:cNvPr>
            <p:cNvSpPr/>
            <p:nvPr/>
          </p:nvSpPr>
          <p:spPr>
            <a:xfrm>
              <a:off x="6819900"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6" name="Oval 15">
              <a:extLst>
                <a:ext uri="{FF2B5EF4-FFF2-40B4-BE49-F238E27FC236}">
                  <a16:creationId xmlns:a16="http://schemas.microsoft.com/office/drawing/2014/main" id="{C41BBA6E-7F7B-36D3-32E5-1B94EFFD3918}"/>
                </a:ext>
              </a:extLst>
            </p:cNvPr>
            <p:cNvSpPr/>
            <p:nvPr/>
          </p:nvSpPr>
          <p:spPr>
            <a:xfrm>
              <a:off x="7134225" y="645795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grpSp>
        <p:nvGrpSpPr>
          <p:cNvPr id="18" name="Group 17">
            <a:extLst>
              <a:ext uri="{FF2B5EF4-FFF2-40B4-BE49-F238E27FC236}">
                <a16:creationId xmlns:a16="http://schemas.microsoft.com/office/drawing/2014/main" id="{50AAE537-F041-F9BF-1F9C-7213AC18AAC7}"/>
              </a:ext>
            </a:extLst>
          </p:cNvPr>
          <p:cNvGrpSpPr/>
          <p:nvPr/>
        </p:nvGrpSpPr>
        <p:grpSpPr>
          <a:xfrm>
            <a:off x="6249812" y="1557338"/>
            <a:ext cx="5562600" cy="3819524"/>
            <a:chOff x="6249812" y="1238250"/>
            <a:chExt cx="5562600" cy="3819524"/>
          </a:xfrm>
        </p:grpSpPr>
        <p:sp>
          <p:nvSpPr>
            <p:cNvPr id="3" name="TextBox 2">
              <a:extLst>
                <a:ext uri="{FF2B5EF4-FFF2-40B4-BE49-F238E27FC236}">
                  <a16:creationId xmlns:a16="http://schemas.microsoft.com/office/drawing/2014/main" id="{3FF84927-35BB-A95A-1C75-F5516FD6312F}"/>
                </a:ext>
              </a:extLst>
            </p:cNvPr>
            <p:cNvSpPr txBox="1"/>
            <p:nvPr/>
          </p:nvSpPr>
          <p:spPr>
            <a:xfrm>
              <a:off x="6249812" y="2091641"/>
              <a:ext cx="5562600" cy="2966133"/>
            </a:xfrm>
            <a:prstGeom prst="rect">
              <a:avLst/>
            </a:prstGeom>
            <a:noFill/>
          </p:spPr>
          <p:txBody>
            <a:bodyPr wrap="square">
              <a:spAutoFit/>
            </a:bodyPr>
            <a:lstStyle/>
            <a:p>
              <a:pPr>
                <a:lnSpc>
                  <a:spcPct val="150000"/>
                </a:lnSpc>
              </a:pPr>
              <a:r>
                <a:rPr dirty="0" lang="en-US" sz="1400">
                  <a:solidFill>
                    <a:schemeClr val="tx1">
                      <a:lumMod val="75000"/>
                      <a:lumOff val="25000"/>
                    </a:schemeClr>
                  </a:solidFill>
                  <a:latin charset="0" pitchFamily="2" typeface="Lora"/>
                </a:rPr>
                <a:t>World Day for Safety and Health at Work is an important reminder of the need to ensure that workplaces are safe and healthy. It is an opportunity to raise awareness of the magnitude of the problem and to promote action in support of decent work and health and safety. It is essential that employers, workers, governments, and society as a whole take steps to ensure that workplaces are safe and healthy. World Day for Safety and Health at Work is an opportunity to remind us all of our responsibilities in this area.</a:t>
              </a:r>
            </a:p>
          </p:txBody>
        </p:sp>
        <p:sp>
          <p:nvSpPr>
            <p:cNvPr id="17" name="TextBox 16">
              <a:extLst>
                <a:ext uri="{FF2B5EF4-FFF2-40B4-BE49-F238E27FC236}">
                  <a16:creationId xmlns:a16="http://schemas.microsoft.com/office/drawing/2014/main" id="{C2E11F3D-CB77-FE4A-EA16-F5B8EA29C25E}"/>
                </a:ext>
              </a:extLst>
            </p:cNvPr>
            <p:cNvSpPr txBox="1"/>
            <p:nvPr/>
          </p:nvSpPr>
          <p:spPr>
            <a:xfrm>
              <a:off x="6249812" y="1238250"/>
              <a:ext cx="3923610" cy="707886"/>
            </a:xfrm>
            <a:prstGeom prst="rect">
              <a:avLst/>
            </a:prstGeom>
            <a:noFill/>
          </p:spPr>
          <p:txBody>
            <a:bodyPr rtlCol="0" wrap="square">
              <a:spAutoFit/>
            </a:bodyPr>
            <a:lstStyle/>
            <a:p>
              <a:r>
                <a:rPr b="1" dirty="0" lang="en-US" sz="4000">
                  <a:solidFill>
                    <a:schemeClr val="tx1">
                      <a:lumMod val="75000"/>
                      <a:lumOff val="25000"/>
                    </a:schemeClr>
                  </a:solidFill>
                  <a:latin charset="0" pitchFamily="2" typeface="Lora"/>
                </a:rPr>
                <a:t>Conclusion</a:t>
              </a:r>
            </a:p>
          </p:txBody>
        </p:sp>
      </p:grpSp>
    </p:spTree>
    <p:extLst>
      <p:ext uri="{BB962C8B-B14F-4D97-AF65-F5344CB8AC3E}">
        <p14:creationId xmlns:p14="http://schemas.microsoft.com/office/powerpoint/2010/main" val="1807459029"/>
      </p:ext>
    </p:extLst>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1BC8F2-2E02-7C7E-6718-D2BB5C2C275D}"/>
              </a:ext>
            </a:extLst>
          </p:cNvPr>
          <p:cNvPicPr>
            <a:picLocks noChangeAspect="1"/>
          </p:cNvPicPr>
          <p:nvPr/>
        </p:nvPicPr>
        <p:blipFill rotWithShape="1">
          <a:blip r:embed="rId2">
            <a:extLst>
              <a:ext uri="{28A0092B-C50C-407E-A947-70E740481C1C}">
                <a14:useLocalDpi xmlns:a14="http://schemas.microsoft.com/office/drawing/2010/main" val="0"/>
              </a:ext>
            </a:extLst>
          </a:blip>
          <a:srcRect b="40"/>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7654E7-15D1-70B7-F2FC-B70D90A960A2}"/>
              </a:ext>
            </a:extLst>
          </p:cNvPr>
          <p:cNvSpPr/>
          <p:nvPr/>
        </p:nvSpPr>
        <p:spPr>
          <a:xfrm>
            <a:off x="0" y="0"/>
            <a:ext cx="12192000" cy="6858000"/>
          </a:xfrm>
          <a:prstGeom prst="rect">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6" name="TextBox 5">
            <a:extLst>
              <a:ext uri="{FF2B5EF4-FFF2-40B4-BE49-F238E27FC236}">
                <a16:creationId xmlns:a16="http://schemas.microsoft.com/office/drawing/2014/main" id="{9F56C3BE-58B2-890A-F383-C9B5452C700B}"/>
              </a:ext>
            </a:extLst>
          </p:cNvPr>
          <p:cNvSpPr txBox="1"/>
          <p:nvPr/>
        </p:nvSpPr>
        <p:spPr>
          <a:xfrm>
            <a:off x="1955391" y="2305615"/>
            <a:ext cx="8281219" cy="2246769"/>
          </a:xfrm>
          <a:prstGeom prst="rect">
            <a:avLst/>
          </a:prstGeom>
          <a:noFill/>
        </p:spPr>
        <p:txBody>
          <a:bodyPr wrap="square">
            <a:spAutoFit/>
          </a:bodyPr>
          <a:lstStyle/>
          <a:p>
            <a:pPr algn="ctr"/>
            <a:r>
              <a:rPr b="1" dirty="0" i="0" lang="en-US" sz="2800">
                <a:solidFill>
                  <a:schemeClr val="bg1"/>
                </a:solidFill>
                <a:effectLst/>
                <a:latin charset="0" pitchFamily="2" typeface="Lora"/>
              </a:rPr>
              <a:t>"Safety is not an intellectual exercise to keep us in work. It is a matter of life and death. It is the sum of our contributions to safety management that determines whether the people we work with live or die." </a:t>
            </a:r>
            <a:endParaRPr b="1" dirty="0" lang="en-US" sz="2800">
              <a:solidFill>
                <a:schemeClr val="bg1"/>
              </a:solidFill>
              <a:latin charset="0" pitchFamily="2" typeface="Lora"/>
            </a:endParaRPr>
          </a:p>
        </p:txBody>
      </p:sp>
    </p:spTree>
    <p:extLst>
      <p:ext uri="{BB962C8B-B14F-4D97-AF65-F5344CB8AC3E}">
        <p14:creationId xmlns:p14="http://schemas.microsoft.com/office/powerpoint/2010/main" val="186789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9147;p73">
            <a:extLst>
              <a:ext uri="{FF2B5EF4-FFF2-40B4-BE49-F238E27FC236}">
                <a16:creationId xmlns:a16="http://schemas.microsoft.com/office/drawing/2014/main" id="{C5DFFB66-76B3-4E90-90DE-364122FA3595}"/>
              </a:ext>
            </a:extLst>
          </p:cNvPr>
          <p:cNvGrpSpPr/>
          <p:nvPr/>
        </p:nvGrpSpPr>
        <p:grpSpPr>
          <a:xfrm>
            <a:off x="402163" y="1485090"/>
            <a:ext cx="540262" cy="531735"/>
            <a:chOff x="683125" y="1955275"/>
            <a:chExt cx="299325" cy="294600"/>
          </a:xfrm>
          <a:solidFill>
            <a:schemeClr val="tx1"/>
          </a:solidFill>
        </p:grpSpPr>
        <p:sp>
          <p:nvSpPr>
            <p:cNvPr id="5" name="Google Shape;9148;p73">
              <a:extLst>
                <a:ext uri="{FF2B5EF4-FFF2-40B4-BE49-F238E27FC236}">
                  <a16:creationId xmlns:a16="http://schemas.microsoft.com/office/drawing/2014/main" id="{55E8A8A6-560F-489E-B5C1-FD272364CE50}"/>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 name="Google Shape;9149;p73">
              <a:extLst>
                <a:ext uri="{FF2B5EF4-FFF2-40B4-BE49-F238E27FC236}">
                  <a16:creationId xmlns:a16="http://schemas.microsoft.com/office/drawing/2014/main" id="{9C80666D-F7F7-4F06-B760-A6B0E6BC4E64}"/>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7" name="Google Shape;9150;p73">
              <a:extLst>
                <a:ext uri="{FF2B5EF4-FFF2-40B4-BE49-F238E27FC236}">
                  <a16:creationId xmlns:a16="http://schemas.microsoft.com/office/drawing/2014/main" id="{78445D76-95B9-46C4-B226-4BE4808EC22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 name="Google Shape;9151;p73">
              <a:extLst>
                <a:ext uri="{FF2B5EF4-FFF2-40B4-BE49-F238E27FC236}">
                  <a16:creationId xmlns:a16="http://schemas.microsoft.com/office/drawing/2014/main" id="{5A6A55A1-3A6C-4FDE-A91E-F570A48427B5}"/>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9" name="Google Shape;9152;p73">
            <a:extLst>
              <a:ext uri="{FF2B5EF4-FFF2-40B4-BE49-F238E27FC236}">
                <a16:creationId xmlns:a16="http://schemas.microsoft.com/office/drawing/2014/main" id="{B32165CC-C945-4745-AA76-7BA6E505E7D8}"/>
              </a:ext>
            </a:extLst>
          </p:cNvPr>
          <p:cNvGrpSpPr/>
          <p:nvPr/>
        </p:nvGrpSpPr>
        <p:grpSpPr>
          <a:xfrm>
            <a:off x="403585" y="2116976"/>
            <a:ext cx="537421" cy="534622"/>
            <a:chOff x="685475" y="2318350"/>
            <a:chExt cx="297750" cy="296200"/>
          </a:xfrm>
          <a:solidFill>
            <a:schemeClr val="tx1"/>
          </a:solidFill>
        </p:grpSpPr>
        <p:sp>
          <p:nvSpPr>
            <p:cNvPr id="10" name="Google Shape;9153;p73">
              <a:extLst>
                <a:ext uri="{FF2B5EF4-FFF2-40B4-BE49-F238E27FC236}">
                  <a16:creationId xmlns:a16="http://schemas.microsoft.com/office/drawing/2014/main" id="{9308F50B-BB52-4A18-9C91-4AE454B7299A}"/>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1" name="Google Shape;9154;p73">
              <a:extLst>
                <a:ext uri="{FF2B5EF4-FFF2-40B4-BE49-F238E27FC236}">
                  <a16:creationId xmlns:a16="http://schemas.microsoft.com/office/drawing/2014/main" id="{A820E571-CDD3-4C0E-A6F2-F15F28C735E9}"/>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2" name="Google Shape;9155;p73">
              <a:extLst>
                <a:ext uri="{FF2B5EF4-FFF2-40B4-BE49-F238E27FC236}">
                  <a16:creationId xmlns:a16="http://schemas.microsoft.com/office/drawing/2014/main" id="{C46FAD5A-C6BE-4FEB-81CE-76364CB2A4D9}"/>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13" name="Google Shape;9156;p73">
            <a:extLst>
              <a:ext uri="{FF2B5EF4-FFF2-40B4-BE49-F238E27FC236}">
                <a16:creationId xmlns:a16="http://schemas.microsoft.com/office/drawing/2014/main" id="{F643AB68-DE18-485C-924D-DB8968325FC4}"/>
              </a:ext>
            </a:extLst>
          </p:cNvPr>
          <p:cNvSpPr/>
          <p:nvPr/>
        </p:nvSpPr>
        <p:spPr>
          <a:xfrm>
            <a:off x="405718" y="2804357"/>
            <a:ext cx="533134" cy="534532"/>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14" name="Google Shape;9157;p73">
            <a:extLst>
              <a:ext uri="{FF2B5EF4-FFF2-40B4-BE49-F238E27FC236}">
                <a16:creationId xmlns:a16="http://schemas.microsoft.com/office/drawing/2014/main" id="{8032E36F-1D90-4D89-AC94-C906549B6638}"/>
              </a:ext>
            </a:extLst>
          </p:cNvPr>
          <p:cNvGrpSpPr/>
          <p:nvPr/>
        </p:nvGrpSpPr>
        <p:grpSpPr>
          <a:xfrm>
            <a:off x="3812084" y="1484730"/>
            <a:ext cx="473481" cy="532456"/>
            <a:chOff x="2523000" y="1954875"/>
            <a:chExt cx="262325" cy="295000"/>
          </a:xfrm>
          <a:solidFill>
            <a:schemeClr val="tx1"/>
          </a:solidFill>
        </p:grpSpPr>
        <p:sp>
          <p:nvSpPr>
            <p:cNvPr id="15" name="Google Shape;9158;p73">
              <a:extLst>
                <a:ext uri="{FF2B5EF4-FFF2-40B4-BE49-F238E27FC236}">
                  <a16:creationId xmlns:a16="http://schemas.microsoft.com/office/drawing/2014/main" id="{A29A7337-9579-42B5-84DD-228F4F06B344}"/>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6" name="Google Shape;9159;p73">
              <a:extLst>
                <a:ext uri="{FF2B5EF4-FFF2-40B4-BE49-F238E27FC236}">
                  <a16:creationId xmlns:a16="http://schemas.microsoft.com/office/drawing/2014/main" id="{F4B28D4E-2A80-4D77-92FD-23F8EDA9EF66}"/>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7" name="Google Shape;9160;p73">
            <a:extLst>
              <a:ext uri="{FF2B5EF4-FFF2-40B4-BE49-F238E27FC236}">
                <a16:creationId xmlns:a16="http://schemas.microsoft.com/office/drawing/2014/main" id="{33F169E3-D444-4D00-86A0-CDB4530B9CF1}"/>
              </a:ext>
            </a:extLst>
          </p:cNvPr>
          <p:cNvGrpSpPr/>
          <p:nvPr/>
        </p:nvGrpSpPr>
        <p:grpSpPr>
          <a:xfrm>
            <a:off x="3780113" y="2117698"/>
            <a:ext cx="537421" cy="533178"/>
            <a:chOff x="2508825" y="2318350"/>
            <a:chExt cx="297750" cy="295400"/>
          </a:xfrm>
          <a:solidFill>
            <a:schemeClr val="tx1"/>
          </a:solidFill>
        </p:grpSpPr>
        <p:sp>
          <p:nvSpPr>
            <p:cNvPr id="18" name="Google Shape;9161;p73">
              <a:extLst>
                <a:ext uri="{FF2B5EF4-FFF2-40B4-BE49-F238E27FC236}">
                  <a16:creationId xmlns:a16="http://schemas.microsoft.com/office/drawing/2014/main" id="{5309803E-0BF2-4DCF-9F57-F6DED600F00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 name="Google Shape;9162;p73">
              <a:extLst>
                <a:ext uri="{FF2B5EF4-FFF2-40B4-BE49-F238E27FC236}">
                  <a16:creationId xmlns:a16="http://schemas.microsoft.com/office/drawing/2014/main" id="{14FBC4D7-550F-4F32-804D-EB28E3B7C678}"/>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20" name="Google Shape;9163;p73">
            <a:extLst>
              <a:ext uri="{FF2B5EF4-FFF2-40B4-BE49-F238E27FC236}">
                <a16:creationId xmlns:a16="http://schemas.microsoft.com/office/drawing/2014/main" id="{53D94AA2-DDD9-4581-8320-763D26614BC0}"/>
              </a:ext>
            </a:extLst>
          </p:cNvPr>
          <p:cNvSpPr/>
          <p:nvPr/>
        </p:nvSpPr>
        <p:spPr>
          <a:xfrm>
            <a:off x="3781501" y="2804357"/>
            <a:ext cx="534576" cy="534532"/>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21" name="Google Shape;9164;p73">
            <a:extLst>
              <a:ext uri="{FF2B5EF4-FFF2-40B4-BE49-F238E27FC236}">
                <a16:creationId xmlns:a16="http://schemas.microsoft.com/office/drawing/2014/main" id="{4CD69DD0-7F3B-42EC-B87A-38912FE9880D}"/>
              </a:ext>
            </a:extLst>
          </p:cNvPr>
          <p:cNvGrpSpPr/>
          <p:nvPr/>
        </p:nvGrpSpPr>
        <p:grpSpPr>
          <a:xfrm>
            <a:off x="7182569" y="1484392"/>
            <a:ext cx="531735" cy="533133"/>
            <a:chOff x="4321150" y="1946600"/>
            <a:chExt cx="294600" cy="295375"/>
          </a:xfrm>
          <a:solidFill>
            <a:schemeClr val="tx1"/>
          </a:solidFill>
        </p:grpSpPr>
        <p:sp>
          <p:nvSpPr>
            <p:cNvPr id="22" name="Google Shape;9165;p73">
              <a:extLst>
                <a:ext uri="{FF2B5EF4-FFF2-40B4-BE49-F238E27FC236}">
                  <a16:creationId xmlns:a16="http://schemas.microsoft.com/office/drawing/2014/main" id="{015E1DAA-5C09-47C6-B7CC-ED59CE39B660}"/>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 name="Google Shape;9166;p73">
              <a:extLst>
                <a:ext uri="{FF2B5EF4-FFF2-40B4-BE49-F238E27FC236}">
                  <a16:creationId xmlns:a16="http://schemas.microsoft.com/office/drawing/2014/main" id="{2DFF013A-324A-401B-9EA2-8D7FAF61D292}"/>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 name="Google Shape;9167;p73">
              <a:extLst>
                <a:ext uri="{FF2B5EF4-FFF2-40B4-BE49-F238E27FC236}">
                  <a16:creationId xmlns:a16="http://schemas.microsoft.com/office/drawing/2014/main" id="{A5FF9F80-0D41-459D-AF31-11477E35B655}"/>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25" name="Google Shape;9168;p73">
            <a:extLst>
              <a:ext uri="{FF2B5EF4-FFF2-40B4-BE49-F238E27FC236}">
                <a16:creationId xmlns:a16="http://schemas.microsoft.com/office/drawing/2014/main" id="{9247A99F-E7CF-4EDE-AEEF-6D51955DF9BB}"/>
              </a:ext>
            </a:extLst>
          </p:cNvPr>
          <p:cNvSpPr/>
          <p:nvPr/>
        </p:nvSpPr>
        <p:spPr>
          <a:xfrm>
            <a:off x="7177521" y="2134750"/>
            <a:ext cx="541707" cy="499066"/>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 name="Google Shape;9169;p73">
            <a:extLst>
              <a:ext uri="{FF2B5EF4-FFF2-40B4-BE49-F238E27FC236}">
                <a16:creationId xmlns:a16="http://schemas.microsoft.com/office/drawing/2014/main" id="{F615F79C-557D-4D71-8AFE-27F250CDDCFC}"/>
              </a:ext>
            </a:extLst>
          </p:cNvPr>
          <p:cNvSpPr/>
          <p:nvPr/>
        </p:nvSpPr>
        <p:spPr>
          <a:xfrm>
            <a:off x="7178243" y="2805056"/>
            <a:ext cx="540262" cy="533133"/>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 name="Google Shape;9170;p73">
            <a:extLst>
              <a:ext uri="{FF2B5EF4-FFF2-40B4-BE49-F238E27FC236}">
                <a16:creationId xmlns:a16="http://schemas.microsoft.com/office/drawing/2014/main" id="{BBC17AD0-72BF-498E-B8EB-D08B8ACC4A70}"/>
              </a:ext>
            </a:extLst>
          </p:cNvPr>
          <p:cNvSpPr/>
          <p:nvPr/>
        </p:nvSpPr>
        <p:spPr>
          <a:xfrm>
            <a:off x="10659402" y="1485807"/>
            <a:ext cx="342666" cy="530291"/>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 name="Google Shape;9171;p73">
            <a:extLst>
              <a:ext uri="{FF2B5EF4-FFF2-40B4-BE49-F238E27FC236}">
                <a16:creationId xmlns:a16="http://schemas.microsoft.com/office/drawing/2014/main" id="{B78547BF-CDB6-4A72-B006-6BB85E85F619}"/>
              </a:ext>
            </a:extLst>
          </p:cNvPr>
          <p:cNvSpPr/>
          <p:nvPr/>
        </p:nvSpPr>
        <p:spPr>
          <a:xfrm>
            <a:off x="1082548" y="1483665"/>
            <a:ext cx="537375" cy="534576"/>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29" name="Google Shape;9172;p73">
            <a:extLst>
              <a:ext uri="{FF2B5EF4-FFF2-40B4-BE49-F238E27FC236}">
                <a16:creationId xmlns:a16="http://schemas.microsoft.com/office/drawing/2014/main" id="{1DB9BB30-2991-4AF4-901F-32DBF61ED18C}"/>
              </a:ext>
            </a:extLst>
          </p:cNvPr>
          <p:cNvGrpSpPr/>
          <p:nvPr/>
        </p:nvGrpSpPr>
        <p:grpSpPr>
          <a:xfrm>
            <a:off x="1081840" y="2117698"/>
            <a:ext cx="538819" cy="533178"/>
            <a:chOff x="1049375" y="2318350"/>
            <a:chExt cx="298525" cy="295400"/>
          </a:xfrm>
          <a:solidFill>
            <a:schemeClr val="tx1"/>
          </a:solidFill>
        </p:grpSpPr>
        <p:sp>
          <p:nvSpPr>
            <p:cNvPr id="30" name="Google Shape;9173;p73">
              <a:extLst>
                <a:ext uri="{FF2B5EF4-FFF2-40B4-BE49-F238E27FC236}">
                  <a16:creationId xmlns:a16="http://schemas.microsoft.com/office/drawing/2014/main" id="{C1D62855-8CFF-4B95-8D2D-03BDE3078369}"/>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1" name="Google Shape;9174;p73">
              <a:extLst>
                <a:ext uri="{FF2B5EF4-FFF2-40B4-BE49-F238E27FC236}">
                  <a16:creationId xmlns:a16="http://schemas.microsoft.com/office/drawing/2014/main" id="{99F59F03-F14D-4655-BE9C-1F7768374A47}"/>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 name="Google Shape;9175;p73">
              <a:extLst>
                <a:ext uri="{FF2B5EF4-FFF2-40B4-BE49-F238E27FC236}">
                  <a16:creationId xmlns:a16="http://schemas.microsoft.com/office/drawing/2014/main" id="{C8519DB9-AFA6-434B-B3B6-25334BDDFC0E}"/>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 name="Google Shape;9176;p73">
              <a:extLst>
                <a:ext uri="{FF2B5EF4-FFF2-40B4-BE49-F238E27FC236}">
                  <a16:creationId xmlns:a16="http://schemas.microsoft.com/office/drawing/2014/main" id="{04416587-6A03-434C-A65D-95B02A1802A7}"/>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4" name="Google Shape;9177;p73">
            <a:extLst>
              <a:ext uri="{FF2B5EF4-FFF2-40B4-BE49-F238E27FC236}">
                <a16:creationId xmlns:a16="http://schemas.microsoft.com/office/drawing/2014/main" id="{20823C08-C52D-460E-8921-E5178337C1AD}"/>
              </a:ext>
            </a:extLst>
          </p:cNvPr>
          <p:cNvGrpSpPr/>
          <p:nvPr/>
        </p:nvGrpSpPr>
        <p:grpSpPr>
          <a:xfrm>
            <a:off x="1082563" y="2802943"/>
            <a:ext cx="537375" cy="537375"/>
            <a:chOff x="1049375" y="2680675"/>
            <a:chExt cx="297725" cy="297725"/>
          </a:xfrm>
          <a:solidFill>
            <a:schemeClr val="tx1"/>
          </a:solidFill>
        </p:grpSpPr>
        <p:sp>
          <p:nvSpPr>
            <p:cNvPr id="35" name="Google Shape;9178;p73">
              <a:extLst>
                <a:ext uri="{FF2B5EF4-FFF2-40B4-BE49-F238E27FC236}">
                  <a16:creationId xmlns:a16="http://schemas.microsoft.com/office/drawing/2014/main" id="{79CC4312-EAA2-41C1-BA17-54AAED42AC87}"/>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 name="Google Shape;9179;p73">
              <a:extLst>
                <a:ext uri="{FF2B5EF4-FFF2-40B4-BE49-F238E27FC236}">
                  <a16:creationId xmlns:a16="http://schemas.microsoft.com/office/drawing/2014/main" id="{3C6EFFC6-6796-4FBC-8E2B-3C421C680EE8}"/>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7" name="Google Shape;9180;p73">
            <a:extLst>
              <a:ext uri="{FF2B5EF4-FFF2-40B4-BE49-F238E27FC236}">
                <a16:creationId xmlns:a16="http://schemas.microsoft.com/office/drawing/2014/main" id="{E0A256C9-BB8E-40E9-A2BC-D3309646861A}"/>
              </a:ext>
            </a:extLst>
          </p:cNvPr>
          <p:cNvGrpSpPr/>
          <p:nvPr/>
        </p:nvGrpSpPr>
        <p:grpSpPr>
          <a:xfrm>
            <a:off x="4468564" y="1484369"/>
            <a:ext cx="533134" cy="533178"/>
            <a:chOff x="2872725" y="1954475"/>
            <a:chExt cx="295375" cy="295400"/>
          </a:xfrm>
          <a:solidFill>
            <a:schemeClr val="tx1"/>
          </a:solidFill>
        </p:grpSpPr>
        <p:sp>
          <p:nvSpPr>
            <p:cNvPr id="38" name="Google Shape;9181;p73">
              <a:extLst>
                <a:ext uri="{FF2B5EF4-FFF2-40B4-BE49-F238E27FC236}">
                  <a16:creationId xmlns:a16="http://schemas.microsoft.com/office/drawing/2014/main" id="{4AC55FBD-F597-4C34-B89F-FCBACA2F502A}"/>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 name="Google Shape;9182;p73">
              <a:extLst>
                <a:ext uri="{FF2B5EF4-FFF2-40B4-BE49-F238E27FC236}">
                  <a16:creationId xmlns:a16="http://schemas.microsoft.com/office/drawing/2014/main" id="{249155CD-B6F9-48E5-A490-5D92956B47D1}"/>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 name="Google Shape;9183;p73">
              <a:extLst>
                <a:ext uri="{FF2B5EF4-FFF2-40B4-BE49-F238E27FC236}">
                  <a16:creationId xmlns:a16="http://schemas.microsoft.com/office/drawing/2014/main" id="{29ED8602-0D16-4F1A-9A20-F3F4610CD132}"/>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1" name="Google Shape;9184;p73">
            <a:extLst>
              <a:ext uri="{FF2B5EF4-FFF2-40B4-BE49-F238E27FC236}">
                <a16:creationId xmlns:a16="http://schemas.microsoft.com/office/drawing/2014/main" id="{D4DCBBCC-7186-4119-8875-A7597BCA770B}"/>
              </a:ext>
            </a:extLst>
          </p:cNvPr>
          <p:cNvGrpSpPr/>
          <p:nvPr/>
        </p:nvGrpSpPr>
        <p:grpSpPr>
          <a:xfrm>
            <a:off x="4501256" y="2116277"/>
            <a:ext cx="467750" cy="536021"/>
            <a:chOff x="2890050" y="2318350"/>
            <a:chExt cx="259150" cy="296975"/>
          </a:xfrm>
          <a:solidFill>
            <a:schemeClr val="tx1"/>
          </a:solidFill>
        </p:grpSpPr>
        <p:sp>
          <p:nvSpPr>
            <p:cNvPr id="42" name="Google Shape;9185;p73">
              <a:extLst>
                <a:ext uri="{FF2B5EF4-FFF2-40B4-BE49-F238E27FC236}">
                  <a16:creationId xmlns:a16="http://schemas.microsoft.com/office/drawing/2014/main" id="{33426061-5CAD-4B06-B7ED-C8CD3B999BF8}"/>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 name="Google Shape;9186;p73">
              <a:extLst>
                <a:ext uri="{FF2B5EF4-FFF2-40B4-BE49-F238E27FC236}">
                  <a16:creationId xmlns:a16="http://schemas.microsoft.com/office/drawing/2014/main" id="{AC6C5143-460D-42C5-A170-35FBC5C0F214}"/>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44" name="Google Shape;9187;p73">
            <a:extLst>
              <a:ext uri="{FF2B5EF4-FFF2-40B4-BE49-F238E27FC236}">
                <a16:creationId xmlns:a16="http://schemas.microsoft.com/office/drawing/2014/main" id="{A90F1858-555E-4458-9C06-BC80B6FF96BF}"/>
              </a:ext>
            </a:extLst>
          </p:cNvPr>
          <p:cNvSpPr/>
          <p:nvPr/>
        </p:nvSpPr>
        <p:spPr>
          <a:xfrm>
            <a:off x="4562335" y="2803635"/>
            <a:ext cx="345511" cy="535976"/>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45" name="Google Shape;9188;p73">
            <a:extLst>
              <a:ext uri="{FF2B5EF4-FFF2-40B4-BE49-F238E27FC236}">
                <a16:creationId xmlns:a16="http://schemas.microsoft.com/office/drawing/2014/main" id="{4AF34160-31D2-47D6-AFDB-E7AD28097F68}"/>
              </a:ext>
            </a:extLst>
          </p:cNvPr>
          <p:cNvGrpSpPr/>
          <p:nvPr/>
        </p:nvGrpSpPr>
        <p:grpSpPr>
          <a:xfrm>
            <a:off x="7856203" y="1485113"/>
            <a:ext cx="531689" cy="531689"/>
            <a:chOff x="4685050" y="1945825"/>
            <a:chExt cx="294575" cy="294575"/>
          </a:xfrm>
          <a:solidFill>
            <a:schemeClr val="tx1"/>
          </a:solidFill>
        </p:grpSpPr>
        <p:sp>
          <p:nvSpPr>
            <p:cNvPr id="46" name="Google Shape;9189;p73">
              <a:extLst>
                <a:ext uri="{FF2B5EF4-FFF2-40B4-BE49-F238E27FC236}">
                  <a16:creationId xmlns:a16="http://schemas.microsoft.com/office/drawing/2014/main" id="{6FC5D69E-F8BD-42A5-93E7-DF9BB675B559}"/>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7" name="Google Shape;9190;p73">
              <a:extLst>
                <a:ext uri="{FF2B5EF4-FFF2-40B4-BE49-F238E27FC236}">
                  <a16:creationId xmlns:a16="http://schemas.microsoft.com/office/drawing/2014/main" id="{6073D409-E934-4B46-BAC5-41C2211731E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8" name="Google Shape;9191;p73">
              <a:extLst>
                <a:ext uri="{FF2B5EF4-FFF2-40B4-BE49-F238E27FC236}">
                  <a16:creationId xmlns:a16="http://schemas.microsoft.com/office/drawing/2014/main" id="{E85EC3A5-A4FA-434B-8582-7421141118F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9" name="Google Shape;9192;p73">
              <a:extLst>
                <a:ext uri="{FF2B5EF4-FFF2-40B4-BE49-F238E27FC236}">
                  <a16:creationId xmlns:a16="http://schemas.microsoft.com/office/drawing/2014/main" id="{CF6EE93C-397A-4D91-9D41-A8BEB821A8F3}"/>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50" name="Google Shape;9193;p73">
              <a:extLst>
                <a:ext uri="{FF2B5EF4-FFF2-40B4-BE49-F238E27FC236}">
                  <a16:creationId xmlns:a16="http://schemas.microsoft.com/office/drawing/2014/main" id="{65B6C054-D450-4025-AB9C-09B6A708D55D}"/>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51" name="Google Shape;9194;p73">
            <a:extLst>
              <a:ext uri="{FF2B5EF4-FFF2-40B4-BE49-F238E27FC236}">
                <a16:creationId xmlns:a16="http://schemas.microsoft.com/office/drawing/2014/main" id="{78B13B3B-B51E-4782-A025-E291249CEF2F}"/>
              </a:ext>
            </a:extLst>
          </p:cNvPr>
          <p:cNvSpPr/>
          <p:nvPr/>
        </p:nvSpPr>
        <p:spPr>
          <a:xfrm>
            <a:off x="7855415" y="2118415"/>
            <a:ext cx="533134" cy="531735"/>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52" name="Google Shape;9195;p73">
            <a:extLst>
              <a:ext uri="{FF2B5EF4-FFF2-40B4-BE49-F238E27FC236}">
                <a16:creationId xmlns:a16="http://schemas.microsoft.com/office/drawing/2014/main" id="{DD1B05E9-B920-45D0-893A-E09B57B124A6}"/>
              </a:ext>
            </a:extLst>
          </p:cNvPr>
          <p:cNvSpPr/>
          <p:nvPr/>
        </p:nvSpPr>
        <p:spPr>
          <a:xfrm>
            <a:off x="7887408" y="2803635"/>
            <a:ext cx="469148" cy="535976"/>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53" name="Google Shape;9196;p73">
            <a:extLst>
              <a:ext uri="{FF2B5EF4-FFF2-40B4-BE49-F238E27FC236}">
                <a16:creationId xmlns:a16="http://schemas.microsoft.com/office/drawing/2014/main" id="{62F894B5-D5DD-4D29-9342-00FA749DA42F}"/>
              </a:ext>
            </a:extLst>
          </p:cNvPr>
          <p:cNvGrpSpPr/>
          <p:nvPr/>
        </p:nvGrpSpPr>
        <p:grpSpPr>
          <a:xfrm>
            <a:off x="10564258" y="2118421"/>
            <a:ext cx="533134" cy="531735"/>
            <a:chOff x="6131900" y="2301825"/>
            <a:chExt cx="295375" cy="294600"/>
          </a:xfrm>
          <a:solidFill>
            <a:schemeClr val="tx1"/>
          </a:solidFill>
        </p:grpSpPr>
        <p:sp>
          <p:nvSpPr>
            <p:cNvPr id="54" name="Google Shape;9197;p73">
              <a:extLst>
                <a:ext uri="{FF2B5EF4-FFF2-40B4-BE49-F238E27FC236}">
                  <a16:creationId xmlns:a16="http://schemas.microsoft.com/office/drawing/2014/main" id="{E1EC59F4-7C0E-4BFE-A658-90F2C7E9A41E}"/>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55" name="Google Shape;9198;p73">
              <a:extLst>
                <a:ext uri="{FF2B5EF4-FFF2-40B4-BE49-F238E27FC236}">
                  <a16:creationId xmlns:a16="http://schemas.microsoft.com/office/drawing/2014/main" id="{EDD4F05D-6A1D-4386-A16C-36814E77521A}"/>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56" name="Google Shape;9199;p73">
              <a:extLst>
                <a:ext uri="{FF2B5EF4-FFF2-40B4-BE49-F238E27FC236}">
                  <a16:creationId xmlns:a16="http://schemas.microsoft.com/office/drawing/2014/main" id="{A82F6BC5-7817-4773-BF82-57F35549E042}"/>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57" name="Google Shape;9200;p73">
              <a:extLst>
                <a:ext uri="{FF2B5EF4-FFF2-40B4-BE49-F238E27FC236}">
                  <a16:creationId xmlns:a16="http://schemas.microsoft.com/office/drawing/2014/main" id="{1D37BF2E-0421-4B4E-BA41-5D75633C0571}"/>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58" name="Google Shape;9201;p73">
            <a:extLst>
              <a:ext uri="{FF2B5EF4-FFF2-40B4-BE49-F238E27FC236}">
                <a16:creationId xmlns:a16="http://schemas.microsoft.com/office/drawing/2014/main" id="{A36FC51C-2F24-42DB-A02D-6BA815A66C8D}"/>
              </a:ext>
            </a:extLst>
          </p:cNvPr>
          <p:cNvGrpSpPr/>
          <p:nvPr/>
        </p:nvGrpSpPr>
        <p:grpSpPr>
          <a:xfrm>
            <a:off x="1761162" y="1483669"/>
            <a:ext cx="537421" cy="534576"/>
            <a:chOff x="1412450" y="1954475"/>
            <a:chExt cx="297750" cy="296175"/>
          </a:xfrm>
          <a:solidFill>
            <a:schemeClr val="tx1"/>
          </a:solidFill>
        </p:grpSpPr>
        <p:sp>
          <p:nvSpPr>
            <p:cNvPr id="59" name="Google Shape;9202;p73">
              <a:extLst>
                <a:ext uri="{FF2B5EF4-FFF2-40B4-BE49-F238E27FC236}">
                  <a16:creationId xmlns:a16="http://schemas.microsoft.com/office/drawing/2014/main" id="{21F12908-DEED-4984-ADA6-E0DAB4E098EF}"/>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0" name="Google Shape;9203;p73">
              <a:extLst>
                <a:ext uri="{FF2B5EF4-FFF2-40B4-BE49-F238E27FC236}">
                  <a16:creationId xmlns:a16="http://schemas.microsoft.com/office/drawing/2014/main" id="{827B81B8-E94D-4281-87C6-6DAC8E6B32D0}"/>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61" name="Google Shape;9204;p73">
            <a:extLst>
              <a:ext uri="{FF2B5EF4-FFF2-40B4-BE49-F238E27FC236}">
                <a16:creationId xmlns:a16="http://schemas.microsoft.com/office/drawing/2014/main" id="{C1BBDDBB-245D-4A13-AD61-CD964B06A894}"/>
              </a:ext>
            </a:extLst>
          </p:cNvPr>
          <p:cNvSpPr/>
          <p:nvPr/>
        </p:nvSpPr>
        <p:spPr>
          <a:xfrm>
            <a:off x="1763262" y="2119836"/>
            <a:ext cx="533178" cy="528892"/>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62" name="Google Shape;9205;p73">
            <a:extLst>
              <a:ext uri="{FF2B5EF4-FFF2-40B4-BE49-F238E27FC236}">
                <a16:creationId xmlns:a16="http://schemas.microsoft.com/office/drawing/2014/main" id="{41E90F1E-77FF-484F-A871-1D49CA609FC6}"/>
              </a:ext>
            </a:extLst>
          </p:cNvPr>
          <p:cNvGrpSpPr/>
          <p:nvPr/>
        </p:nvGrpSpPr>
        <p:grpSpPr>
          <a:xfrm>
            <a:off x="1761162" y="2803124"/>
            <a:ext cx="537421" cy="537013"/>
            <a:chOff x="1413250" y="2680675"/>
            <a:chExt cx="297750" cy="297525"/>
          </a:xfrm>
          <a:solidFill>
            <a:schemeClr val="tx1"/>
          </a:solidFill>
        </p:grpSpPr>
        <p:sp>
          <p:nvSpPr>
            <p:cNvPr id="63" name="Google Shape;9206;p73">
              <a:extLst>
                <a:ext uri="{FF2B5EF4-FFF2-40B4-BE49-F238E27FC236}">
                  <a16:creationId xmlns:a16="http://schemas.microsoft.com/office/drawing/2014/main" id="{929E37F2-9544-4F89-BAC7-AAA3AE3B1AA5}"/>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4" name="Google Shape;9207;p73">
              <a:extLst>
                <a:ext uri="{FF2B5EF4-FFF2-40B4-BE49-F238E27FC236}">
                  <a16:creationId xmlns:a16="http://schemas.microsoft.com/office/drawing/2014/main" id="{0A47B29E-D90E-4D22-8F14-9422CFA9C9C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5" name="Google Shape;9208;p73">
              <a:extLst>
                <a:ext uri="{FF2B5EF4-FFF2-40B4-BE49-F238E27FC236}">
                  <a16:creationId xmlns:a16="http://schemas.microsoft.com/office/drawing/2014/main" id="{1D31E69C-BF5A-4980-9AE8-B6BDF6AAF87C}"/>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6" name="Google Shape;9209;p73">
              <a:extLst>
                <a:ext uri="{FF2B5EF4-FFF2-40B4-BE49-F238E27FC236}">
                  <a16:creationId xmlns:a16="http://schemas.microsoft.com/office/drawing/2014/main" id="{F86204C5-9D5D-42F2-BC6D-7FF194298DC9}"/>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67" name="Google Shape;9210;p73">
            <a:extLst>
              <a:ext uri="{FF2B5EF4-FFF2-40B4-BE49-F238E27FC236}">
                <a16:creationId xmlns:a16="http://schemas.microsoft.com/office/drawing/2014/main" id="{C8668B1E-CEA4-4011-BADD-E66FE6FE38C3}"/>
              </a:ext>
            </a:extLst>
          </p:cNvPr>
          <p:cNvSpPr/>
          <p:nvPr/>
        </p:nvSpPr>
        <p:spPr>
          <a:xfrm>
            <a:off x="5215946" y="1483685"/>
            <a:ext cx="413737" cy="534532"/>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8" name="Google Shape;9211;p73">
            <a:extLst>
              <a:ext uri="{FF2B5EF4-FFF2-40B4-BE49-F238E27FC236}">
                <a16:creationId xmlns:a16="http://schemas.microsoft.com/office/drawing/2014/main" id="{E5528337-2158-40A0-A8F9-D6240F5AA399}"/>
              </a:ext>
            </a:extLst>
          </p:cNvPr>
          <p:cNvSpPr/>
          <p:nvPr/>
        </p:nvSpPr>
        <p:spPr>
          <a:xfrm>
            <a:off x="5142733" y="2118075"/>
            <a:ext cx="560163" cy="532412"/>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69" name="Google Shape;9212;p73">
            <a:extLst>
              <a:ext uri="{FF2B5EF4-FFF2-40B4-BE49-F238E27FC236}">
                <a16:creationId xmlns:a16="http://schemas.microsoft.com/office/drawing/2014/main" id="{4AE20770-7348-4F18-9B13-C07F3E4BB079}"/>
              </a:ext>
            </a:extLst>
          </p:cNvPr>
          <p:cNvSpPr/>
          <p:nvPr/>
        </p:nvSpPr>
        <p:spPr>
          <a:xfrm>
            <a:off x="5154104" y="2804357"/>
            <a:ext cx="537421" cy="534532"/>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70" name="Google Shape;9213;p73">
            <a:extLst>
              <a:ext uri="{FF2B5EF4-FFF2-40B4-BE49-F238E27FC236}">
                <a16:creationId xmlns:a16="http://schemas.microsoft.com/office/drawing/2014/main" id="{FD75A826-2A0C-46A0-A6CB-805166C81726}"/>
              </a:ext>
            </a:extLst>
          </p:cNvPr>
          <p:cNvGrpSpPr/>
          <p:nvPr/>
        </p:nvGrpSpPr>
        <p:grpSpPr>
          <a:xfrm>
            <a:off x="8533379" y="1484594"/>
            <a:ext cx="535976" cy="532728"/>
            <a:chOff x="5045775" y="1946400"/>
            <a:chExt cx="296950" cy="295150"/>
          </a:xfrm>
          <a:solidFill>
            <a:schemeClr val="tx1"/>
          </a:solidFill>
        </p:grpSpPr>
        <p:sp>
          <p:nvSpPr>
            <p:cNvPr id="71" name="Google Shape;9214;p73">
              <a:extLst>
                <a:ext uri="{FF2B5EF4-FFF2-40B4-BE49-F238E27FC236}">
                  <a16:creationId xmlns:a16="http://schemas.microsoft.com/office/drawing/2014/main" id="{60F1D8E5-5CA8-46B1-A45F-9538C7C911E0}"/>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72" name="Google Shape;9215;p73">
              <a:extLst>
                <a:ext uri="{FF2B5EF4-FFF2-40B4-BE49-F238E27FC236}">
                  <a16:creationId xmlns:a16="http://schemas.microsoft.com/office/drawing/2014/main" id="{75C73541-F573-4AB2-84A6-8B2C8D44498B}"/>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73" name="Google Shape;9216;p73">
            <a:extLst>
              <a:ext uri="{FF2B5EF4-FFF2-40B4-BE49-F238E27FC236}">
                <a16:creationId xmlns:a16="http://schemas.microsoft.com/office/drawing/2014/main" id="{5DB0C420-D73A-4D3C-B8E6-74DB7C6CD63D}"/>
              </a:ext>
            </a:extLst>
          </p:cNvPr>
          <p:cNvGrpSpPr/>
          <p:nvPr/>
        </p:nvGrpSpPr>
        <p:grpSpPr>
          <a:xfrm>
            <a:off x="8531237" y="2148270"/>
            <a:ext cx="540262" cy="472036"/>
            <a:chOff x="5046550" y="2327025"/>
            <a:chExt cx="299325" cy="261525"/>
          </a:xfrm>
          <a:solidFill>
            <a:schemeClr val="tx1"/>
          </a:solidFill>
        </p:grpSpPr>
        <p:sp>
          <p:nvSpPr>
            <p:cNvPr id="74" name="Google Shape;9217;p73">
              <a:extLst>
                <a:ext uri="{FF2B5EF4-FFF2-40B4-BE49-F238E27FC236}">
                  <a16:creationId xmlns:a16="http://schemas.microsoft.com/office/drawing/2014/main" id="{31E70D06-281A-47ED-9156-4EED652664E0}"/>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75" name="Google Shape;9218;p73">
              <a:extLst>
                <a:ext uri="{FF2B5EF4-FFF2-40B4-BE49-F238E27FC236}">
                  <a16:creationId xmlns:a16="http://schemas.microsoft.com/office/drawing/2014/main" id="{A568C5C5-2420-4B66-987F-9F2B7CBFF54E}"/>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76" name="Google Shape;9219;p73">
              <a:extLst>
                <a:ext uri="{FF2B5EF4-FFF2-40B4-BE49-F238E27FC236}">
                  <a16:creationId xmlns:a16="http://schemas.microsoft.com/office/drawing/2014/main" id="{FAB529EE-0592-41A7-90E9-0090647818FD}"/>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77" name="Google Shape;9220;p73">
            <a:extLst>
              <a:ext uri="{FF2B5EF4-FFF2-40B4-BE49-F238E27FC236}">
                <a16:creationId xmlns:a16="http://schemas.microsoft.com/office/drawing/2014/main" id="{9068D96B-7EDF-49C0-96A2-588560B639AD}"/>
              </a:ext>
            </a:extLst>
          </p:cNvPr>
          <p:cNvSpPr/>
          <p:nvPr/>
        </p:nvSpPr>
        <p:spPr>
          <a:xfrm>
            <a:off x="8652004" y="2803635"/>
            <a:ext cx="298582" cy="535976"/>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78" name="Google Shape;9221;p73">
            <a:extLst>
              <a:ext uri="{FF2B5EF4-FFF2-40B4-BE49-F238E27FC236}">
                <a16:creationId xmlns:a16="http://schemas.microsoft.com/office/drawing/2014/main" id="{FCECB25E-1AB1-4408-9E80-F59E6324B6F1}"/>
              </a:ext>
            </a:extLst>
          </p:cNvPr>
          <p:cNvGrpSpPr/>
          <p:nvPr/>
        </p:nvGrpSpPr>
        <p:grpSpPr>
          <a:xfrm>
            <a:off x="10562115" y="2805063"/>
            <a:ext cx="537421" cy="533133"/>
            <a:chOff x="6167350" y="2672800"/>
            <a:chExt cx="297750" cy="295375"/>
          </a:xfrm>
          <a:solidFill>
            <a:schemeClr val="tx1"/>
          </a:solidFill>
        </p:grpSpPr>
        <p:sp>
          <p:nvSpPr>
            <p:cNvPr id="79" name="Google Shape;9222;p73">
              <a:extLst>
                <a:ext uri="{FF2B5EF4-FFF2-40B4-BE49-F238E27FC236}">
                  <a16:creationId xmlns:a16="http://schemas.microsoft.com/office/drawing/2014/main" id="{E26A5256-A849-4171-B235-4961E9C33E83}"/>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0" name="Google Shape;9223;p73">
              <a:extLst>
                <a:ext uri="{FF2B5EF4-FFF2-40B4-BE49-F238E27FC236}">
                  <a16:creationId xmlns:a16="http://schemas.microsoft.com/office/drawing/2014/main" id="{50BABE54-CF03-4027-B638-435720D47046}"/>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1" name="Google Shape;9224;p73">
              <a:extLst>
                <a:ext uri="{FF2B5EF4-FFF2-40B4-BE49-F238E27FC236}">
                  <a16:creationId xmlns:a16="http://schemas.microsoft.com/office/drawing/2014/main" id="{0D0B0804-E89F-40E2-BB61-1762A7E6BD71}"/>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2" name="Google Shape;9225;p73">
              <a:extLst>
                <a:ext uri="{FF2B5EF4-FFF2-40B4-BE49-F238E27FC236}">
                  <a16:creationId xmlns:a16="http://schemas.microsoft.com/office/drawing/2014/main" id="{7329EC0B-A9B5-4774-942D-A66FFA867DA3}"/>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3" name="Google Shape;9226;p73">
              <a:extLst>
                <a:ext uri="{FF2B5EF4-FFF2-40B4-BE49-F238E27FC236}">
                  <a16:creationId xmlns:a16="http://schemas.microsoft.com/office/drawing/2014/main" id="{8E079CB8-B717-4A4B-868D-895A9238059C}"/>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84" name="Google Shape;9227;p73">
            <a:extLst>
              <a:ext uri="{FF2B5EF4-FFF2-40B4-BE49-F238E27FC236}">
                <a16:creationId xmlns:a16="http://schemas.microsoft.com/office/drawing/2014/main" id="{A80FEA10-88A4-40CB-AD52-C7A09CA9C87D}"/>
              </a:ext>
            </a:extLst>
          </p:cNvPr>
          <p:cNvGrpSpPr/>
          <p:nvPr/>
        </p:nvGrpSpPr>
        <p:grpSpPr>
          <a:xfrm>
            <a:off x="2439758" y="1482970"/>
            <a:ext cx="531735" cy="535976"/>
            <a:chOff x="1777925" y="1953700"/>
            <a:chExt cx="294600" cy="296950"/>
          </a:xfrm>
          <a:solidFill>
            <a:schemeClr val="tx1"/>
          </a:solidFill>
        </p:grpSpPr>
        <p:sp>
          <p:nvSpPr>
            <p:cNvPr id="85" name="Google Shape;9228;p73">
              <a:extLst>
                <a:ext uri="{FF2B5EF4-FFF2-40B4-BE49-F238E27FC236}">
                  <a16:creationId xmlns:a16="http://schemas.microsoft.com/office/drawing/2014/main" id="{73A6616F-50D4-459D-9DE9-9A0EB30F7CAF}"/>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6" name="Google Shape;9229;p73">
              <a:extLst>
                <a:ext uri="{FF2B5EF4-FFF2-40B4-BE49-F238E27FC236}">
                  <a16:creationId xmlns:a16="http://schemas.microsoft.com/office/drawing/2014/main" id="{DB3E00B6-BC62-46C2-805D-D8938CA85CCB}"/>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7" name="Google Shape;9230;p73">
              <a:extLst>
                <a:ext uri="{FF2B5EF4-FFF2-40B4-BE49-F238E27FC236}">
                  <a16:creationId xmlns:a16="http://schemas.microsoft.com/office/drawing/2014/main" id="{03EE0C00-BC7A-4B4E-8FC1-B77DC6952912}"/>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88" name="Google Shape;9231;p73">
              <a:extLst>
                <a:ext uri="{FF2B5EF4-FFF2-40B4-BE49-F238E27FC236}">
                  <a16:creationId xmlns:a16="http://schemas.microsoft.com/office/drawing/2014/main" id="{AE52EBE8-8A80-4F99-A8DD-D9D955CAD051}"/>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89" name="Google Shape;9232;p73">
            <a:extLst>
              <a:ext uri="{FF2B5EF4-FFF2-40B4-BE49-F238E27FC236}">
                <a16:creationId xmlns:a16="http://schemas.microsoft.com/office/drawing/2014/main" id="{09A365D3-9ED8-4EC6-9B55-92F5BD998B87}"/>
              </a:ext>
            </a:extLst>
          </p:cNvPr>
          <p:cNvGrpSpPr/>
          <p:nvPr/>
        </p:nvGrpSpPr>
        <p:grpSpPr>
          <a:xfrm>
            <a:off x="2463944" y="2118421"/>
            <a:ext cx="483362" cy="531735"/>
            <a:chOff x="1790525" y="2319150"/>
            <a:chExt cx="267800" cy="294600"/>
          </a:xfrm>
          <a:solidFill>
            <a:schemeClr val="tx1"/>
          </a:solidFill>
        </p:grpSpPr>
        <p:sp>
          <p:nvSpPr>
            <p:cNvPr id="90" name="Google Shape;9233;p73">
              <a:extLst>
                <a:ext uri="{FF2B5EF4-FFF2-40B4-BE49-F238E27FC236}">
                  <a16:creationId xmlns:a16="http://schemas.microsoft.com/office/drawing/2014/main" id="{60C364F8-31D3-407D-B948-6732633F45F1}"/>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91" name="Google Shape;9234;p73">
              <a:extLst>
                <a:ext uri="{FF2B5EF4-FFF2-40B4-BE49-F238E27FC236}">
                  <a16:creationId xmlns:a16="http://schemas.microsoft.com/office/drawing/2014/main" id="{2CFAA6AF-FD3D-4739-8941-A699EB56DB93}"/>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92" name="Google Shape;9235;p73">
            <a:extLst>
              <a:ext uri="{FF2B5EF4-FFF2-40B4-BE49-F238E27FC236}">
                <a16:creationId xmlns:a16="http://schemas.microsoft.com/office/drawing/2014/main" id="{8DF53592-9D68-45D4-9B10-C7B3B987C2A8}"/>
              </a:ext>
            </a:extLst>
          </p:cNvPr>
          <p:cNvSpPr/>
          <p:nvPr/>
        </p:nvSpPr>
        <p:spPr>
          <a:xfrm>
            <a:off x="2437589" y="2803635"/>
            <a:ext cx="536021" cy="535976"/>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93" name="Google Shape;9236;p73">
            <a:extLst>
              <a:ext uri="{FF2B5EF4-FFF2-40B4-BE49-F238E27FC236}">
                <a16:creationId xmlns:a16="http://schemas.microsoft.com/office/drawing/2014/main" id="{F5060A2E-1559-4744-B8BB-71B14C91DF14}"/>
              </a:ext>
            </a:extLst>
          </p:cNvPr>
          <p:cNvGrpSpPr/>
          <p:nvPr/>
        </p:nvGrpSpPr>
        <p:grpSpPr>
          <a:xfrm>
            <a:off x="5834891" y="1484369"/>
            <a:ext cx="534576" cy="533178"/>
            <a:chOff x="3599700" y="1954475"/>
            <a:chExt cx="296175" cy="295400"/>
          </a:xfrm>
          <a:solidFill>
            <a:schemeClr val="tx1"/>
          </a:solidFill>
        </p:grpSpPr>
        <p:sp>
          <p:nvSpPr>
            <p:cNvPr id="94" name="Google Shape;9237;p73">
              <a:extLst>
                <a:ext uri="{FF2B5EF4-FFF2-40B4-BE49-F238E27FC236}">
                  <a16:creationId xmlns:a16="http://schemas.microsoft.com/office/drawing/2014/main" id="{7EAF3C6B-C6EC-40CB-AD4F-8E097041117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95" name="Google Shape;9238;p73">
              <a:extLst>
                <a:ext uri="{FF2B5EF4-FFF2-40B4-BE49-F238E27FC236}">
                  <a16:creationId xmlns:a16="http://schemas.microsoft.com/office/drawing/2014/main" id="{6E92D333-0263-4C0C-B977-F69224B0F81F}"/>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96" name="Google Shape;9239;p73">
              <a:extLst>
                <a:ext uri="{FF2B5EF4-FFF2-40B4-BE49-F238E27FC236}">
                  <a16:creationId xmlns:a16="http://schemas.microsoft.com/office/drawing/2014/main" id="{7FC10408-D9A8-46C1-B339-8C6BD8275323}"/>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97" name="Google Shape;9240;p73">
            <a:extLst>
              <a:ext uri="{FF2B5EF4-FFF2-40B4-BE49-F238E27FC236}">
                <a16:creationId xmlns:a16="http://schemas.microsoft.com/office/drawing/2014/main" id="{F74D7791-93EF-4828-9E77-A4B226AE513B}"/>
              </a:ext>
            </a:extLst>
          </p:cNvPr>
          <p:cNvGrpSpPr/>
          <p:nvPr/>
        </p:nvGrpSpPr>
        <p:grpSpPr>
          <a:xfrm>
            <a:off x="5836312" y="2118421"/>
            <a:ext cx="531735" cy="531735"/>
            <a:chOff x="3601275" y="2319150"/>
            <a:chExt cx="294600" cy="294600"/>
          </a:xfrm>
          <a:solidFill>
            <a:schemeClr val="tx1"/>
          </a:solidFill>
        </p:grpSpPr>
        <p:sp>
          <p:nvSpPr>
            <p:cNvPr id="98" name="Google Shape;9241;p73">
              <a:extLst>
                <a:ext uri="{FF2B5EF4-FFF2-40B4-BE49-F238E27FC236}">
                  <a16:creationId xmlns:a16="http://schemas.microsoft.com/office/drawing/2014/main" id="{F160DC13-8C9F-44A3-BA1F-B48FE0DA3AEC}"/>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99" name="Google Shape;9242;p73">
              <a:extLst>
                <a:ext uri="{FF2B5EF4-FFF2-40B4-BE49-F238E27FC236}">
                  <a16:creationId xmlns:a16="http://schemas.microsoft.com/office/drawing/2014/main" id="{44011EAE-F2CD-441D-93DC-63968C4F403F}"/>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100" name="Google Shape;9243;p73">
            <a:extLst>
              <a:ext uri="{FF2B5EF4-FFF2-40B4-BE49-F238E27FC236}">
                <a16:creationId xmlns:a16="http://schemas.microsoft.com/office/drawing/2014/main" id="{8080B3F1-E19B-4ED9-92C2-3771B04E9198}"/>
              </a:ext>
            </a:extLst>
          </p:cNvPr>
          <p:cNvSpPr/>
          <p:nvPr/>
        </p:nvSpPr>
        <p:spPr>
          <a:xfrm>
            <a:off x="5835539" y="2805056"/>
            <a:ext cx="533178" cy="533133"/>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101" name="Google Shape;9244;p73">
            <a:extLst>
              <a:ext uri="{FF2B5EF4-FFF2-40B4-BE49-F238E27FC236}">
                <a16:creationId xmlns:a16="http://schemas.microsoft.com/office/drawing/2014/main" id="{D3FDAA72-9366-40C8-84B2-C453C3F6EB9F}"/>
              </a:ext>
            </a:extLst>
          </p:cNvPr>
          <p:cNvGrpSpPr/>
          <p:nvPr/>
        </p:nvGrpSpPr>
        <p:grpSpPr>
          <a:xfrm>
            <a:off x="9231877" y="1483692"/>
            <a:ext cx="501863" cy="534532"/>
            <a:chOff x="5421475" y="1945825"/>
            <a:chExt cx="278050" cy="296150"/>
          </a:xfrm>
          <a:solidFill>
            <a:schemeClr val="tx1"/>
          </a:solidFill>
        </p:grpSpPr>
        <p:sp>
          <p:nvSpPr>
            <p:cNvPr id="102" name="Google Shape;9245;p73">
              <a:extLst>
                <a:ext uri="{FF2B5EF4-FFF2-40B4-BE49-F238E27FC236}">
                  <a16:creationId xmlns:a16="http://schemas.microsoft.com/office/drawing/2014/main" id="{360A10A0-5E9F-4889-B7CC-D4CB766B6CFE}"/>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3" name="Google Shape;9246;p73">
              <a:extLst>
                <a:ext uri="{FF2B5EF4-FFF2-40B4-BE49-F238E27FC236}">
                  <a16:creationId xmlns:a16="http://schemas.microsoft.com/office/drawing/2014/main" id="{18D5BDC2-7F3B-4EAA-94DB-14BE1E2C4E8E}"/>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4" name="Google Shape;9247;p73">
              <a:extLst>
                <a:ext uri="{FF2B5EF4-FFF2-40B4-BE49-F238E27FC236}">
                  <a16:creationId xmlns:a16="http://schemas.microsoft.com/office/drawing/2014/main" id="{A166CB7C-1C4E-4B74-B245-BD03BC5F72DF}"/>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5" name="Google Shape;9248;p73">
              <a:extLst>
                <a:ext uri="{FF2B5EF4-FFF2-40B4-BE49-F238E27FC236}">
                  <a16:creationId xmlns:a16="http://schemas.microsoft.com/office/drawing/2014/main" id="{BE165C4C-736A-40A0-8FD5-8089DDB304AB}"/>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6" name="Google Shape;9249;p73">
              <a:extLst>
                <a:ext uri="{FF2B5EF4-FFF2-40B4-BE49-F238E27FC236}">
                  <a16:creationId xmlns:a16="http://schemas.microsoft.com/office/drawing/2014/main" id="{08AD0805-826D-42A1-BB14-16DDF0B397D4}"/>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7" name="Google Shape;9250;p73">
              <a:extLst>
                <a:ext uri="{FF2B5EF4-FFF2-40B4-BE49-F238E27FC236}">
                  <a16:creationId xmlns:a16="http://schemas.microsoft.com/office/drawing/2014/main" id="{82F4F2B6-0F32-434F-9B25-4FC56F13F894}"/>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8" name="Google Shape;9251;p73">
              <a:extLst>
                <a:ext uri="{FF2B5EF4-FFF2-40B4-BE49-F238E27FC236}">
                  <a16:creationId xmlns:a16="http://schemas.microsoft.com/office/drawing/2014/main" id="{69E83546-21F7-4A38-980B-214D29E14F8A}"/>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09" name="Google Shape;9252;p73">
              <a:extLst>
                <a:ext uri="{FF2B5EF4-FFF2-40B4-BE49-F238E27FC236}">
                  <a16:creationId xmlns:a16="http://schemas.microsoft.com/office/drawing/2014/main" id="{0EEC0DD9-65AB-4B2E-8943-83F2641261C7}"/>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110" name="Google Shape;9253;p73">
            <a:extLst>
              <a:ext uri="{FF2B5EF4-FFF2-40B4-BE49-F238E27FC236}">
                <a16:creationId xmlns:a16="http://schemas.microsoft.com/office/drawing/2014/main" id="{E544A3DD-1C04-4959-9094-353569F8F7E2}"/>
              </a:ext>
            </a:extLst>
          </p:cNvPr>
          <p:cNvSpPr/>
          <p:nvPr/>
        </p:nvSpPr>
        <p:spPr>
          <a:xfrm>
            <a:off x="9212601" y="2115572"/>
            <a:ext cx="540262" cy="537421"/>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111" name="Google Shape;9254;p73">
            <a:extLst>
              <a:ext uri="{FF2B5EF4-FFF2-40B4-BE49-F238E27FC236}">
                <a16:creationId xmlns:a16="http://schemas.microsoft.com/office/drawing/2014/main" id="{1B20DF11-DE52-455E-8050-24799B05831F}"/>
              </a:ext>
            </a:extLst>
          </p:cNvPr>
          <p:cNvGrpSpPr/>
          <p:nvPr/>
        </p:nvGrpSpPr>
        <p:grpSpPr>
          <a:xfrm>
            <a:off x="9214821" y="2899597"/>
            <a:ext cx="535976" cy="344066"/>
            <a:chOff x="5411225" y="2726350"/>
            <a:chExt cx="296950" cy="190625"/>
          </a:xfrm>
          <a:solidFill>
            <a:schemeClr val="tx1"/>
          </a:solidFill>
        </p:grpSpPr>
        <p:sp>
          <p:nvSpPr>
            <p:cNvPr id="112" name="Google Shape;9255;p73">
              <a:extLst>
                <a:ext uri="{FF2B5EF4-FFF2-40B4-BE49-F238E27FC236}">
                  <a16:creationId xmlns:a16="http://schemas.microsoft.com/office/drawing/2014/main" id="{1062597F-6786-4F95-836E-67EB0361AC2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13" name="Google Shape;9256;p73">
              <a:extLst>
                <a:ext uri="{FF2B5EF4-FFF2-40B4-BE49-F238E27FC236}">
                  <a16:creationId xmlns:a16="http://schemas.microsoft.com/office/drawing/2014/main" id="{FAE3213E-B95F-4628-BDD7-8B96B9CAFEE1}"/>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14" name="Google Shape;9257;p73">
            <a:extLst>
              <a:ext uri="{FF2B5EF4-FFF2-40B4-BE49-F238E27FC236}">
                <a16:creationId xmlns:a16="http://schemas.microsoft.com/office/drawing/2014/main" id="{6E0CEC43-FECC-402B-B1A5-A554258F7087}"/>
              </a:ext>
            </a:extLst>
          </p:cNvPr>
          <p:cNvGrpSpPr/>
          <p:nvPr/>
        </p:nvGrpSpPr>
        <p:grpSpPr>
          <a:xfrm>
            <a:off x="11252464" y="1501312"/>
            <a:ext cx="537375" cy="499290"/>
            <a:chOff x="6524150" y="1938725"/>
            <a:chExt cx="297725" cy="276625"/>
          </a:xfrm>
          <a:solidFill>
            <a:schemeClr val="tx1"/>
          </a:solidFill>
        </p:grpSpPr>
        <p:sp>
          <p:nvSpPr>
            <p:cNvPr id="115" name="Google Shape;9258;p73">
              <a:extLst>
                <a:ext uri="{FF2B5EF4-FFF2-40B4-BE49-F238E27FC236}">
                  <a16:creationId xmlns:a16="http://schemas.microsoft.com/office/drawing/2014/main" id="{7FC5D11A-C34B-413B-95D7-903E0C03F91B}"/>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16" name="Google Shape;9259;p73">
              <a:extLst>
                <a:ext uri="{FF2B5EF4-FFF2-40B4-BE49-F238E27FC236}">
                  <a16:creationId xmlns:a16="http://schemas.microsoft.com/office/drawing/2014/main" id="{C3EDB836-DF83-46FB-BE40-D1CE15868A96}"/>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17" name="Google Shape;9260;p73">
              <a:extLst>
                <a:ext uri="{FF2B5EF4-FFF2-40B4-BE49-F238E27FC236}">
                  <a16:creationId xmlns:a16="http://schemas.microsoft.com/office/drawing/2014/main" id="{829E69F8-1CD1-476A-BE7F-A2065B3E1693}"/>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18" name="Google Shape;9261;p73">
              <a:extLst>
                <a:ext uri="{FF2B5EF4-FFF2-40B4-BE49-F238E27FC236}">
                  <a16:creationId xmlns:a16="http://schemas.microsoft.com/office/drawing/2014/main" id="{55E587FF-35E6-4289-9833-653C6F4D342E}"/>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19" name="Google Shape;9262;p73">
            <a:extLst>
              <a:ext uri="{FF2B5EF4-FFF2-40B4-BE49-F238E27FC236}">
                <a16:creationId xmlns:a16="http://schemas.microsoft.com/office/drawing/2014/main" id="{4BB6E33A-0BC0-446C-85B2-DCDA71099B44}"/>
              </a:ext>
            </a:extLst>
          </p:cNvPr>
          <p:cNvGrpSpPr/>
          <p:nvPr/>
        </p:nvGrpSpPr>
        <p:grpSpPr>
          <a:xfrm>
            <a:off x="3112745" y="1483669"/>
            <a:ext cx="536021" cy="534576"/>
            <a:chOff x="2141000" y="1954475"/>
            <a:chExt cx="296975" cy="296175"/>
          </a:xfrm>
          <a:solidFill>
            <a:schemeClr val="tx1"/>
          </a:solidFill>
        </p:grpSpPr>
        <p:sp>
          <p:nvSpPr>
            <p:cNvPr id="120" name="Google Shape;9263;p73">
              <a:extLst>
                <a:ext uri="{FF2B5EF4-FFF2-40B4-BE49-F238E27FC236}">
                  <a16:creationId xmlns:a16="http://schemas.microsoft.com/office/drawing/2014/main" id="{EE3BFE54-6ACC-4CF8-A422-65AED874B039}"/>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21" name="Google Shape;9264;p73">
              <a:extLst>
                <a:ext uri="{FF2B5EF4-FFF2-40B4-BE49-F238E27FC236}">
                  <a16:creationId xmlns:a16="http://schemas.microsoft.com/office/drawing/2014/main" id="{C0074773-77AC-4223-9595-12D50165F54A}"/>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22" name="Google Shape;9265;p73">
              <a:extLst>
                <a:ext uri="{FF2B5EF4-FFF2-40B4-BE49-F238E27FC236}">
                  <a16:creationId xmlns:a16="http://schemas.microsoft.com/office/drawing/2014/main" id="{913F2D80-4207-4837-AB76-EF24A3A7AF79}"/>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23" name="Google Shape;9266;p73">
              <a:extLst>
                <a:ext uri="{FF2B5EF4-FFF2-40B4-BE49-F238E27FC236}">
                  <a16:creationId xmlns:a16="http://schemas.microsoft.com/office/drawing/2014/main" id="{D314199F-6DFF-4213-AE43-BB3896E968CD}"/>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24" name="Google Shape;9267;p73">
            <a:extLst>
              <a:ext uri="{FF2B5EF4-FFF2-40B4-BE49-F238E27FC236}">
                <a16:creationId xmlns:a16="http://schemas.microsoft.com/office/drawing/2014/main" id="{576AAA39-899C-4900-BD55-515784FC5243}"/>
              </a:ext>
            </a:extLst>
          </p:cNvPr>
          <p:cNvGrpSpPr/>
          <p:nvPr/>
        </p:nvGrpSpPr>
        <p:grpSpPr>
          <a:xfrm>
            <a:off x="3102818" y="2117518"/>
            <a:ext cx="555875" cy="533539"/>
            <a:chOff x="2140225" y="2318650"/>
            <a:chExt cx="307975" cy="295600"/>
          </a:xfrm>
          <a:solidFill>
            <a:schemeClr val="tx1"/>
          </a:solidFill>
        </p:grpSpPr>
        <p:sp>
          <p:nvSpPr>
            <p:cNvPr id="125" name="Google Shape;9268;p73">
              <a:extLst>
                <a:ext uri="{FF2B5EF4-FFF2-40B4-BE49-F238E27FC236}">
                  <a16:creationId xmlns:a16="http://schemas.microsoft.com/office/drawing/2014/main" id="{84CE32DD-FE82-420B-B53C-23DD4CFBB29B}"/>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26" name="Google Shape;9269;p73">
              <a:extLst>
                <a:ext uri="{FF2B5EF4-FFF2-40B4-BE49-F238E27FC236}">
                  <a16:creationId xmlns:a16="http://schemas.microsoft.com/office/drawing/2014/main" id="{0E4B13C6-06F6-4485-A8ED-587D3E012377}"/>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27" name="Google Shape;9270;p73">
            <a:extLst>
              <a:ext uri="{FF2B5EF4-FFF2-40B4-BE49-F238E27FC236}">
                <a16:creationId xmlns:a16="http://schemas.microsoft.com/office/drawing/2014/main" id="{6B73B9D0-2518-4618-93EC-23A6F1ABE8B8}"/>
              </a:ext>
            </a:extLst>
          </p:cNvPr>
          <p:cNvGrpSpPr/>
          <p:nvPr/>
        </p:nvGrpSpPr>
        <p:grpSpPr>
          <a:xfrm>
            <a:off x="3111324" y="2804364"/>
            <a:ext cx="538864" cy="534532"/>
            <a:chOff x="2139425" y="2682250"/>
            <a:chExt cx="298550" cy="296150"/>
          </a:xfrm>
          <a:solidFill>
            <a:schemeClr val="tx1"/>
          </a:solidFill>
        </p:grpSpPr>
        <p:sp>
          <p:nvSpPr>
            <p:cNvPr id="128" name="Google Shape;9271;p73">
              <a:extLst>
                <a:ext uri="{FF2B5EF4-FFF2-40B4-BE49-F238E27FC236}">
                  <a16:creationId xmlns:a16="http://schemas.microsoft.com/office/drawing/2014/main" id="{0787CC61-E29C-4D24-BE02-AD551CB00B89}"/>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29" name="Google Shape;9272;p73">
              <a:extLst>
                <a:ext uri="{FF2B5EF4-FFF2-40B4-BE49-F238E27FC236}">
                  <a16:creationId xmlns:a16="http://schemas.microsoft.com/office/drawing/2014/main" id="{E895A0A8-A25C-4708-929F-FD4D97A55284}"/>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30" name="Google Shape;9273;p73">
              <a:extLst>
                <a:ext uri="{FF2B5EF4-FFF2-40B4-BE49-F238E27FC236}">
                  <a16:creationId xmlns:a16="http://schemas.microsoft.com/office/drawing/2014/main" id="{3A9EBEDC-181F-464D-BFB0-AD3B2988C029}"/>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31" name="Google Shape;9274;p73">
              <a:extLst>
                <a:ext uri="{FF2B5EF4-FFF2-40B4-BE49-F238E27FC236}">
                  <a16:creationId xmlns:a16="http://schemas.microsoft.com/office/drawing/2014/main" id="{C7FC5ADD-23F1-47D8-9301-78B9A1623BA5}"/>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32" name="Google Shape;9275;p73">
            <a:extLst>
              <a:ext uri="{FF2B5EF4-FFF2-40B4-BE49-F238E27FC236}">
                <a16:creationId xmlns:a16="http://schemas.microsoft.com/office/drawing/2014/main" id="{50EFA879-89DA-4FF8-A558-B5A0189D1401}"/>
              </a:ext>
            </a:extLst>
          </p:cNvPr>
          <p:cNvGrpSpPr/>
          <p:nvPr/>
        </p:nvGrpSpPr>
        <p:grpSpPr>
          <a:xfrm>
            <a:off x="6500072" y="1548353"/>
            <a:ext cx="536021" cy="405209"/>
            <a:chOff x="3962775" y="1990700"/>
            <a:chExt cx="296975" cy="224500"/>
          </a:xfrm>
          <a:solidFill>
            <a:schemeClr val="tx1"/>
          </a:solidFill>
        </p:grpSpPr>
        <p:sp>
          <p:nvSpPr>
            <p:cNvPr id="133" name="Google Shape;9276;p73">
              <a:extLst>
                <a:ext uri="{FF2B5EF4-FFF2-40B4-BE49-F238E27FC236}">
                  <a16:creationId xmlns:a16="http://schemas.microsoft.com/office/drawing/2014/main" id="{1F3D615A-65BF-4DEB-9A4B-B2D3DFD7D6CE}"/>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34" name="Google Shape;9277;p73">
              <a:extLst>
                <a:ext uri="{FF2B5EF4-FFF2-40B4-BE49-F238E27FC236}">
                  <a16:creationId xmlns:a16="http://schemas.microsoft.com/office/drawing/2014/main" id="{6E874FE7-ECBA-44FD-9DF9-BF6C61662352}"/>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35" name="Google Shape;9278;p73">
              <a:extLst>
                <a:ext uri="{FF2B5EF4-FFF2-40B4-BE49-F238E27FC236}">
                  <a16:creationId xmlns:a16="http://schemas.microsoft.com/office/drawing/2014/main" id="{50CAE4D2-03E6-406D-B7FB-891D095B172E}"/>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36" name="Google Shape;9279;p73">
              <a:extLst>
                <a:ext uri="{FF2B5EF4-FFF2-40B4-BE49-F238E27FC236}">
                  <a16:creationId xmlns:a16="http://schemas.microsoft.com/office/drawing/2014/main" id="{0E2F6CD2-EE9C-4121-9146-8BA521DB5CA8}"/>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37" name="Google Shape;9280;p73">
            <a:extLst>
              <a:ext uri="{FF2B5EF4-FFF2-40B4-BE49-F238E27FC236}">
                <a16:creationId xmlns:a16="http://schemas.microsoft.com/office/drawing/2014/main" id="{A8FB8CC3-BFD8-45BA-8548-FD5D262C878A}"/>
              </a:ext>
            </a:extLst>
          </p:cNvPr>
          <p:cNvGrpSpPr/>
          <p:nvPr/>
        </p:nvGrpSpPr>
        <p:grpSpPr>
          <a:xfrm>
            <a:off x="6500794" y="2116999"/>
            <a:ext cx="534576" cy="534576"/>
            <a:chOff x="3963575" y="2317575"/>
            <a:chExt cx="296175" cy="296175"/>
          </a:xfrm>
          <a:solidFill>
            <a:schemeClr val="tx1"/>
          </a:solidFill>
        </p:grpSpPr>
        <p:sp>
          <p:nvSpPr>
            <p:cNvPr id="138" name="Google Shape;9281;p73">
              <a:extLst>
                <a:ext uri="{FF2B5EF4-FFF2-40B4-BE49-F238E27FC236}">
                  <a16:creationId xmlns:a16="http://schemas.microsoft.com/office/drawing/2014/main" id="{32593CCC-7B5D-42C1-B7EB-0D89659F38ED}"/>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39" name="Google Shape;9282;p73">
              <a:extLst>
                <a:ext uri="{FF2B5EF4-FFF2-40B4-BE49-F238E27FC236}">
                  <a16:creationId xmlns:a16="http://schemas.microsoft.com/office/drawing/2014/main" id="{D88D3467-E3D4-41E4-9005-A83A9ABA41E6}"/>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0" name="Google Shape;9283;p73">
              <a:extLst>
                <a:ext uri="{FF2B5EF4-FFF2-40B4-BE49-F238E27FC236}">
                  <a16:creationId xmlns:a16="http://schemas.microsoft.com/office/drawing/2014/main" id="{2F92C8DF-C4C1-42B6-A82B-6F4CEBD69799}"/>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1" name="Google Shape;9284;p73">
              <a:extLst>
                <a:ext uri="{FF2B5EF4-FFF2-40B4-BE49-F238E27FC236}">
                  <a16:creationId xmlns:a16="http://schemas.microsoft.com/office/drawing/2014/main" id="{6FB727D2-98BF-4CD3-B516-D5B97EAEB642}"/>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2" name="Google Shape;9285;p73">
              <a:extLst>
                <a:ext uri="{FF2B5EF4-FFF2-40B4-BE49-F238E27FC236}">
                  <a16:creationId xmlns:a16="http://schemas.microsoft.com/office/drawing/2014/main" id="{24F51DC5-11BE-4173-B985-A4D014345162}"/>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3" name="Google Shape;9286;p73">
              <a:extLst>
                <a:ext uri="{FF2B5EF4-FFF2-40B4-BE49-F238E27FC236}">
                  <a16:creationId xmlns:a16="http://schemas.microsoft.com/office/drawing/2014/main" id="{505C0661-C556-4FBC-9686-62FF6722AB1E}"/>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4" name="Google Shape;9287;p73">
              <a:extLst>
                <a:ext uri="{FF2B5EF4-FFF2-40B4-BE49-F238E27FC236}">
                  <a16:creationId xmlns:a16="http://schemas.microsoft.com/office/drawing/2014/main" id="{7EAF33A5-AE03-4A7E-AFF0-008F3307AC2B}"/>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5" name="Google Shape;9288;p73">
              <a:extLst>
                <a:ext uri="{FF2B5EF4-FFF2-40B4-BE49-F238E27FC236}">
                  <a16:creationId xmlns:a16="http://schemas.microsoft.com/office/drawing/2014/main" id="{30107CFB-004A-49D4-B0F1-C904FA18B0BC}"/>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6" name="Google Shape;9289;p73">
              <a:extLst>
                <a:ext uri="{FF2B5EF4-FFF2-40B4-BE49-F238E27FC236}">
                  <a16:creationId xmlns:a16="http://schemas.microsoft.com/office/drawing/2014/main" id="{A65DA016-A256-4979-9D11-E1A04FC47FAD}"/>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7" name="Google Shape;9290;p73">
              <a:extLst>
                <a:ext uri="{FF2B5EF4-FFF2-40B4-BE49-F238E27FC236}">
                  <a16:creationId xmlns:a16="http://schemas.microsoft.com/office/drawing/2014/main" id="{3E0E4DDE-6857-4DA2-A4B6-53BDE4E223D8}"/>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8" name="Google Shape;9291;p73">
              <a:extLst>
                <a:ext uri="{FF2B5EF4-FFF2-40B4-BE49-F238E27FC236}">
                  <a16:creationId xmlns:a16="http://schemas.microsoft.com/office/drawing/2014/main" id="{D3EFE99D-3477-4E74-B792-77896D0AFFF3}"/>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49" name="Google Shape;9292;p73">
              <a:extLst>
                <a:ext uri="{FF2B5EF4-FFF2-40B4-BE49-F238E27FC236}">
                  <a16:creationId xmlns:a16="http://schemas.microsoft.com/office/drawing/2014/main" id="{6B8E9315-0E22-4BD2-8605-EA83057BB69B}"/>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50" name="Google Shape;9293;p73">
              <a:extLst>
                <a:ext uri="{FF2B5EF4-FFF2-40B4-BE49-F238E27FC236}">
                  <a16:creationId xmlns:a16="http://schemas.microsoft.com/office/drawing/2014/main" id="{81902282-7F74-46FB-99B5-07588063A989}"/>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51" name="Google Shape;9294;p73">
              <a:extLst>
                <a:ext uri="{FF2B5EF4-FFF2-40B4-BE49-F238E27FC236}">
                  <a16:creationId xmlns:a16="http://schemas.microsoft.com/office/drawing/2014/main" id="{09851000-AD6D-4194-9C0A-ECA55A52A221}"/>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52" name="Google Shape;9295;p73">
              <a:extLst>
                <a:ext uri="{FF2B5EF4-FFF2-40B4-BE49-F238E27FC236}">
                  <a16:creationId xmlns:a16="http://schemas.microsoft.com/office/drawing/2014/main" id="{E9F52B54-0F34-4213-81AE-9A6138BDD615}"/>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53" name="Google Shape;9296;p73">
              <a:extLst>
                <a:ext uri="{FF2B5EF4-FFF2-40B4-BE49-F238E27FC236}">
                  <a16:creationId xmlns:a16="http://schemas.microsoft.com/office/drawing/2014/main" id="{5083F85F-2271-4811-9113-B1996B1D2C3C}"/>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54" name="Google Shape;9297;p73">
            <a:extLst>
              <a:ext uri="{FF2B5EF4-FFF2-40B4-BE49-F238E27FC236}">
                <a16:creationId xmlns:a16="http://schemas.microsoft.com/office/drawing/2014/main" id="{0AA3381E-3BBB-4E7E-9917-518E3EC87412}"/>
              </a:ext>
            </a:extLst>
          </p:cNvPr>
          <p:cNvGrpSpPr/>
          <p:nvPr/>
        </p:nvGrpSpPr>
        <p:grpSpPr>
          <a:xfrm>
            <a:off x="6500794" y="2805063"/>
            <a:ext cx="534576" cy="533133"/>
            <a:chOff x="3962775" y="2683025"/>
            <a:chExt cx="296175" cy="295375"/>
          </a:xfrm>
          <a:solidFill>
            <a:schemeClr val="tx1"/>
          </a:solidFill>
        </p:grpSpPr>
        <p:sp>
          <p:nvSpPr>
            <p:cNvPr id="155" name="Google Shape;9298;p73">
              <a:extLst>
                <a:ext uri="{FF2B5EF4-FFF2-40B4-BE49-F238E27FC236}">
                  <a16:creationId xmlns:a16="http://schemas.microsoft.com/office/drawing/2014/main" id="{09AFBBE1-CD90-46CE-9A49-E7E0F4EDFB1A}"/>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56" name="Google Shape;9299;p73">
              <a:extLst>
                <a:ext uri="{FF2B5EF4-FFF2-40B4-BE49-F238E27FC236}">
                  <a16:creationId xmlns:a16="http://schemas.microsoft.com/office/drawing/2014/main" id="{F169BFAD-9544-4578-A140-514984A6B0F5}"/>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57" name="Google Shape;9300;p73">
              <a:extLst>
                <a:ext uri="{FF2B5EF4-FFF2-40B4-BE49-F238E27FC236}">
                  <a16:creationId xmlns:a16="http://schemas.microsoft.com/office/drawing/2014/main" id="{B830A41B-E350-47D3-BDFD-14F2F3EE91B7}"/>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158" name="Google Shape;9301;p73">
            <a:extLst>
              <a:ext uri="{FF2B5EF4-FFF2-40B4-BE49-F238E27FC236}">
                <a16:creationId xmlns:a16="http://schemas.microsoft.com/office/drawing/2014/main" id="{9A05E6C7-DFCA-4275-92D9-CDD52DE08AF2}"/>
              </a:ext>
            </a:extLst>
          </p:cNvPr>
          <p:cNvSpPr/>
          <p:nvPr/>
        </p:nvSpPr>
        <p:spPr>
          <a:xfrm>
            <a:off x="9884085" y="1484386"/>
            <a:ext cx="541707" cy="533133"/>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159" name="Google Shape;9302;p73">
            <a:extLst>
              <a:ext uri="{FF2B5EF4-FFF2-40B4-BE49-F238E27FC236}">
                <a16:creationId xmlns:a16="http://schemas.microsoft.com/office/drawing/2014/main" id="{2881F63F-0CFD-4D68-A921-A6A9561D4F47}"/>
              </a:ext>
            </a:extLst>
          </p:cNvPr>
          <p:cNvGrpSpPr/>
          <p:nvPr/>
        </p:nvGrpSpPr>
        <p:grpSpPr>
          <a:xfrm>
            <a:off x="9888455" y="2117722"/>
            <a:ext cx="533134" cy="533133"/>
            <a:chOff x="5775900" y="2308125"/>
            <a:chExt cx="295375" cy="295375"/>
          </a:xfrm>
          <a:solidFill>
            <a:schemeClr val="tx1"/>
          </a:solidFill>
        </p:grpSpPr>
        <p:sp>
          <p:nvSpPr>
            <p:cNvPr id="160" name="Google Shape;9303;p73">
              <a:extLst>
                <a:ext uri="{FF2B5EF4-FFF2-40B4-BE49-F238E27FC236}">
                  <a16:creationId xmlns:a16="http://schemas.microsoft.com/office/drawing/2014/main" id="{01E70001-45D8-4651-B4F4-B03718FB425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61" name="Google Shape;9304;p73">
              <a:extLst>
                <a:ext uri="{FF2B5EF4-FFF2-40B4-BE49-F238E27FC236}">
                  <a16:creationId xmlns:a16="http://schemas.microsoft.com/office/drawing/2014/main" id="{DC4C068C-394A-4F1E-80B9-8B16E1E7B7B8}"/>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62" name="Google Shape;9305;p73">
              <a:extLst>
                <a:ext uri="{FF2B5EF4-FFF2-40B4-BE49-F238E27FC236}">
                  <a16:creationId xmlns:a16="http://schemas.microsoft.com/office/drawing/2014/main" id="{5E6A14EA-E2B6-49F4-B873-B4AA46F0B692}"/>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63" name="Google Shape;9306;p73">
              <a:extLst>
                <a:ext uri="{FF2B5EF4-FFF2-40B4-BE49-F238E27FC236}">
                  <a16:creationId xmlns:a16="http://schemas.microsoft.com/office/drawing/2014/main" id="{E3A184EB-C18A-4929-9669-9551BD3C80AA}"/>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64" name="Google Shape;9307;p73">
              <a:extLst>
                <a:ext uri="{FF2B5EF4-FFF2-40B4-BE49-F238E27FC236}">
                  <a16:creationId xmlns:a16="http://schemas.microsoft.com/office/drawing/2014/main" id="{19CF3842-A7D8-4C4F-AB25-847DAFD114E7}"/>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65" name="Google Shape;9308;p73">
            <a:extLst>
              <a:ext uri="{FF2B5EF4-FFF2-40B4-BE49-F238E27FC236}">
                <a16:creationId xmlns:a16="http://schemas.microsoft.com/office/drawing/2014/main" id="{D81597B1-F4DC-45DD-AF21-3C5D01FE5A9F}"/>
              </a:ext>
            </a:extLst>
          </p:cNvPr>
          <p:cNvGrpSpPr/>
          <p:nvPr/>
        </p:nvGrpSpPr>
        <p:grpSpPr>
          <a:xfrm>
            <a:off x="9920448" y="2804342"/>
            <a:ext cx="469148" cy="534576"/>
            <a:chOff x="5794025" y="2673575"/>
            <a:chExt cx="259925" cy="296175"/>
          </a:xfrm>
          <a:solidFill>
            <a:schemeClr val="tx1"/>
          </a:solidFill>
        </p:grpSpPr>
        <p:sp>
          <p:nvSpPr>
            <p:cNvPr id="166" name="Google Shape;9309;p73">
              <a:extLst>
                <a:ext uri="{FF2B5EF4-FFF2-40B4-BE49-F238E27FC236}">
                  <a16:creationId xmlns:a16="http://schemas.microsoft.com/office/drawing/2014/main" id="{15D87A75-0D0A-4233-9AFC-E6D91E1E1013}"/>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67" name="Google Shape;9310;p73">
              <a:extLst>
                <a:ext uri="{FF2B5EF4-FFF2-40B4-BE49-F238E27FC236}">
                  <a16:creationId xmlns:a16="http://schemas.microsoft.com/office/drawing/2014/main" id="{8097CD62-5FFB-41CB-B129-9DE6803260E7}"/>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168" name="Google Shape;9311;p73">
            <a:extLst>
              <a:ext uri="{FF2B5EF4-FFF2-40B4-BE49-F238E27FC236}">
                <a16:creationId xmlns:a16="http://schemas.microsoft.com/office/drawing/2014/main" id="{A016364D-AF45-497E-9CB6-C72DA888D552}"/>
              </a:ext>
            </a:extLst>
          </p:cNvPr>
          <p:cNvSpPr/>
          <p:nvPr/>
        </p:nvSpPr>
        <p:spPr>
          <a:xfrm>
            <a:off x="11253769" y="2117715"/>
            <a:ext cx="534576" cy="533133"/>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169" name="Google Shape;9312;p73">
            <a:extLst>
              <a:ext uri="{FF2B5EF4-FFF2-40B4-BE49-F238E27FC236}">
                <a16:creationId xmlns:a16="http://schemas.microsoft.com/office/drawing/2014/main" id="{0B7BCB2C-5970-46A0-8B9A-2B326D46163C}"/>
              </a:ext>
            </a:extLst>
          </p:cNvPr>
          <p:cNvGrpSpPr/>
          <p:nvPr/>
        </p:nvGrpSpPr>
        <p:grpSpPr>
          <a:xfrm>
            <a:off x="403922" y="4109048"/>
            <a:ext cx="537421" cy="531689"/>
            <a:chOff x="581525" y="3254850"/>
            <a:chExt cx="297750" cy="294575"/>
          </a:xfrm>
          <a:solidFill>
            <a:schemeClr val="tx1"/>
          </a:solidFill>
        </p:grpSpPr>
        <p:sp>
          <p:nvSpPr>
            <p:cNvPr id="170" name="Google Shape;9313;p73">
              <a:extLst>
                <a:ext uri="{FF2B5EF4-FFF2-40B4-BE49-F238E27FC236}">
                  <a16:creationId xmlns:a16="http://schemas.microsoft.com/office/drawing/2014/main" id="{8DC24966-F5EA-4676-B814-222806204E47}"/>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71" name="Google Shape;9314;p73">
              <a:extLst>
                <a:ext uri="{FF2B5EF4-FFF2-40B4-BE49-F238E27FC236}">
                  <a16:creationId xmlns:a16="http://schemas.microsoft.com/office/drawing/2014/main" id="{6444AC35-715E-4284-8432-55409F46448D}"/>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72" name="Google Shape;9315;p73">
              <a:extLst>
                <a:ext uri="{FF2B5EF4-FFF2-40B4-BE49-F238E27FC236}">
                  <a16:creationId xmlns:a16="http://schemas.microsoft.com/office/drawing/2014/main" id="{A8BD0184-2586-49DF-A8DF-EF89814FD113}"/>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73" name="Google Shape;9316;p73">
            <a:extLst>
              <a:ext uri="{FF2B5EF4-FFF2-40B4-BE49-F238E27FC236}">
                <a16:creationId xmlns:a16="http://schemas.microsoft.com/office/drawing/2014/main" id="{4B92A9C1-79C8-4347-BEC0-D014A3A77A31}"/>
              </a:ext>
            </a:extLst>
          </p:cNvPr>
          <p:cNvGrpSpPr/>
          <p:nvPr/>
        </p:nvGrpSpPr>
        <p:grpSpPr>
          <a:xfrm>
            <a:off x="402502" y="4779311"/>
            <a:ext cx="540262" cy="536744"/>
            <a:chOff x="580725" y="3617925"/>
            <a:chExt cx="299325" cy="297375"/>
          </a:xfrm>
          <a:solidFill>
            <a:schemeClr val="tx1"/>
          </a:solidFill>
        </p:grpSpPr>
        <p:sp>
          <p:nvSpPr>
            <p:cNvPr id="174" name="Google Shape;9317;p73">
              <a:extLst>
                <a:ext uri="{FF2B5EF4-FFF2-40B4-BE49-F238E27FC236}">
                  <a16:creationId xmlns:a16="http://schemas.microsoft.com/office/drawing/2014/main" id="{17868A40-3A69-412D-B198-73A1C0393797}"/>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75" name="Google Shape;9318;p73">
              <a:extLst>
                <a:ext uri="{FF2B5EF4-FFF2-40B4-BE49-F238E27FC236}">
                  <a16:creationId xmlns:a16="http://schemas.microsoft.com/office/drawing/2014/main" id="{D857FE39-1BBB-441C-8C35-6447FF872888}"/>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76" name="Google Shape;9319;p73">
              <a:extLst>
                <a:ext uri="{FF2B5EF4-FFF2-40B4-BE49-F238E27FC236}">
                  <a16:creationId xmlns:a16="http://schemas.microsoft.com/office/drawing/2014/main" id="{4ED93086-019A-45E3-A9C1-F2C668819494}"/>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77" name="Google Shape;9320;p73">
              <a:extLst>
                <a:ext uri="{FF2B5EF4-FFF2-40B4-BE49-F238E27FC236}">
                  <a16:creationId xmlns:a16="http://schemas.microsoft.com/office/drawing/2014/main" id="{CD34C34A-03E6-4FC8-A6B6-C42213A78A88}"/>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78" name="Google Shape;9321;p73">
              <a:extLst>
                <a:ext uri="{FF2B5EF4-FFF2-40B4-BE49-F238E27FC236}">
                  <a16:creationId xmlns:a16="http://schemas.microsoft.com/office/drawing/2014/main" id="{C94D717A-3704-46DF-9184-FFD0A8C9BC58}"/>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79" name="Google Shape;9322;p73">
            <a:extLst>
              <a:ext uri="{FF2B5EF4-FFF2-40B4-BE49-F238E27FC236}">
                <a16:creationId xmlns:a16="http://schemas.microsoft.com/office/drawing/2014/main" id="{1297946C-B3A8-486D-AD50-B915E7BA1EB2}"/>
              </a:ext>
            </a:extLst>
          </p:cNvPr>
          <p:cNvGrpSpPr/>
          <p:nvPr/>
        </p:nvGrpSpPr>
        <p:grpSpPr>
          <a:xfrm>
            <a:off x="405345" y="5428278"/>
            <a:ext cx="534576" cy="534576"/>
            <a:chOff x="583100" y="3982600"/>
            <a:chExt cx="296175" cy="296175"/>
          </a:xfrm>
          <a:solidFill>
            <a:schemeClr val="tx1"/>
          </a:solidFill>
        </p:grpSpPr>
        <p:sp>
          <p:nvSpPr>
            <p:cNvPr id="180" name="Google Shape;9323;p73">
              <a:extLst>
                <a:ext uri="{FF2B5EF4-FFF2-40B4-BE49-F238E27FC236}">
                  <a16:creationId xmlns:a16="http://schemas.microsoft.com/office/drawing/2014/main" id="{B48CE083-D77E-476E-9501-D9C676A21B5C}"/>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1" name="Google Shape;9324;p73">
              <a:extLst>
                <a:ext uri="{FF2B5EF4-FFF2-40B4-BE49-F238E27FC236}">
                  <a16:creationId xmlns:a16="http://schemas.microsoft.com/office/drawing/2014/main" id="{D2943E7E-9677-4782-ADA3-738E71D43378}"/>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2" name="Google Shape;9325;p73">
              <a:extLst>
                <a:ext uri="{FF2B5EF4-FFF2-40B4-BE49-F238E27FC236}">
                  <a16:creationId xmlns:a16="http://schemas.microsoft.com/office/drawing/2014/main" id="{C5D2A876-4446-4A60-9674-B5CEBB1463E8}"/>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3" name="Google Shape;9326;p73">
              <a:extLst>
                <a:ext uri="{FF2B5EF4-FFF2-40B4-BE49-F238E27FC236}">
                  <a16:creationId xmlns:a16="http://schemas.microsoft.com/office/drawing/2014/main" id="{3FECBF89-DDB0-4A09-96B4-CE13BF6AC98D}"/>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4" name="Google Shape;9327;p73">
              <a:extLst>
                <a:ext uri="{FF2B5EF4-FFF2-40B4-BE49-F238E27FC236}">
                  <a16:creationId xmlns:a16="http://schemas.microsoft.com/office/drawing/2014/main" id="{01AEB53B-7A12-4D6D-B2AA-098ED8774C69}"/>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5" name="Google Shape;9328;p73">
              <a:extLst>
                <a:ext uri="{FF2B5EF4-FFF2-40B4-BE49-F238E27FC236}">
                  <a16:creationId xmlns:a16="http://schemas.microsoft.com/office/drawing/2014/main" id="{D11C5670-61CA-4793-993A-08664A373496}"/>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6" name="Google Shape;9329;p73">
              <a:extLst>
                <a:ext uri="{FF2B5EF4-FFF2-40B4-BE49-F238E27FC236}">
                  <a16:creationId xmlns:a16="http://schemas.microsoft.com/office/drawing/2014/main" id="{334E5FB1-49DD-49EE-9EAB-4F47CD572F14}"/>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87" name="Google Shape;9330;p73">
            <a:extLst>
              <a:ext uri="{FF2B5EF4-FFF2-40B4-BE49-F238E27FC236}">
                <a16:creationId xmlns:a16="http://schemas.microsoft.com/office/drawing/2014/main" id="{DEB1F666-D2B8-410B-8681-0996CB78CD42}"/>
              </a:ext>
            </a:extLst>
          </p:cNvPr>
          <p:cNvGrpSpPr/>
          <p:nvPr/>
        </p:nvGrpSpPr>
        <p:grpSpPr>
          <a:xfrm>
            <a:off x="3814588" y="4108665"/>
            <a:ext cx="469148" cy="532457"/>
            <a:chOff x="2423775" y="3226875"/>
            <a:chExt cx="259925" cy="295000"/>
          </a:xfrm>
          <a:solidFill>
            <a:schemeClr val="tx1"/>
          </a:solidFill>
        </p:grpSpPr>
        <p:sp>
          <p:nvSpPr>
            <p:cNvPr id="188" name="Google Shape;9331;p73">
              <a:extLst>
                <a:ext uri="{FF2B5EF4-FFF2-40B4-BE49-F238E27FC236}">
                  <a16:creationId xmlns:a16="http://schemas.microsoft.com/office/drawing/2014/main" id="{32940EE8-3236-4C9E-8E88-68A5D066578B}"/>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89" name="Google Shape;9332;p73">
              <a:extLst>
                <a:ext uri="{FF2B5EF4-FFF2-40B4-BE49-F238E27FC236}">
                  <a16:creationId xmlns:a16="http://schemas.microsoft.com/office/drawing/2014/main" id="{BD852699-F842-4F02-9436-47761DAC21C1}"/>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0" name="Google Shape;9333;p73">
              <a:extLst>
                <a:ext uri="{FF2B5EF4-FFF2-40B4-BE49-F238E27FC236}">
                  <a16:creationId xmlns:a16="http://schemas.microsoft.com/office/drawing/2014/main" id="{3E3210D6-7B7E-4C0F-97A4-7286DEF99209}"/>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91" name="Google Shape;9334;p73">
            <a:extLst>
              <a:ext uri="{FF2B5EF4-FFF2-40B4-BE49-F238E27FC236}">
                <a16:creationId xmlns:a16="http://schemas.microsoft.com/office/drawing/2014/main" id="{FEA1D06C-A6DB-46C5-AB2F-BE2E17CFACBB}"/>
              </a:ext>
            </a:extLst>
          </p:cNvPr>
          <p:cNvGrpSpPr/>
          <p:nvPr/>
        </p:nvGrpSpPr>
        <p:grpSpPr>
          <a:xfrm>
            <a:off x="3779751" y="4782516"/>
            <a:ext cx="538819" cy="530337"/>
            <a:chOff x="2404875" y="3592725"/>
            <a:chExt cx="298525" cy="293825"/>
          </a:xfrm>
          <a:solidFill>
            <a:schemeClr val="tx1"/>
          </a:solidFill>
        </p:grpSpPr>
        <p:sp>
          <p:nvSpPr>
            <p:cNvPr id="192" name="Google Shape;9335;p73">
              <a:extLst>
                <a:ext uri="{FF2B5EF4-FFF2-40B4-BE49-F238E27FC236}">
                  <a16:creationId xmlns:a16="http://schemas.microsoft.com/office/drawing/2014/main" id="{21AB8D22-CEB5-4931-BAFC-801F7CD5B83B}"/>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3" name="Google Shape;9336;p73">
              <a:extLst>
                <a:ext uri="{FF2B5EF4-FFF2-40B4-BE49-F238E27FC236}">
                  <a16:creationId xmlns:a16="http://schemas.microsoft.com/office/drawing/2014/main" id="{9B1CE012-5172-47D9-AE55-F35F2B13BE0B}"/>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4" name="Google Shape;9337;p73">
              <a:extLst>
                <a:ext uri="{FF2B5EF4-FFF2-40B4-BE49-F238E27FC236}">
                  <a16:creationId xmlns:a16="http://schemas.microsoft.com/office/drawing/2014/main" id="{C6041959-344F-484C-B504-59E598814BC6}"/>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195" name="Google Shape;9338;p73">
            <a:extLst>
              <a:ext uri="{FF2B5EF4-FFF2-40B4-BE49-F238E27FC236}">
                <a16:creationId xmlns:a16="http://schemas.microsoft.com/office/drawing/2014/main" id="{4C90DA7B-DC37-49E6-850E-CF49636D781D}"/>
              </a:ext>
            </a:extLst>
          </p:cNvPr>
          <p:cNvGrpSpPr/>
          <p:nvPr/>
        </p:nvGrpSpPr>
        <p:grpSpPr>
          <a:xfrm>
            <a:off x="3781173" y="5428999"/>
            <a:ext cx="535976" cy="533134"/>
            <a:chOff x="2404875" y="3955825"/>
            <a:chExt cx="296950" cy="295375"/>
          </a:xfrm>
          <a:solidFill>
            <a:schemeClr val="tx1"/>
          </a:solidFill>
        </p:grpSpPr>
        <p:sp>
          <p:nvSpPr>
            <p:cNvPr id="196" name="Google Shape;9339;p73">
              <a:extLst>
                <a:ext uri="{FF2B5EF4-FFF2-40B4-BE49-F238E27FC236}">
                  <a16:creationId xmlns:a16="http://schemas.microsoft.com/office/drawing/2014/main" id="{8A8D059D-778A-4413-A3BA-7CD70C419E9C}"/>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7" name="Google Shape;9340;p73">
              <a:extLst>
                <a:ext uri="{FF2B5EF4-FFF2-40B4-BE49-F238E27FC236}">
                  <a16:creationId xmlns:a16="http://schemas.microsoft.com/office/drawing/2014/main" id="{D07553C1-B8C2-4809-A366-3EAA1EE1CF33}"/>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8" name="Google Shape;9341;p73">
              <a:extLst>
                <a:ext uri="{FF2B5EF4-FFF2-40B4-BE49-F238E27FC236}">
                  <a16:creationId xmlns:a16="http://schemas.microsoft.com/office/drawing/2014/main" id="{AD688F55-D5ED-4B0B-9069-0B55670DB324}"/>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199" name="Google Shape;9342;p73">
              <a:extLst>
                <a:ext uri="{FF2B5EF4-FFF2-40B4-BE49-F238E27FC236}">
                  <a16:creationId xmlns:a16="http://schemas.microsoft.com/office/drawing/2014/main" id="{0596D7AF-C682-4B8F-A7E9-D50DE92C93F4}"/>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00" name="Google Shape;9343;p73">
            <a:extLst>
              <a:ext uri="{FF2B5EF4-FFF2-40B4-BE49-F238E27FC236}">
                <a16:creationId xmlns:a16="http://schemas.microsoft.com/office/drawing/2014/main" id="{55AF5AA3-FCA1-422E-BECB-509728DAC325}"/>
              </a:ext>
            </a:extLst>
          </p:cNvPr>
          <p:cNvGrpSpPr/>
          <p:nvPr/>
        </p:nvGrpSpPr>
        <p:grpSpPr>
          <a:xfrm>
            <a:off x="7182186" y="4107605"/>
            <a:ext cx="533178" cy="534576"/>
            <a:chOff x="4263650" y="3235150"/>
            <a:chExt cx="295400" cy="296175"/>
          </a:xfrm>
          <a:solidFill>
            <a:schemeClr val="tx1"/>
          </a:solidFill>
        </p:grpSpPr>
        <p:sp>
          <p:nvSpPr>
            <p:cNvPr id="201" name="Google Shape;9344;p73">
              <a:extLst>
                <a:ext uri="{FF2B5EF4-FFF2-40B4-BE49-F238E27FC236}">
                  <a16:creationId xmlns:a16="http://schemas.microsoft.com/office/drawing/2014/main" id="{D1F89616-8F3B-4B7B-8453-CC4029A85601}"/>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02" name="Google Shape;9345;p73">
              <a:extLst>
                <a:ext uri="{FF2B5EF4-FFF2-40B4-BE49-F238E27FC236}">
                  <a16:creationId xmlns:a16="http://schemas.microsoft.com/office/drawing/2014/main" id="{6D453764-A257-444D-A61E-B1FA59CA53DE}"/>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03" name="Google Shape;9346;p73">
              <a:extLst>
                <a:ext uri="{FF2B5EF4-FFF2-40B4-BE49-F238E27FC236}">
                  <a16:creationId xmlns:a16="http://schemas.microsoft.com/office/drawing/2014/main" id="{82DEEB51-58F0-444E-8720-3C52BC08265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04" name="Google Shape;9347;p73">
              <a:extLst>
                <a:ext uri="{FF2B5EF4-FFF2-40B4-BE49-F238E27FC236}">
                  <a16:creationId xmlns:a16="http://schemas.microsoft.com/office/drawing/2014/main" id="{5491F4DF-0950-4005-B1D4-ED59C4F71448}"/>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05" name="Google Shape;9348;p73">
              <a:extLst>
                <a:ext uri="{FF2B5EF4-FFF2-40B4-BE49-F238E27FC236}">
                  <a16:creationId xmlns:a16="http://schemas.microsoft.com/office/drawing/2014/main" id="{9DD2182F-7A43-4706-84E9-7639C4680945}"/>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06" name="Google Shape;9349;p73">
            <a:extLst>
              <a:ext uri="{FF2B5EF4-FFF2-40B4-BE49-F238E27FC236}">
                <a16:creationId xmlns:a16="http://schemas.microsoft.com/office/drawing/2014/main" id="{69C851FB-6AD4-49BE-B7AF-0E7B2476C20A}"/>
              </a:ext>
            </a:extLst>
          </p:cNvPr>
          <p:cNvGrpSpPr/>
          <p:nvPr/>
        </p:nvGrpSpPr>
        <p:grpSpPr>
          <a:xfrm>
            <a:off x="7178644" y="4797452"/>
            <a:ext cx="540262" cy="500464"/>
            <a:chOff x="4266025" y="3609275"/>
            <a:chExt cx="299325" cy="277275"/>
          </a:xfrm>
          <a:solidFill>
            <a:schemeClr val="tx1"/>
          </a:solidFill>
        </p:grpSpPr>
        <p:sp>
          <p:nvSpPr>
            <p:cNvPr id="207" name="Google Shape;9350;p73">
              <a:extLst>
                <a:ext uri="{FF2B5EF4-FFF2-40B4-BE49-F238E27FC236}">
                  <a16:creationId xmlns:a16="http://schemas.microsoft.com/office/drawing/2014/main" id="{380B1265-7A15-4BFF-8CDA-9E268B968AC4}"/>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08" name="Google Shape;9351;p73">
              <a:extLst>
                <a:ext uri="{FF2B5EF4-FFF2-40B4-BE49-F238E27FC236}">
                  <a16:creationId xmlns:a16="http://schemas.microsoft.com/office/drawing/2014/main" id="{8747021F-2446-4897-8224-AF592E00974B}"/>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09" name="Google Shape;9352;p73">
            <a:extLst>
              <a:ext uri="{FF2B5EF4-FFF2-40B4-BE49-F238E27FC236}">
                <a16:creationId xmlns:a16="http://schemas.microsoft.com/office/drawing/2014/main" id="{5C9D0D10-E227-44FB-AB62-A15963894AA3}"/>
              </a:ext>
            </a:extLst>
          </p:cNvPr>
          <p:cNvGrpSpPr/>
          <p:nvPr/>
        </p:nvGrpSpPr>
        <p:grpSpPr>
          <a:xfrm>
            <a:off x="7179343" y="5428999"/>
            <a:ext cx="538864" cy="533134"/>
            <a:chOff x="4263650" y="3963700"/>
            <a:chExt cx="298550" cy="295375"/>
          </a:xfrm>
          <a:solidFill>
            <a:schemeClr val="tx1"/>
          </a:solidFill>
        </p:grpSpPr>
        <p:sp>
          <p:nvSpPr>
            <p:cNvPr id="210" name="Google Shape;9353;p73">
              <a:extLst>
                <a:ext uri="{FF2B5EF4-FFF2-40B4-BE49-F238E27FC236}">
                  <a16:creationId xmlns:a16="http://schemas.microsoft.com/office/drawing/2014/main" id="{B2948857-FDD9-4DB0-AB0B-2A8321CC0387}"/>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1" name="Google Shape;9354;p73">
              <a:extLst>
                <a:ext uri="{FF2B5EF4-FFF2-40B4-BE49-F238E27FC236}">
                  <a16:creationId xmlns:a16="http://schemas.microsoft.com/office/drawing/2014/main" id="{8B99A783-4992-42D7-A0BE-322A91680079}"/>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2" name="Google Shape;9355;p73">
              <a:extLst>
                <a:ext uri="{FF2B5EF4-FFF2-40B4-BE49-F238E27FC236}">
                  <a16:creationId xmlns:a16="http://schemas.microsoft.com/office/drawing/2014/main" id="{BA5EADCD-64DB-48CB-B6F6-D125DD3A8852}"/>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3" name="Google Shape;9356;p73">
              <a:extLst>
                <a:ext uri="{FF2B5EF4-FFF2-40B4-BE49-F238E27FC236}">
                  <a16:creationId xmlns:a16="http://schemas.microsoft.com/office/drawing/2014/main" id="{413EE7A3-8984-45D5-8526-BDAB3A6E1EA2}"/>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4" name="Google Shape;9357;p73">
              <a:extLst>
                <a:ext uri="{FF2B5EF4-FFF2-40B4-BE49-F238E27FC236}">
                  <a16:creationId xmlns:a16="http://schemas.microsoft.com/office/drawing/2014/main" id="{B6E3AF6C-2E76-4E02-A26F-07792B4A3FB0}"/>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5" name="Google Shape;9358;p73">
              <a:extLst>
                <a:ext uri="{FF2B5EF4-FFF2-40B4-BE49-F238E27FC236}">
                  <a16:creationId xmlns:a16="http://schemas.microsoft.com/office/drawing/2014/main" id="{976AE177-E91F-4A1D-B1C2-F2D8BE2098EE}"/>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6" name="Google Shape;9359;p73">
              <a:extLst>
                <a:ext uri="{FF2B5EF4-FFF2-40B4-BE49-F238E27FC236}">
                  <a16:creationId xmlns:a16="http://schemas.microsoft.com/office/drawing/2014/main" id="{8476A388-6842-4D58-9B19-E943B89ABAA4}"/>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17" name="Google Shape;9360;p73">
            <a:extLst>
              <a:ext uri="{FF2B5EF4-FFF2-40B4-BE49-F238E27FC236}">
                <a16:creationId xmlns:a16="http://schemas.microsoft.com/office/drawing/2014/main" id="{BAFAC849-5424-49F2-AC5E-A27E8A1FC48F}"/>
              </a:ext>
            </a:extLst>
          </p:cNvPr>
          <p:cNvGrpSpPr/>
          <p:nvPr/>
        </p:nvGrpSpPr>
        <p:grpSpPr>
          <a:xfrm>
            <a:off x="10658408" y="4107605"/>
            <a:ext cx="345511" cy="534576"/>
            <a:chOff x="6164975" y="3211525"/>
            <a:chExt cx="191425" cy="296175"/>
          </a:xfrm>
          <a:solidFill>
            <a:schemeClr val="tx1"/>
          </a:solidFill>
        </p:grpSpPr>
        <p:sp>
          <p:nvSpPr>
            <p:cNvPr id="218" name="Google Shape;9361;p73">
              <a:extLst>
                <a:ext uri="{FF2B5EF4-FFF2-40B4-BE49-F238E27FC236}">
                  <a16:creationId xmlns:a16="http://schemas.microsoft.com/office/drawing/2014/main" id="{C7C05D78-B497-437D-A50A-3B33E1F6790B}"/>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19" name="Google Shape;9362;p73">
              <a:extLst>
                <a:ext uri="{FF2B5EF4-FFF2-40B4-BE49-F238E27FC236}">
                  <a16:creationId xmlns:a16="http://schemas.microsoft.com/office/drawing/2014/main" id="{9E39D7C7-D2B0-4CFB-93BF-51F2B877B453}"/>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0" name="Google Shape;9363;p73">
              <a:extLst>
                <a:ext uri="{FF2B5EF4-FFF2-40B4-BE49-F238E27FC236}">
                  <a16:creationId xmlns:a16="http://schemas.microsoft.com/office/drawing/2014/main" id="{A54203C7-9D58-4131-8E1D-AE5210DFB365}"/>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1" name="Google Shape;9364;p73">
              <a:extLst>
                <a:ext uri="{FF2B5EF4-FFF2-40B4-BE49-F238E27FC236}">
                  <a16:creationId xmlns:a16="http://schemas.microsoft.com/office/drawing/2014/main" id="{4A91A9B7-C80B-45BA-ADFE-B05C3985F93E}"/>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2" name="Google Shape;9365;p73">
              <a:extLst>
                <a:ext uri="{FF2B5EF4-FFF2-40B4-BE49-F238E27FC236}">
                  <a16:creationId xmlns:a16="http://schemas.microsoft.com/office/drawing/2014/main" id="{669020D1-71A4-4EF7-9920-F337359B14D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3" name="Google Shape;9366;p73">
              <a:extLst>
                <a:ext uri="{FF2B5EF4-FFF2-40B4-BE49-F238E27FC236}">
                  <a16:creationId xmlns:a16="http://schemas.microsoft.com/office/drawing/2014/main" id="{3F110F09-73D8-4F2F-800B-0EEF8131A86D}"/>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4" name="Google Shape;9367;p73">
              <a:extLst>
                <a:ext uri="{FF2B5EF4-FFF2-40B4-BE49-F238E27FC236}">
                  <a16:creationId xmlns:a16="http://schemas.microsoft.com/office/drawing/2014/main" id="{182932CC-1AA5-4535-B5E6-6240236E18C6}"/>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25" name="Google Shape;9368;p73">
            <a:extLst>
              <a:ext uri="{FF2B5EF4-FFF2-40B4-BE49-F238E27FC236}">
                <a16:creationId xmlns:a16="http://schemas.microsoft.com/office/drawing/2014/main" id="{98FF3C37-7999-4C01-9CB4-713928A8FDDA}"/>
              </a:ext>
            </a:extLst>
          </p:cNvPr>
          <p:cNvGrpSpPr/>
          <p:nvPr/>
        </p:nvGrpSpPr>
        <p:grpSpPr>
          <a:xfrm>
            <a:off x="1082156" y="4107628"/>
            <a:ext cx="538864" cy="534533"/>
            <a:chOff x="946175" y="3253275"/>
            <a:chExt cx="298550" cy="296150"/>
          </a:xfrm>
          <a:solidFill>
            <a:schemeClr val="tx1"/>
          </a:solidFill>
        </p:grpSpPr>
        <p:sp>
          <p:nvSpPr>
            <p:cNvPr id="226" name="Google Shape;9369;p73">
              <a:extLst>
                <a:ext uri="{FF2B5EF4-FFF2-40B4-BE49-F238E27FC236}">
                  <a16:creationId xmlns:a16="http://schemas.microsoft.com/office/drawing/2014/main" id="{FFA3F3DB-FEEC-4B1F-A843-13A3590A70C4}"/>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7" name="Google Shape;9370;p73">
              <a:extLst>
                <a:ext uri="{FF2B5EF4-FFF2-40B4-BE49-F238E27FC236}">
                  <a16:creationId xmlns:a16="http://schemas.microsoft.com/office/drawing/2014/main" id="{B6BC7165-80E2-4E08-AD31-E45067174224}"/>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8" name="Google Shape;9371;p73">
              <a:extLst>
                <a:ext uri="{FF2B5EF4-FFF2-40B4-BE49-F238E27FC236}">
                  <a16:creationId xmlns:a16="http://schemas.microsoft.com/office/drawing/2014/main" id="{D9E62262-2FA0-4A81-90F1-D3230A331B90}"/>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29" name="Google Shape;9372;p73">
              <a:extLst>
                <a:ext uri="{FF2B5EF4-FFF2-40B4-BE49-F238E27FC236}">
                  <a16:creationId xmlns:a16="http://schemas.microsoft.com/office/drawing/2014/main" id="{7F7BCA13-37A3-4284-A8BE-A57741FD5E07}"/>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0" name="Google Shape;9373;p73">
              <a:extLst>
                <a:ext uri="{FF2B5EF4-FFF2-40B4-BE49-F238E27FC236}">
                  <a16:creationId xmlns:a16="http://schemas.microsoft.com/office/drawing/2014/main" id="{3957C9CB-D90A-46EC-85F9-6CFCCF98D707}"/>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31" name="Google Shape;9374;p73">
            <a:extLst>
              <a:ext uri="{FF2B5EF4-FFF2-40B4-BE49-F238E27FC236}">
                <a16:creationId xmlns:a16="http://schemas.microsoft.com/office/drawing/2014/main" id="{23BA24AD-558B-4031-B554-D255C9F23968}"/>
              </a:ext>
            </a:extLst>
          </p:cNvPr>
          <p:cNvGrpSpPr/>
          <p:nvPr/>
        </p:nvGrpSpPr>
        <p:grpSpPr>
          <a:xfrm>
            <a:off x="1083577" y="4782516"/>
            <a:ext cx="536021" cy="530337"/>
            <a:chOff x="946175" y="3619500"/>
            <a:chExt cx="296975" cy="293825"/>
          </a:xfrm>
          <a:solidFill>
            <a:schemeClr val="tx1"/>
          </a:solidFill>
        </p:grpSpPr>
        <p:sp>
          <p:nvSpPr>
            <p:cNvPr id="232" name="Google Shape;9375;p73">
              <a:extLst>
                <a:ext uri="{FF2B5EF4-FFF2-40B4-BE49-F238E27FC236}">
                  <a16:creationId xmlns:a16="http://schemas.microsoft.com/office/drawing/2014/main" id="{692C94C2-7149-4622-9AA7-3F61BD117351}"/>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3" name="Google Shape;9376;p73">
              <a:extLst>
                <a:ext uri="{FF2B5EF4-FFF2-40B4-BE49-F238E27FC236}">
                  <a16:creationId xmlns:a16="http://schemas.microsoft.com/office/drawing/2014/main" id="{EA6089AF-F51B-4180-B0B2-6C33307A7D5B}"/>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4" name="Google Shape;9377;p73">
              <a:extLst>
                <a:ext uri="{FF2B5EF4-FFF2-40B4-BE49-F238E27FC236}">
                  <a16:creationId xmlns:a16="http://schemas.microsoft.com/office/drawing/2014/main" id="{D243CCEC-9203-4B1C-A27A-C6047913B069}"/>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5" name="Google Shape;9378;p73">
              <a:extLst>
                <a:ext uri="{FF2B5EF4-FFF2-40B4-BE49-F238E27FC236}">
                  <a16:creationId xmlns:a16="http://schemas.microsoft.com/office/drawing/2014/main" id="{CD416CC4-E330-4406-B4C6-27430285775A}"/>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6" name="Google Shape;9379;p73">
              <a:extLst>
                <a:ext uri="{FF2B5EF4-FFF2-40B4-BE49-F238E27FC236}">
                  <a16:creationId xmlns:a16="http://schemas.microsoft.com/office/drawing/2014/main" id="{232C95A2-DDA5-4882-8DDA-304E02B3621E}"/>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37" name="Google Shape;9380;p73">
              <a:extLst>
                <a:ext uri="{FF2B5EF4-FFF2-40B4-BE49-F238E27FC236}">
                  <a16:creationId xmlns:a16="http://schemas.microsoft.com/office/drawing/2014/main" id="{67FFF795-2746-4CEA-9CE5-D495446C2505}"/>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38" name="Google Shape;9381;p73">
            <a:extLst>
              <a:ext uri="{FF2B5EF4-FFF2-40B4-BE49-F238E27FC236}">
                <a16:creationId xmlns:a16="http://schemas.microsoft.com/office/drawing/2014/main" id="{FA061E53-CABF-4B67-80D6-0C0DE0194493}"/>
              </a:ext>
            </a:extLst>
          </p:cNvPr>
          <p:cNvGrpSpPr/>
          <p:nvPr/>
        </p:nvGrpSpPr>
        <p:grpSpPr>
          <a:xfrm>
            <a:off x="1082878" y="5427578"/>
            <a:ext cx="537421" cy="535976"/>
            <a:chOff x="944600" y="3981825"/>
            <a:chExt cx="297750" cy="296950"/>
          </a:xfrm>
          <a:solidFill>
            <a:schemeClr val="tx1"/>
          </a:solidFill>
        </p:grpSpPr>
        <p:sp>
          <p:nvSpPr>
            <p:cNvPr id="239" name="Google Shape;9382;p73">
              <a:extLst>
                <a:ext uri="{FF2B5EF4-FFF2-40B4-BE49-F238E27FC236}">
                  <a16:creationId xmlns:a16="http://schemas.microsoft.com/office/drawing/2014/main" id="{EDD453FD-AE6F-4768-9B07-BD2700E2708F}"/>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0" name="Google Shape;9383;p73">
              <a:extLst>
                <a:ext uri="{FF2B5EF4-FFF2-40B4-BE49-F238E27FC236}">
                  <a16:creationId xmlns:a16="http://schemas.microsoft.com/office/drawing/2014/main" id="{8F576042-01F7-4924-A760-E07A918FB61F}"/>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1" name="Google Shape;9384;p73">
              <a:extLst>
                <a:ext uri="{FF2B5EF4-FFF2-40B4-BE49-F238E27FC236}">
                  <a16:creationId xmlns:a16="http://schemas.microsoft.com/office/drawing/2014/main" id="{8DF2C857-6539-469A-B710-6BE578FD4A42}"/>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2" name="Google Shape;9385;p73">
              <a:extLst>
                <a:ext uri="{FF2B5EF4-FFF2-40B4-BE49-F238E27FC236}">
                  <a16:creationId xmlns:a16="http://schemas.microsoft.com/office/drawing/2014/main" id="{805F7E4E-7B54-4B04-A1F3-5BABF97A2CB8}"/>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43" name="Google Shape;9386;p73">
            <a:extLst>
              <a:ext uri="{FF2B5EF4-FFF2-40B4-BE49-F238E27FC236}">
                <a16:creationId xmlns:a16="http://schemas.microsoft.com/office/drawing/2014/main" id="{8D5720F3-6347-4BFB-979B-DD1BDB104CA6}"/>
              </a:ext>
            </a:extLst>
          </p:cNvPr>
          <p:cNvGrpSpPr/>
          <p:nvPr/>
        </p:nvGrpSpPr>
        <p:grpSpPr>
          <a:xfrm>
            <a:off x="4468181" y="4108326"/>
            <a:ext cx="534576" cy="533134"/>
            <a:chOff x="2768750" y="3227275"/>
            <a:chExt cx="296175" cy="295375"/>
          </a:xfrm>
          <a:solidFill>
            <a:schemeClr val="tx1"/>
          </a:solidFill>
        </p:grpSpPr>
        <p:sp>
          <p:nvSpPr>
            <p:cNvPr id="244" name="Google Shape;9387;p73">
              <a:extLst>
                <a:ext uri="{FF2B5EF4-FFF2-40B4-BE49-F238E27FC236}">
                  <a16:creationId xmlns:a16="http://schemas.microsoft.com/office/drawing/2014/main" id="{8B45858A-090E-450E-B709-788587583CD2}"/>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5" name="Google Shape;9388;p73">
              <a:extLst>
                <a:ext uri="{FF2B5EF4-FFF2-40B4-BE49-F238E27FC236}">
                  <a16:creationId xmlns:a16="http://schemas.microsoft.com/office/drawing/2014/main" id="{B219B5DD-321C-40E8-BAE1-F32922CAA373}"/>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6" name="Google Shape;9389;p73">
              <a:extLst>
                <a:ext uri="{FF2B5EF4-FFF2-40B4-BE49-F238E27FC236}">
                  <a16:creationId xmlns:a16="http://schemas.microsoft.com/office/drawing/2014/main" id="{C775F491-7D97-422D-A121-E713AC7C07EA}"/>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7" name="Google Shape;9390;p73">
              <a:extLst>
                <a:ext uri="{FF2B5EF4-FFF2-40B4-BE49-F238E27FC236}">
                  <a16:creationId xmlns:a16="http://schemas.microsoft.com/office/drawing/2014/main" id="{8ABE768C-22B4-4BF1-BDAF-ADE3E4BB9FF2}"/>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8" name="Google Shape;9391;p73">
              <a:extLst>
                <a:ext uri="{FF2B5EF4-FFF2-40B4-BE49-F238E27FC236}">
                  <a16:creationId xmlns:a16="http://schemas.microsoft.com/office/drawing/2014/main" id="{8C17C29E-BD71-4F87-9CF8-F93E9F313E55}"/>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49" name="Google Shape;9392;p73">
              <a:extLst>
                <a:ext uri="{FF2B5EF4-FFF2-40B4-BE49-F238E27FC236}">
                  <a16:creationId xmlns:a16="http://schemas.microsoft.com/office/drawing/2014/main" id="{B97D4547-DABC-4EBF-801B-A012748E693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50" name="Google Shape;9393;p73">
              <a:extLst>
                <a:ext uri="{FF2B5EF4-FFF2-40B4-BE49-F238E27FC236}">
                  <a16:creationId xmlns:a16="http://schemas.microsoft.com/office/drawing/2014/main" id="{6DC8A768-1B22-4F63-B055-AAE908E09774}"/>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51" name="Google Shape;9394;p73">
              <a:extLst>
                <a:ext uri="{FF2B5EF4-FFF2-40B4-BE49-F238E27FC236}">
                  <a16:creationId xmlns:a16="http://schemas.microsoft.com/office/drawing/2014/main" id="{D1D82A6F-8130-4077-AF5A-25E0153B2F68}"/>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52" name="Google Shape;9395;p73">
            <a:extLst>
              <a:ext uri="{FF2B5EF4-FFF2-40B4-BE49-F238E27FC236}">
                <a16:creationId xmlns:a16="http://schemas.microsoft.com/office/drawing/2014/main" id="{668F3470-1B9E-44B6-89F9-CC888B2A6ADB}"/>
              </a:ext>
            </a:extLst>
          </p:cNvPr>
          <p:cNvGrpSpPr/>
          <p:nvPr/>
        </p:nvGrpSpPr>
        <p:grpSpPr>
          <a:xfrm>
            <a:off x="4500172" y="4781545"/>
            <a:ext cx="470593" cy="532276"/>
            <a:chOff x="2786075" y="3591800"/>
            <a:chExt cx="260725" cy="294900"/>
          </a:xfrm>
          <a:solidFill>
            <a:schemeClr val="tx1"/>
          </a:solidFill>
        </p:grpSpPr>
        <p:sp>
          <p:nvSpPr>
            <p:cNvPr id="253" name="Google Shape;9396;p73">
              <a:extLst>
                <a:ext uri="{FF2B5EF4-FFF2-40B4-BE49-F238E27FC236}">
                  <a16:creationId xmlns:a16="http://schemas.microsoft.com/office/drawing/2014/main" id="{30D7AEB7-54B3-4308-8AD6-9C7CA810D472}"/>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54" name="Google Shape;9397;p73">
              <a:extLst>
                <a:ext uri="{FF2B5EF4-FFF2-40B4-BE49-F238E27FC236}">
                  <a16:creationId xmlns:a16="http://schemas.microsoft.com/office/drawing/2014/main" id="{DCBE0CC4-DEDD-46A2-AD05-E31D08596782}"/>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55" name="Google Shape;9398;p73">
              <a:extLst>
                <a:ext uri="{FF2B5EF4-FFF2-40B4-BE49-F238E27FC236}">
                  <a16:creationId xmlns:a16="http://schemas.microsoft.com/office/drawing/2014/main" id="{80B46527-A7D4-4F0C-98B0-8E571A7C86B5}"/>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56" name="Google Shape;9399;p73">
              <a:extLst>
                <a:ext uri="{FF2B5EF4-FFF2-40B4-BE49-F238E27FC236}">
                  <a16:creationId xmlns:a16="http://schemas.microsoft.com/office/drawing/2014/main" id="{F6E6DF32-5515-455B-9656-247471A3369A}"/>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57" name="Google Shape;9400;p73">
              <a:extLst>
                <a:ext uri="{FF2B5EF4-FFF2-40B4-BE49-F238E27FC236}">
                  <a16:creationId xmlns:a16="http://schemas.microsoft.com/office/drawing/2014/main" id="{5CFC206E-6CDE-4979-A90F-25EDF8664AD4}"/>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58" name="Google Shape;9401;p73">
            <a:extLst>
              <a:ext uri="{FF2B5EF4-FFF2-40B4-BE49-F238E27FC236}">
                <a16:creationId xmlns:a16="http://schemas.microsoft.com/office/drawing/2014/main" id="{2415A896-8E95-4592-9E3B-D424E87378F6}"/>
              </a:ext>
            </a:extLst>
          </p:cNvPr>
          <p:cNvGrpSpPr/>
          <p:nvPr/>
        </p:nvGrpSpPr>
        <p:grpSpPr>
          <a:xfrm>
            <a:off x="4562015" y="5428278"/>
            <a:ext cx="346909" cy="534576"/>
            <a:chOff x="2819150" y="3955025"/>
            <a:chExt cx="192200" cy="296175"/>
          </a:xfrm>
          <a:solidFill>
            <a:schemeClr val="tx1"/>
          </a:solidFill>
        </p:grpSpPr>
        <p:sp>
          <p:nvSpPr>
            <p:cNvPr id="259" name="Google Shape;9402;p73">
              <a:extLst>
                <a:ext uri="{FF2B5EF4-FFF2-40B4-BE49-F238E27FC236}">
                  <a16:creationId xmlns:a16="http://schemas.microsoft.com/office/drawing/2014/main" id="{023E9321-6EFC-4249-BF88-50C14520FEFE}"/>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0" name="Google Shape;9403;p73">
              <a:extLst>
                <a:ext uri="{FF2B5EF4-FFF2-40B4-BE49-F238E27FC236}">
                  <a16:creationId xmlns:a16="http://schemas.microsoft.com/office/drawing/2014/main" id="{5340066A-CEBF-4E01-96F8-3D955CC558CA}"/>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1" name="Google Shape;9404;p73">
              <a:extLst>
                <a:ext uri="{FF2B5EF4-FFF2-40B4-BE49-F238E27FC236}">
                  <a16:creationId xmlns:a16="http://schemas.microsoft.com/office/drawing/2014/main" id="{F636C2AA-94CB-4EEF-9314-7998272990CC}"/>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2" name="Google Shape;9405;p73">
              <a:extLst>
                <a:ext uri="{FF2B5EF4-FFF2-40B4-BE49-F238E27FC236}">
                  <a16:creationId xmlns:a16="http://schemas.microsoft.com/office/drawing/2014/main" id="{1506E951-30EC-426A-B141-11594B9F5B40}"/>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63" name="Google Shape;9406;p73">
            <a:extLst>
              <a:ext uri="{FF2B5EF4-FFF2-40B4-BE49-F238E27FC236}">
                <a16:creationId xmlns:a16="http://schemas.microsoft.com/office/drawing/2014/main" id="{058502FE-6E2E-45AE-A6BC-5EFCE1FEB946}"/>
              </a:ext>
            </a:extLst>
          </p:cNvPr>
          <p:cNvGrpSpPr/>
          <p:nvPr/>
        </p:nvGrpSpPr>
        <p:grpSpPr>
          <a:xfrm>
            <a:off x="7855820" y="4109026"/>
            <a:ext cx="533134" cy="531735"/>
            <a:chOff x="4629125" y="3235150"/>
            <a:chExt cx="295375" cy="294600"/>
          </a:xfrm>
          <a:solidFill>
            <a:schemeClr val="tx1"/>
          </a:solidFill>
        </p:grpSpPr>
        <p:sp>
          <p:nvSpPr>
            <p:cNvPr id="264" name="Google Shape;9407;p73">
              <a:extLst>
                <a:ext uri="{FF2B5EF4-FFF2-40B4-BE49-F238E27FC236}">
                  <a16:creationId xmlns:a16="http://schemas.microsoft.com/office/drawing/2014/main" id="{FC157441-20D8-46B4-9FF0-6A595D907764}"/>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5" name="Google Shape;9408;p73">
              <a:extLst>
                <a:ext uri="{FF2B5EF4-FFF2-40B4-BE49-F238E27FC236}">
                  <a16:creationId xmlns:a16="http://schemas.microsoft.com/office/drawing/2014/main" id="{6BB9CABE-3930-48EF-A965-AF6522B975B9}"/>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6" name="Google Shape;9409;p73">
              <a:extLst>
                <a:ext uri="{FF2B5EF4-FFF2-40B4-BE49-F238E27FC236}">
                  <a16:creationId xmlns:a16="http://schemas.microsoft.com/office/drawing/2014/main" id="{DB076633-8D36-4E67-BC1C-C7700507A8CF}"/>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7" name="Google Shape;9410;p73">
              <a:extLst>
                <a:ext uri="{FF2B5EF4-FFF2-40B4-BE49-F238E27FC236}">
                  <a16:creationId xmlns:a16="http://schemas.microsoft.com/office/drawing/2014/main" id="{D2427B8D-A9EB-424D-84DF-910F13714665}"/>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68" name="Google Shape;9411;p73">
              <a:extLst>
                <a:ext uri="{FF2B5EF4-FFF2-40B4-BE49-F238E27FC236}">
                  <a16:creationId xmlns:a16="http://schemas.microsoft.com/office/drawing/2014/main" id="{BCED89AA-6B5E-4305-BED4-ADA4E4E6C2A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69" name="Google Shape;9412;p73">
            <a:extLst>
              <a:ext uri="{FF2B5EF4-FFF2-40B4-BE49-F238E27FC236}">
                <a16:creationId xmlns:a16="http://schemas.microsoft.com/office/drawing/2014/main" id="{9C124C47-B1F4-4DF1-A4F5-A805A953E4B3}"/>
              </a:ext>
            </a:extLst>
          </p:cNvPr>
          <p:cNvGrpSpPr/>
          <p:nvPr/>
        </p:nvGrpSpPr>
        <p:grpSpPr>
          <a:xfrm>
            <a:off x="7855798" y="4781117"/>
            <a:ext cx="533178" cy="533134"/>
            <a:chOff x="4628325" y="3599825"/>
            <a:chExt cx="295400" cy="295375"/>
          </a:xfrm>
          <a:solidFill>
            <a:schemeClr val="tx1"/>
          </a:solidFill>
        </p:grpSpPr>
        <p:sp>
          <p:nvSpPr>
            <p:cNvPr id="270" name="Google Shape;9413;p73">
              <a:extLst>
                <a:ext uri="{FF2B5EF4-FFF2-40B4-BE49-F238E27FC236}">
                  <a16:creationId xmlns:a16="http://schemas.microsoft.com/office/drawing/2014/main" id="{41750E38-EDB3-4B5D-83E7-F201112558BD}"/>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1" name="Google Shape;9414;p73">
              <a:extLst>
                <a:ext uri="{FF2B5EF4-FFF2-40B4-BE49-F238E27FC236}">
                  <a16:creationId xmlns:a16="http://schemas.microsoft.com/office/drawing/2014/main" id="{72204CBA-24D0-4E5C-BDA4-4009A2B21A55}"/>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2" name="Google Shape;9415;p73">
              <a:extLst>
                <a:ext uri="{FF2B5EF4-FFF2-40B4-BE49-F238E27FC236}">
                  <a16:creationId xmlns:a16="http://schemas.microsoft.com/office/drawing/2014/main" id="{7431CE55-23DF-46A0-8A0A-17B1A5967167}"/>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3" name="Google Shape;9416;p73">
              <a:extLst>
                <a:ext uri="{FF2B5EF4-FFF2-40B4-BE49-F238E27FC236}">
                  <a16:creationId xmlns:a16="http://schemas.microsoft.com/office/drawing/2014/main" id="{5030F8D1-155C-4A6D-82BD-442E2A2D9B26}"/>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4" name="Google Shape;9417;p73">
              <a:extLst>
                <a:ext uri="{FF2B5EF4-FFF2-40B4-BE49-F238E27FC236}">
                  <a16:creationId xmlns:a16="http://schemas.microsoft.com/office/drawing/2014/main" id="{70CDDEAB-C821-42D5-A57D-A2366BB9628F}"/>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5" name="Google Shape;9418;p73">
              <a:extLst>
                <a:ext uri="{FF2B5EF4-FFF2-40B4-BE49-F238E27FC236}">
                  <a16:creationId xmlns:a16="http://schemas.microsoft.com/office/drawing/2014/main" id="{BD4D4538-8772-43B0-8718-683399262DBC}"/>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6" name="Google Shape;9419;p73">
              <a:extLst>
                <a:ext uri="{FF2B5EF4-FFF2-40B4-BE49-F238E27FC236}">
                  <a16:creationId xmlns:a16="http://schemas.microsoft.com/office/drawing/2014/main" id="{EE3151CF-2646-40E6-9FE9-AE16B146DE1E}"/>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7" name="Google Shape;9420;p73">
              <a:extLst>
                <a:ext uri="{FF2B5EF4-FFF2-40B4-BE49-F238E27FC236}">
                  <a16:creationId xmlns:a16="http://schemas.microsoft.com/office/drawing/2014/main" id="{FA815E9A-8250-48B4-9434-F7D59D650B81}"/>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8" name="Google Shape;9421;p73">
              <a:extLst>
                <a:ext uri="{FF2B5EF4-FFF2-40B4-BE49-F238E27FC236}">
                  <a16:creationId xmlns:a16="http://schemas.microsoft.com/office/drawing/2014/main" id="{BC33B6A1-EA9A-4B16-9198-0DD772728071}"/>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79" name="Google Shape;9422;p73">
              <a:extLst>
                <a:ext uri="{FF2B5EF4-FFF2-40B4-BE49-F238E27FC236}">
                  <a16:creationId xmlns:a16="http://schemas.microsoft.com/office/drawing/2014/main" id="{BE419AE4-90D5-42D8-8C01-27259CAFCCAA}"/>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0" name="Google Shape;9423;p73">
              <a:extLst>
                <a:ext uri="{FF2B5EF4-FFF2-40B4-BE49-F238E27FC236}">
                  <a16:creationId xmlns:a16="http://schemas.microsoft.com/office/drawing/2014/main" id="{B698E5D9-B15C-442D-8A16-F60AF46E24BE}"/>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1" name="Google Shape;9424;p73">
              <a:extLst>
                <a:ext uri="{FF2B5EF4-FFF2-40B4-BE49-F238E27FC236}">
                  <a16:creationId xmlns:a16="http://schemas.microsoft.com/office/drawing/2014/main" id="{BF85FEAF-2D56-4311-BC30-4F796EC8F08F}"/>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82" name="Google Shape;9425;p73">
            <a:extLst>
              <a:ext uri="{FF2B5EF4-FFF2-40B4-BE49-F238E27FC236}">
                <a16:creationId xmlns:a16="http://schemas.microsoft.com/office/drawing/2014/main" id="{80F9AB29-9790-4648-A6E0-E22ABCE1DEA0}"/>
              </a:ext>
            </a:extLst>
          </p:cNvPr>
          <p:cNvGrpSpPr/>
          <p:nvPr/>
        </p:nvGrpSpPr>
        <p:grpSpPr>
          <a:xfrm>
            <a:off x="7887791" y="5428278"/>
            <a:ext cx="469193" cy="534576"/>
            <a:chOff x="4645650" y="3962900"/>
            <a:chExt cx="259950" cy="296175"/>
          </a:xfrm>
          <a:solidFill>
            <a:schemeClr val="tx1"/>
          </a:solidFill>
        </p:grpSpPr>
        <p:sp>
          <p:nvSpPr>
            <p:cNvPr id="283" name="Google Shape;9426;p73">
              <a:extLst>
                <a:ext uri="{FF2B5EF4-FFF2-40B4-BE49-F238E27FC236}">
                  <a16:creationId xmlns:a16="http://schemas.microsoft.com/office/drawing/2014/main" id="{DBAF131C-A201-4D07-A0B4-DD477D6C931E}"/>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4" name="Google Shape;9427;p73">
              <a:extLst>
                <a:ext uri="{FF2B5EF4-FFF2-40B4-BE49-F238E27FC236}">
                  <a16:creationId xmlns:a16="http://schemas.microsoft.com/office/drawing/2014/main" id="{2A5C9EAB-8387-4049-A1FD-29FC6C159778}"/>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5" name="Google Shape;9428;p73">
              <a:extLst>
                <a:ext uri="{FF2B5EF4-FFF2-40B4-BE49-F238E27FC236}">
                  <a16:creationId xmlns:a16="http://schemas.microsoft.com/office/drawing/2014/main" id="{C696F746-3040-49CC-A69F-01AA474F49A6}"/>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6" name="Google Shape;9429;p73">
              <a:extLst>
                <a:ext uri="{FF2B5EF4-FFF2-40B4-BE49-F238E27FC236}">
                  <a16:creationId xmlns:a16="http://schemas.microsoft.com/office/drawing/2014/main" id="{752F7654-E89A-4AFC-8182-D13B6ACD20DB}"/>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7" name="Google Shape;9430;p73">
              <a:extLst>
                <a:ext uri="{FF2B5EF4-FFF2-40B4-BE49-F238E27FC236}">
                  <a16:creationId xmlns:a16="http://schemas.microsoft.com/office/drawing/2014/main" id="{72AFAE5E-2DC2-4787-8009-94212E1DA7CF}"/>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88" name="Google Shape;9431;p73">
              <a:extLst>
                <a:ext uri="{FF2B5EF4-FFF2-40B4-BE49-F238E27FC236}">
                  <a16:creationId xmlns:a16="http://schemas.microsoft.com/office/drawing/2014/main" id="{B80B7B74-FEDC-4493-8106-EC6461385761}"/>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89" name="Google Shape;9432;p73">
            <a:extLst>
              <a:ext uri="{FF2B5EF4-FFF2-40B4-BE49-F238E27FC236}">
                <a16:creationId xmlns:a16="http://schemas.microsoft.com/office/drawing/2014/main" id="{44AED216-B000-42D8-94C9-D5066221B64B}"/>
              </a:ext>
            </a:extLst>
          </p:cNvPr>
          <p:cNvGrpSpPr/>
          <p:nvPr/>
        </p:nvGrpSpPr>
        <p:grpSpPr>
          <a:xfrm>
            <a:off x="10564597" y="4781839"/>
            <a:ext cx="533134" cy="531689"/>
            <a:chOff x="6143725" y="3582500"/>
            <a:chExt cx="295375" cy="294575"/>
          </a:xfrm>
          <a:solidFill>
            <a:schemeClr val="tx1"/>
          </a:solidFill>
        </p:grpSpPr>
        <p:sp>
          <p:nvSpPr>
            <p:cNvPr id="290" name="Google Shape;9433;p73">
              <a:extLst>
                <a:ext uri="{FF2B5EF4-FFF2-40B4-BE49-F238E27FC236}">
                  <a16:creationId xmlns:a16="http://schemas.microsoft.com/office/drawing/2014/main" id="{B22E6A2F-1E20-45E7-95FB-BF2A5931558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1" name="Google Shape;9434;p73">
              <a:extLst>
                <a:ext uri="{FF2B5EF4-FFF2-40B4-BE49-F238E27FC236}">
                  <a16:creationId xmlns:a16="http://schemas.microsoft.com/office/drawing/2014/main" id="{F1E82584-B48D-4E3E-98B9-C1BA28815BF1}"/>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2" name="Google Shape;9435;p73">
              <a:extLst>
                <a:ext uri="{FF2B5EF4-FFF2-40B4-BE49-F238E27FC236}">
                  <a16:creationId xmlns:a16="http://schemas.microsoft.com/office/drawing/2014/main" id="{AC250002-7ED0-4A32-93AB-143FE10FB161}"/>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3" name="Google Shape;9436;p73">
              <a:extLst>
                <a:ext uri="{FF2B5EF4-FFF2-40B4-BE49-F238E27FC236}">
                  <a16:creationId xmlns:a16="http://schemas.microsoft.com/office/drawing/2014/main" id="{10E22D55-5520-4BF1-8E0D-A34726C771A4}"/>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4" name="Google Shape;9437;p73">
              <a:extLst>
                <a:ext uri="{FF2B5EF4-FFF2-40B4-BE49-F238E27FC236}">
                  <a16:creationId xmlns:a16="http://schemas.microsoft.com/office/drawing/2014/main" id="{C45F8DDD-B5FD-4E68-A21F-C53EBDD69F34}"/>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5" name="Google Shape;9438;p73">
              <a:extLst>
                <a:ext uri="{FF2B5EF4-FFF2-40B4-BE49-F238E27FC236}">
                  <a16:creationId xmlns:a16="http://schemas.microsoft.com/office/drawing/2014/main" id="{BB9F908E-CBC7-4A34-88FB-D4DF279911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6" name="Google Shape;9439;p73">
              <a:extLst>
                <a:ext uri="{FF2B5EF4-FFF2-40B4-BE49-F238E27FC236}">
                  <a16:creationId xmlns:a16="http://schemas.microsoft.com/office/drawing/2014/main" id="{A4E6A5C8-D2EA-409A-9A9E-289A5B64BCBD}"/>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297" name="Google Shape;9440;p73">
            <a:extLst>
              <a:ext uri="{FF2B5EF4-FFF2-40B4-BE49-F238E27FC236}">
                <a16:creationId xmlns:a16="http://schemas.microsoft.com/office/drawing/2014/main" id="{01A293EF-6C7D-4785-8BD5-56FF68A69ADD}"/>
              </a:ext>
            </a:extLst>
          </p:cNvPr>
          <p:cNvGrpSpPr/>
          <p:nvPr/>
        </p:nvGrpSpPr>
        <p:grpSpPr>
          <a:xfrm>
            <a:off x="1762219" y="4107628"/>
            <a:ext cx="535976" cy="534533"/>
            <a:chOff x="1310075" y="3253275"/>
            <a:chExt cx="296950" cy="296150"/>
          </a:xfrm>
          <a:solidFill>
            <a:schemeClr val="tx1"/>
          </a:solidFill>
        </p:grpSpPr>
        <p:sp>
          <p:nvSpPr>
            <p:cNvPr id="298" name="Google Shape;9441;p73">
              <a:extLst>
                <a:ext uri="{FF2B5EF4-FFF2-40B4-BE49-F238E27FC236}">
                  <a16:creationId xmlns:a16="http://schemas.microsoft.com/office/drawing/2014/main" id="{CFCC0BA8-A1E2-44CA-928A-2ABD74B7A6C1}"/>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299" name="Google Shape;9442;p73">
              <a:extLst>
                <a:ext uri="{FF2B5EF4-FFF2-40B4-BE49-F238E27FC236}">
                  <a16:creationId xmlns:a16="http://schemas.microsoft.com/office/drawing/2014/main" id="{035E401C-F42D-4187-8B54-C6B973BE60ED}"/>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00" name="Google Shape;9443;p73">
              <a:extLst>
                <a:ext uri="{FF2B5EF4-FFF2-40B4-BE49-F238E27FC236}">
                  <a16:creationId xmlns:a16="http://schemas.microsoft.com/office/drawing/2014/main" id="{7EC7E02B-9758-4E8F-8FA0-877F41D48A95}"/>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301" name="Google Shape;9444;p73">
            <a:extLst>
              <a:ext uri="{FF2B5EF4-FFF2-40B4-BE49-F238E27FC236}">
                <a16:creationId xmlns:a16="http://schemas.microsoft.com/office/drawing/2014/main" id="{325968C5-EE4A-46A1-8DA1-1D70116442DD}"/>
              </a:ext>
            </a:extLst>
          </p:cNvPr>
          <p:cNvSpPr/>
          <p:nvPr/>
        </p:nvSpPr>
        <p:spPr>
          <a:xfrm>
            <a:off x="1764322" y="4782529"/>
            <a:ext cx="531735" cy="530291"/>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302" name="Google Shape;9445;p73">
            <a:extLst>
              <a:ext uri="{FF2B5EF4-FFF2-40B4-BE49-F238E27FC236}">
                <a16:creationId xmlns:a16="http://schemas.microsoft.com/office/drawing/2014/main" id="{5CBB6A6D-8C1D-43AE-977B-F4DACBBA6AF5}"/>
              </a:ext>
            </a:extLst>
          </p:cNvPr>
          <p:cNvGrpSpPr/>
          <p:nvPr/>
        </p:nvGrpSpPr>
        <p:grpSpPr>
          <a:xfrm>
            <a:off x="1761499" y="5427060"/>
            <a:ext cx="537421" cy="537013"/>
            <a:chOff x="1310075" y="3980250"/>
            <a:chExt cx="297750" cy="297525"/>
          </a:xfrm>
          <a:solidFill>
            <a:schemeClr val="tx1"/>
          </a:solidFill>
        </p:grpSpPr>
        <p:sp>
          <p:nvSpPr>
            <p:cNvPr id="303" name="Google Shape;9446;p73">
              <a:extLst>
                <a:ext uri="{FF2B5EF4-FFF2-40B4-BE49-F238E27FC236}">
                  <a16:creationId xmlns:a16="http://schemas.microsoft.com/office/drawing/2014/main" id="{2444D33B-9AE9-4169-BE69-183188EBFD89}"/>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04" name="Google Shape;9447;p73">
              <a:extLst>
                <a:ext uri="{FF2B5EF4-FFF2-40B4-BE49-F238E27FC236}">
                  <a16:creationId xmlns:a16="http://schemas.microsoft.com/office/drawing/2014/main" id="{012548B6-F7DA-4E19-B4CA-38CFDA146DB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05" name="Google Shape;9448;p73">
              <a:extLst>
                <a:ext uri="{FF2B5EF4-FFF2-40B4-BE49-F238E27FC236}">
                  <a16:creationId xmlns:a16="http://schemas.microsoft.com/office/drawing/2014/main" id="{FA061513-A92C-4BC7-81E8-DEC352E09E61}"/>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06" name="Google Shape;9449;p73">
              <a:extLst>
                <a:ext uri="{FF2B5EF4-FFF2-40B4-BE49-F238E27FC236}">
                  <a16:creationId xmlns:a16="http://schemas.microsoft.com/office/drawing/2014/main" id="{5D2907FD-08E7-46D8-AFA8-687ECF52E8FB}"/>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07" name="Google Shape;9450;p73">
            <a:extLst>
              <a:ext uri="{FF2B5EF4-FFF2-40B4-BE49-F238E27FC236}">
                <a16:creationId xmlns:a16="http://schemas.microsoft.com/office/drawing/2014/main" id="{9F35E5B4-7125-428B-8A88-6B3ED66632E6}"/>
              </a:ext>
            </a:extLst>
          </p:cNvPr>
          <p:cNvGrpSpPr/>
          <p:nvPr/>
        </p:nvGrpSpPr>
        <p:grpSpPr>
          <a:xfrm>
            <a:off x="5219872" y="4108326"/>
            <a:ext cx="406653" cy="533134"/>
            <a:chOff x="3167275" y="3227275"/>
            <a:chExt cx="225300" cy="295375"/>
          </a:xfrm>
          <a:solidFill>
            <a:schemeClr val="tx1"/>
          </a:solidFill>
        </p:grpSpPr>
        <p:sp>
          <p:nvSpPr>
            <p:cNvPr id="308" name="Google Shape;9451;p73">
              <a:extLst>
                <a:ext uri="{FF2B5EF4-FFF2-40B4-BE49-F238E27FC236}">
                  <a16:creationId xmlns:a16="http://schemas.microsoft.com/office/drawing/2014/main" id="{7187D5EB-F6FB-44E8-90C5-20F2F2040222}"/>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09" name="Google Shape;9452;p73">
              <a:extLst>
                <a:ext uri="{FF2B5EF4-FFF2-40B4-BE49-F238E27FC236}">
                  <a16:creationId xmlns:a16="http://schemas.microsoft.com/office/drawing/2014/main" id="{9E208481-DBCB-4DEE-8D2F-F000DD32D915}"/>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10" name="Google Shape;9453;p73">
              <a:extLst>
                <a:ext uri="{FF2B5EF4-FFF2-40B4-BE49-F238E27FC236}">
                  <a16:creationId xmlns:a16="http://schemas.microsoft.com/office/drawing/2014/main" id="{73A0D5F4-F482-494C-AF19-F5C1B0398FD3}"/>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11" name="Google Shape;9454;p73">
              <a:extLst>
                <a:ext uri="{FF2B5EF4-FFF2-40B4-BE49-F238E27FC236}">
                  <a16:creationId xmlns:a16="http://schemas.microsoft.com/office/drawing/2014/main" id="{73C097B8-9636-41A5-BA63-DD7FA01D5F99}"/>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12" name="Google Shape;9455;p73">
              <a:extLst>
                <a:ext uri="{FF2B5EF4-FFF2-40B4-BE49-F238E27FC236}">
                  <a16:creationId xmlns:a16="http://schemas.microsoft.com/office/drawing/2014/main" id="{0CB61383-0EC2-4855-9D7D-116A8D0A5529}"/>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313" name="Google Shape;9456;p73">
            <a:extLst>
              <a:ext uri="{FF2B5EF4-FFF2-40B4-BE49-F238E27FC236}">
                <a16:creationId xmlns:a16="http://schemas.microsoft.com/office/drawing/2014/main" id="{609D30A2-1A45-4241-8418-4B28D12B8407}"/>
              </a:ext>
            </a:extLst>
          </p:cNvPr>
          <p:cNvSpPr/>
          <p:nvPr/>
        </p:nvSpPr>
        <p:spPr>
          <a:xfrm>
            <a:off x="5142349" y="4779865"/>
            <a:ext cx="561607" cy="53561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solidFill>
            <a:schemeClr val="tx1"/>
          </a:solid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nvGrpSpPr>
          <p:cNvPr id="314" name="Google Shape;9457;p73">
            <a:extLst>
              <a:ext uri="{FF2B5EF4-FFF2-40B4-BE49-F238E27FC236}">
                <a16:creationId xmlns:a16="http://schemas.microsoft.com/office/drawing/2014/main" id="{43F35B20-59EA-4DEC-AE9F-9347EB760413}"/>
              </a:ext>
            </a:extLst>
          </p:cNvPr>
          <p:cNvGrpSpPr/>
          <p:nvPr/>
        </p:nvGrpSpPr>
        <p:grpSpPr>
          <a:xfrm>
            <a:off x="5154487" y="5428976"/>
            <a:ext cx="537421" cy="533178"/>
            <a:chOff x="3133425" y="3955025"/>
            <a:chExt cx="297750" cy="295400"/>
          </a:xfrm>
          <a:solidFill>
            <a:schemeClr val="tx1"/>
          </a:solidFill>
        </p:grpSpPr>
        <p:sp>
          <p:nvSpPr>
            <p:cNvPr id="315" name="Google Shape;9458;p73">
              <a:extLst>
                <a:ext uri="{FF2B5EF4-FFF2-40B4-BE49-F238E27FC236}">
                  <a16:creationId xmlns:a16="http://schemas.microsoft.com/office/drawing/2014/main" id="{D9F335BE-3658-4EA7-8250-78D9A9A6705A}"/>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16" name="Google Shape;9459;p73">
              <a:extLst>
                <a:ext uri="{FF2B5EF4-FFF2-40B4-BE49-F238E27FC236}">
                  <a16:creationId xmlns:a16="http://schemas.microsoft.com/office/drawing/2014/main" id="{F896A430-D86E-4F24-88F5-333EB948AF43}"/>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17" name="Google Shape;9460;p73">
              <a:extLst>
                <a:ext uri="{FF2B5EF4-FFF2-40B4-BE49-F238E27FC236}">
                  <a16:creationId xmlns:a16="http://schemas.microsoft.com/office/drawing/2014/main" id="{EA730C36-304D-4DAD-9019-088BA9CE2A3B}"/>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18" name="Google Shape;9461;p73">
            <a:extLst>
              <a:ext uri="{FF2B5EF4-FFF2-40B4-BE49-F238E27FC236}">
                <a16:creationId xmlns:a16="http://schemas.microsoft.com/office/drawing/2014/main" id="{0580EFE7-996E-49B2-8BBE-59D5ABD44991}"/>
              </a:ext>
            </a:extLst>
          </p:cNvPr>
          <p:cNvGrpSpPr/>
          <p:nvPr/>
        </p:nvGrpSpPr>
        <p:grpSpPr>
          <a:xfrm>
            <a:off x="8534419" y="4106656"/>
            <a:ext cx="534576" cy="536472"/>
            <a:chOff x="4991425" y="3234750"/>
            <a:chExt cx="296175" cy="297225"/>
          </a:xfrm>
          <a:solidFill>
            <a:schemeClr val="tx1"/>
          </a:solidFill>
        </p:grpSpPr>
        <p:sp>
          <p:nvSpPr>
            <p:cNvPr id="319" name="Google Shape;9462;p73">
              <a:extLst>
                <a:ext uri="{FF2B5EF4-FFF2-40B4-BE49-F238E27FC236}">
                  <a16:creationId xmlns:a16="http://schemas.microsoft.com/office/drawing/2014/main" id="{D56BCD13-8E5F-417A-B878-C4A540E63889}"/>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0" name="Google Shape;9463;p73">
              <a:extLst>
                <a:ext uri="{FF2B5EF4-FFF2-40B4-BE49-F238E27FC236}">
                  <a16:creationId xmlns:a16="http://schemas.microsoft.com/office/drawing/2014/main" id="{B7448E8F-595D-42C5-ADCF-0949352FED2F}"/>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1" name="Google Shape;9464;p73">
              <a:extLst>
                <a:ext uri="{FF2B5EF4-FFF2-40B4-BE49-F238E27FC236}">
                  <a16:creationId xmlns:a16="http://schemas.microsoft.com/office/drawing/2014/main" id="{B987A973-A9EB-44D2-B6C0-8CA36AFBDD50}"/>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2" name="Google Shape;9465;p73">
              <a:extLst>
                <a:ext uri="{FF2B5EF4-FFF2-40B4-BE49-F238E27FC236}">
                  <a16:creationId xmlns:a16="http://schemas.microsoft.com/office/drawing/2014/main" id="{25D145AA-8EA8-401E-B85B-DE372DE7FE38}"/>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3" name="Google Shape;9466;p73">
              <a:extLst>
                <a:ext uri="{FF2B5EF4-FFF2-40B4-BE49-F238E27FC236}">
                  <a16:creationId xmlns:a16="http://schemas.microsoft.com/office/drawing/2014/main" id="{A6ECDC6A-16ED-4915-AFC6-B735EF1E779B}"/>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4" name="Google Shape;9467;p73">
              <a:extLst>
                <a:ext uri="{FF2B5EF4-FFF2-40B4-BE49-F238E27FC236}">
                  <a16:creationId xmlns:a16="http://schemas.microsoft.com/office/drawing/2014/main" id="{B857B51E-38A4-4A81-9CFB-C860916B4A9C}"/>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25" name="Google Shape;9468;p73">
            <a:extLst>
              <a:ext uri="{FF2B5EF4-FFF2-40B4-BE49-F238E27FC236}">
                <a16:creationId xmlns:a16="http://schemas.microsoft.com/office/drawing/2014/main" id="{D24278DC-4198-401A-B988-8A123E5A5539}"/>
              </a:ext>
            </a:extLst>
          </p:cNvPr>
          <p:cNvGrpSpPr/>
          <p:nvPr/>
        </p:nvGrpSpPr>
        <p:grpSpPr>
          <a:xfrm>
            <a:off x="8534419" y="4812387"/>
            <a:ext cx="534576" cy="470593"/>
            <a:chOff x="4991425" y="3617150"/>
            <a:chExt cx="296175" cy="260725"/>
          </a:xfrm>
          <a:solidFill>
            <a:schemeClr val="tx1"/>
          </a:solidFill>
        </p:grpSpPr>
        <p:sp>
          <p:nvSpPr>
            <p:cNvPr id="326" name="Google Shape;9469;p73">
              <a:extLst>
                <a:ext uri="{FF2B5EF4-FFF2-40B4-BE49-F238E27FC236}">
                  <a16:creationId xmlns:a16="http://schemas.microsoft.com/office/drawing/2014/main" id="{543A5D5E-6175-40C4-8F04-82817FA98D93}"/>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7" name="Google Shape;9470;p73">
              <a:extLst>
                <a:ext uri="{FF2B5EF4-FFF2-40B4-BE49-F238E27FC236}">
                  <a16:creationId xmlns:a16="http://schemas.microsoft.com/office/drawing/2014/main" id="{ED70B640-E63B-4AEB-9CAD-F862E2D56362}"/>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8" name="Google Shape;9471;p73">
              <a:extLst>
                <a:ext uri="{FF2B5EF4-FFF2-40B4-BE49-F238E27FC236}">
                  <a16:creationId xmlns:a16="http://schemas.microsoft.com/office/drawing/2014/main" id="{0CD04A79-8B2A-4795-84F9-095BA164625A}"/>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29" name="Google Shape;9472;p73">
              <a:extLst>
                <a:ext uri="{FF2B5EF4-FFF2-40B4-BE49-F238E27FC236}">
                  <a16:creationId xmlns:a16="http://schemas.microsoft.com/office/drawing/2014/main" id="{56ED258F-4EBE-4300-8B64-6499CA776CAB}"/>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0" name="Google Shape;9473;p73">
              <a:extLst>
                <a:ext uri="{FF2B5EF4-FFF2-40B4-BE49-F238E27FC236}">
                  <a16:creationId xmlns:a16="http://schemas.microsoft.com/office/drawing/2014/main" id="{0253DB79-9B5E-462D-8A63-0FA6365C2189}"/>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1" name="Google Shape;9474;p73">
              <a:extLst>
                <a:ext uri="{FF2B5EF4-FFF2-40B4-BE49-F238E27FC236}">
                  <a16:creationId xmlns:a16="http://schemas.microsoft.com/office/drawing/2014/main" id="{E140FC01-D96B-4070-807D-58B9777A6614}"/>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2" name="Google Shape;9475;p73">
              <a:extLst>
                <a:ext uri="{FF2B5EF4-FFF2-40B4-BE49-F238E27FC236}">
                  <a16:creationId xmlns:a16="http://schemas.microsoft.com/office/drawing/2014/main" id="{B6BB169C-FF4D-4EFF-A164-80AC23DE418A}"/>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33" name="Google Shape;9476;p73">
            <a:extLst>
              <a:ext uri="{FF2B5EF4-FFF2-40B4-BE49-F238E27FC236}">
                <a16:creationId xmlns:a16="http://schemas.microsoft.com/office/drawing/2014/main" id="{48B5124A-418A-44AD-AB53-06171E324D5D}"/>
              </a:ext>
            </a:extLst>
          </p:cNvPr>
          <p:cNvGrpSpPr/>
          <p:nvPr/>
        </p:nvGrpSpPr>
        <p:grpSpPr>
          <a:xfrm>
            <a:off x="8652417" y="5428976"/>
            <a:ext cx="298582" cy="533178"/>
            <a:chOff x="5056800" y="3962900"/>
            <a:chExt cx="165425" cy="295400"/>
          </a:xfrm>
          <a:solidFill>
            <a:schemeClr val="tx1"/>
          </a:solidFill>
        </p:grpSpPr>
        <p:sp>
          <p:nvSpPr>
            <p:cNvPr id="334" name="Google Shape;9477;p73">
              <a:extLst>
                <a:ext uri="{FF2B5EF4-FFF2-40B4-BE49-F238E27FC236}">
                  <a16:creationId xmlns:a16="http://schemas.microsoft.com/office/drawing/2014/main" id="{B7477D94-D32C-46EE-A72F-A4F82BBD8E9B}"/>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5" name="Google Shape;9478;p73">
              <a:extLst>
                <a:ext uri="{FF2B5EF4-FFF2-40B4-BE49-F238E27FC236}">
                  <a16:creationId xmlns:a16="http://schemas.microsoft.com/office/drawing/2014/main" id="{20A5D903-2319-49A1-BC4F-E18FC0372001}"/>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6" name="Google Shape;9479;p73">
              <a:extLst>
                <a:ext uri="{FF2B5EF4-FFF2-40B4-BE49-F238E27FC236}">
                  <a16:creationId xmlns:a16="http://schemas.microsoft.com/office/drawing/2014/main" id="{9C15959E-A39B-4AC8-BCF8-6F5C259A0C34}"/>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37" name="Google Shape;9480;p73">
            <a:extLst>
              <a:ext uri="{FF2B5EF4-FFF2-40B4-BE49-F238E27FC236}">
                <a16:creationId xmlns:a16="http://schemas.microsoft.com/office/drawing/2014/main" id="{DA9DD9A7-BAB5-4F2C-B3CB-365108C8A3DA}"/>
              </a:ext>
            </a:extLst>
          </p:cNvPr>
          <p:cNvGrpSpPr/>
          <p:nvPr/>
        </p:nvGrpSpPr>
        <p:grpSpPr>
          <a:xfrm>
            <a:off x="10563175" y="5428999"/>
            <a:ext cx="535976" cy="533134"/>
            <a:chOff x="6168925" y="3936925"/>
            <a:chExt cx="296950" cy="295375"/>
          </a:xfrm>
          <a:solidFill>
            <a:schemeClr val="tx1"/>
          </a:solidFill>
        </p:grpSpPr>
        <p:sp>
          <p:nvSpPr>
            <p:cNvPr id="338" name="Google Shape;9481;p73">
              <a:extLst>
                <a:ext uri="{FF2B5EF4-FFF2-40B4-BE49-F238E27FC236}">
                  <a16:creationId xmlns:a16="http://schemas.microsoft.com/office/drawing/2014/main" id="{9837207E-08FB-4185-8177-8DB43C37E768}"/>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39" name="Google Shape;9482;p73">
              <a:extLst>
                <a:ext uri="{FF2B5EF4-FFF2-40B4-BE49-F238E27FC236}">
                  <a16:creationId xmlns:a16="http://schemas.microsoft.com/office/drawing/2014/main" id="{813C30CE-54E3-4F89-8CDB-5C35B97CE61C}"/>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40" name="Google Shape;9483;p73">
              <a:extLst>
                <a:ext uri="{FF2B5EF4-FFF2-40B4-BE49-F238E27FC236}">
                  <a16:creationId xmlns:a16="http://schemas.microsoft.com/office/drawing/2014/main" id="{335A0331-8731-4DED-AE8C-593BF24B0E88}"/>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41" name="Google Shape;9484;p73">
              <a:extLst>
                <a:ext uri="{FF2B5EF4-FFF2-40B4-BE49-F238E27FC236}">
                  <a16:creationId xmlns:a16="http://schemas.microsoft.com/office/drawing/2014/main" id="{C2D09448-F4D6-471B-A1B9-34E325B92DD5}"/>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42" name="Google Shape;9485;p73">
              <a:extLst>
                <a:ext uri="{FF2B5EF4-FFF2-40B4-BE49-F238E27FC236}">
                  <a16:creationId xmlns:a16="http://schemas.microsoft.com/office/drawing/2014/main" id="{43F9555A-BB85-4B32-8549-DDCA8F95632D}"/>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43" name="Google Shape;9486;p73">
              <a:extLst>
                <a:ext uri="{FF2B5EF4-FFF2-40B4-BE49-F238E27FC236}">
                  <a16:creationId xmlns:a16="http://schemas.microsoft.com/office/drawing/2014/main" id="{FAB0E8C0-DE0E-4B68-883F-BEA55F41CF3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44" name="Google Shape;9487;p73">
            <a:extLst>
              <a:ext uri="{FF2B5EF4-FFF2-40B4-BE49-F238E27FC236}">
                <a16:creationId xmlns:a16="http://schemas.microsoft.com/office/drawing/2014/main" id="{B0F39160-964C-4D69-9E92-F79AB1963860}"/>
              </a:ext>
            </a:extLst>
          </p:cNvPr>
          <p:cNvGrpSpPr/>
          <p:nvPr/>
        </p:nvGrpSpPr>
        <p:grpSpPr>
          <a:xfrm>
            <a:off x="2440118" y="4108327"/>
            <a:ext cx="531689" cy="533134"/>
            <a:chOff x="1674750" y="3254050"/>
            <a:chExt cx="294575" cy="295375"/>
          </a:xfrm>
          <a:solidFill>
            <a:schemeClr val="tx1"/>
          </a:solidFill>
        </p:grpSpPr>
        <p:sp>
          <p:nvSpPr>
            <p:cNvPr id="345" name="Google Shape;9488;p73">
              <a:extLst>
                <a:ext uri="{FF2B5EF4-FFF2-40B4-BE49-F238E27FC236}">
                  <a16:creationId xmlns:a16="http://schemas.microsoft.com/office/drawing/2014/main" id="{CAA26905-3761-4D2F-BFD9-B55CA2F5F290}"/>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46" name="Google Shape;9489;p73">
              <a:extLst>
                <a:ext uri="{FF2B5EF4-FFF2-40B4-BE49-F238E27FC236}">
                  <a16:creationId xmlns:a16="http://schemas.microsoft.com/office/drawing/2014/main" id="{B4EC632F-466B-4849-85D9-F160F91AA97C}"/>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47" name="Google Shape;9490;p73">
              <a:extLst>
                <a:ext uri="{FF2B5EF4-FFF2-40B4-BE49-F238E27FC236}">
                  <a16:creationId xmlns:a16="http://schemas.microsoft.com/office/drawing/2014/main" id="{4C0A246F-E81E-4BE8-A18F-CE850A90C69E}"/>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48" name="Google Shape;9491;p73">
            <a:extLst>
              <a:ext uri="{FF2B5EF4-FFF2-40B4-BE49-F238E27FC236}">
                <a16:creationId xmlns:a16="http://schemas.microsoft.com/office/drawing/2014/main" id="{06C1340E-BEEB-4E63-A193-1D98338032C4}"/>
              </a:ext>
            </a:extLst>
          </p:cNvPr>
          <p:cNvGrpSpPr/>
          <p:nvPr/>
        </p:nvGrpSpPr>
        <p:grpSpPr>
          <a:xfrm>
            <a:off x="2462139" y="4781117"/>
            <a:ext cx="487649" cy="533134"/>
            <a:chOff x="1687350" y="3618725"/>
            <a:chExt cx="270175" cy="295375"/>
          </a:xfrm>
          <a:solidFill>
            <a:schemeClr val="tx1"/>
          </a:solidFill>
        </p:grpSpPr>
        <p:sp>
          <p:nvSpPr>
            <p:cNvPr id="349" name="Google Shape;9492;p73">
              <a:extLst>
                <a:ext uri="{FF2B5EF4-FFF2-40B4-BE49-F238E27FC236}">
                  <a16:creationId xmlns:a16="http://schemas.microsoft.com/office/drawing/2014/main" id="{471B4E12-BDC9-48D4-BB32-9313C680C079}"/>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50" name="Google Shape;9493;p73">
              <a:extLst>
                <a:ext uri="{FF2B5EF4-FFF2-40B4-BE49-F238E27FC236}">
                  <a16:creationId xmlns:a16="http://schemas.microsoft.com/office/drawing/2014/main" id="{A26E022A-5A94-4794-95FF-7ED7836F4A5E}"/>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51" name="Google Shape;9494;p73">
              <a:extLst>
                <a:ext uri="{FF2B5EF4-FFF2-40B4-BE49-F238E27FC236}">
                  <a16:creationId xmlns:a16="http://schemas.microsoft.com/office/drawing/2014/main" id="{BC53CE83-F897-454C-8C46-9ABE0B4AD11C}"/>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52" name="Google Shape;9495;p73">
            <a:extLst>
              <a:ext uri="{FF2B5EF4-FFF2-40B4-BE49-F238E27FC236}">
                <a16:creationId xmlns:a16="http://schemas.microsoft.com/office/drawing/2014/main" id="{95647A96-6E9E-45B9-937D-103C3EF331D5}"/>
              </a:ext>
            </a:extLst>
          </p:cNvPr>
          <p:cNvGrpSpPr/>
          <p:nvPr/>
        </p:nvGrpSpPr>
        <p:grpSpPr>
          <a:xfrm>
            <a:off x="2437253" y="5428999"/>
            <a:ext cx="537421" cy="533134"/>
            <a:chOff x="1672375" y="3982600"/>
            <a:chExt cx="297750" cy="295375"/>
          </a:xfrm>
          <a:solidFill>
            <a:schemeClr val="tx1"/>
          </a:solidFill>
        </p:grpSpPr>
        <p:sp>
          <p:nvSpPr>
            <p:cNvPr id="353" name="Google Shape;9496;p73">
              <a:extLst>
                <a:ext uri="{FF2B5EF4-FFF2-40B4-BE49-F238E27FC236}">
                  <a16:creationId xmlns:a16="http://schemas.microsoft.com/office/drawing/2014/main" id="{4E9799C5-1131-4143-99E5-75A1AD681363}"/>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54" name="Google Shape;9497;p73">
              <a:extLst>
                <a:ext uri="{FF2B5EF4-FFF2-40B4-BE49-F238E27FC236}">
                  <a16:creationId xmlns:a16="http://schemas.microsoft.com/office/drawing/2014/main" id="{A7BAFEB7-740B-4DF9-B47F-B120A60F9DD6}"/>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55" name="Google Shape;9498;p73">
              <a:extLst>
                <a:ext uri="{FF2B5EF4-FFF2-40B4-BE49-F238E27FC236}">
                  <a16:creationId xmlns:a16="http://schemas.microsoft.com/office/drawing/2014/main" id="{87C32965-DB6B-4533-95E2-6C1159A83CAB}"/>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56" name="Google Shape;9499;p73">
            <a:extLst>
              <a:ext uri="{FF2B5EF4-FFF2-40B4-BE49-F238E27FC236}">
                <a16:creationId xmlns:a16="http://schemas.microsoft.com/office/drawing/2014/main" id="{372A4CBA-CBC3-48C9-993C-9735192FCE24}"/>
              </a:ext>
            </a:extLst>
          </p:cNvPr>
          <p:cNvGrpSpPr/>
          <p:nvPr/>
        </p:nvGrpSpPr>
        <p:grpSpPr>
          <a:xfrm>
            <a:off x="5835229" y="4107605"/>
            <a:ext cx="534576" cy="534576"/>
            <a:chOff x="3497300" y="3227275"/>
            <a:chExt cx="296175" cy="296175"/>
          </a:xfrm>
          <a:solidFill>
            <a:schemeClr val="tx1"/>
          </a:solidFill>
        </p:grpSpPr>
        <p:sp>
          <p:nvSpPr>
            <p:cNvPr id="357" name="Google Shape;9500;p73">
              <a:extLst>
                <a:ext uri="{FF2B5EF4-FFF2-40B4-BE49-F238E27FC236}">
                  <a16:creationId xmlns:a16="http://schemas.microsoft.com/office/drawing/2014/main" id="{45BF87DB-AE8E-4FA0-918A-6FB9AB4D90F8}"/>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58" name="Google Shape;9501;p73">
              <a:extLst>
                <a:ext uri="{FF2B5EF4-FFF2-40B4-BE49-F238E27FC236}">
                  <a16:creationId xmlns:a16="http://schemas.microsoft.com/office/drawing/2014/main" id="{8B6CFF6E-C908-447E-93A6-900E92DF174F}"/>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59" name="Google Shape;9502;p73">
              <a:extLst>
                <a:ext uri="{FF2B5EF4-FFF2-40B4-BE49-F238E27FC236}">
                  <a16:creationId xmlns:a16="http://schemas.microsoft.com/office/drawing/2014/main" id="{6B28439A-CECA-4A16-93B9-7E060AE842A0}"/>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0" name="Google Shape;9503;p73">
              <a:extLst>
                <a:ext uri="{FF2B5EF4-FFF2-40B4-BE49-F238E27FC236}">
                  <a16:creationId xmlns:a16="http://schemas.microsoft.com/office/drawing/2014/main" id="{23C6474E-483D-4397-99FB-C7AF61689EBC}"/>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1" name="Google Shape;9504;p73">
              <a:extLst>
                <a:ext uri="{FF2B5EF4-FFF2-40B4-BE49-F238E27FC236}">
                  <a16:creationId xmlns:a16="http://schemas.microsoft.com/office/drawing/2014/main" id="{8C8340D3-A29B-4CF2-8DE5-72A52856C264}"/>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2" name="Google Shape;9505;p73">
              <a:extLst>
                <a:ext uri="{FF2B5EF4-FFF2-40B4-BE49-F238E27FC236}">
                  <a16:creationId xmlns:a16="http://schemas.microsoft.com/office/drawing/2014/main" id="{7B1AF64A-A307-4D04-8878-BD5A8DDA5A35}"/>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3" name="Google Shape;9506;p73">
              <a:extLst>
                <a:ext uri="{FF2B5EF4-FFF2-40B4-BE49-F238E27FC236}">
                  <a16:creationId xmlns:a16="http://schemas.microsoft.com/office/drawing/2014/main" id="{45919681-9B6E-4D8E-828B-CDA591E32A92}"/>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4" name="Google Shape;9507;p73">
              <a:extLst>
                <a:ext uri="{FF2B5EF4-FFF2-40B4-BE49-F238E27FC236}">
                  <a16:creationId xmlns:a16="http://schemas.microsoft.com/office/drawing/2014/main" id="{EC72BE1B-74A3-48B8-977C-A9A184EC4598}"/>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65" name="Google Shape;9508;p73">
            <a:extLst>
              <a:ext uri="{FF2B5EF4-FFF2-40B4-BE49-F238E27FC236}">
                <a16:creationId xmlns:a16="http://schemas.microsoft.com/office/drawing/2014/main" id="{362C7630-3A44-40C5-903D-4354491383AF}"/>
              </a:ext>
            </a:extLst>
          </p:cNvPr>
          <p:cNvGrpSpPr/>
          <p:nvPr/>
        </p:nvGrpSpPr>
        <p:grpSpPr>
          <a:xfrm>
            <a:off x="5835950" y="4782538"/>
            <a:ext cx="533134" cy="530291"/>
            <a:chOff x="3497300" y="3591950"/>
            <a:chExt cx="295375" cy="293800"/>
          </a:xfrm>
          <a:solidFill>
            <a:schemeClr val="tx1"/>
          </a:solidFill>
        </p:grpSpPr>
        <p:sp>
          <p:nvSpPr>
            <p:cNvPr id="366" name="Google Shape;9509;p73">
              <a:extLst>
                <a:ext uri="{FF2B5EF4-FFF2-40B4-BE49-F238E27FC236}">
                  <a16:creationId xmlns:a16="http://schemas.microsoft.com/office/drawing/2014/main" id="{B8BE45AF-83F9-4186-B4E3-3D2DB46975B5}"/>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7" name="Google Shape;9510;p73">
              <a:extLst>
                <a:ext uri="{FF2B5EF4-FFF2-40B4-BE49-F238E27FC236}">
                  <a16:creationId xmlns:a16="http://schemas.microsoft.com/office/drawing/2014/main" id="{053BAE66-DA82-4D5D-978B-112D992BF1B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8" name="Google Shape;9511;p73">
              <a:extLst>
                <a:ext uri="{FF2B5EF4-FFF2-40B4-BE49-F238E27FC236}">
                  <a16:creationId xmlns:a16="http://schemas.microsoft.com/office/drawing/2014/main" id="{4D4CA0A4-DA2E-4509-B61D-C7352692CA6A}"/>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69" name="Google Shape;9512;p73">
              <a:extLst>
                <a:ext uri="{FF2B5EF4-FFF2-40B4-BE49-F238E27FC236}">
                  <a16:creationId xmlns:a16="http://schemas.microsoft.com/office/drawing/2014/main" id="{B76B95DC-3F2F-4A7D-95BA-DDE36ABCCA2D}"/>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70" name="Google Shape;9513;p73">
              <a:extLst>
                <a:ext uri="{FF2B5EF4-FFF2-40B4-BE49-F238E27FC236}">
                  <a16:creationId xmlns:a16="http://schemas.microsoft.com/office/drawing/2014/main" id="{BFE41C4E-5529-44DA-B1EC-597B436AF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71" name="Google Shape;9514;p73">
              <a:extLst>
                <a:ext uri="{FF2B5EF4-FFF2-40B4-BE49-F238E27FC236}">
                  <a16:creationId xmlns:a16="http://schemas.microsoft.com/office/drawing/2014/main" id="{18A10F48-F184-4B1B-A594-B8A6ECD9C98B}"/>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72" name="Google Shape;9515;p73">
              <a:extLst>
                <a:ext uri="{FF2B5EF4-FFF2-40B4-BE49-F238E27FC236}">
                  <a16:creationId xmlns:a16="http://schemas.microsoft.com/office/drawing/2014/main" id="{C556226A-5197-424A-8D75-D7DB0B8D7251}"/>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73" name="Google Shape;9516;p73">
              <a:extLst>
                <a:ext uri="{FF2B5EF4-FFF2-40B4-BE49-F238E27FC236}">
                  <a16:creationId xmlns:a16="http://schemas.microsoft.com/office/drawing/2014/main" id="{BAA724A1-799D-4931-B064-9941950FB034}"/>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74" name="Google Shape;9517;p73">
            <a:extLst>
              <a:ext uri="{FF2B5EF4-FFF2-40B4-BE49-F238E27FC236}">
                <a16:creationId xmlns:a16="http://schemas.microsoft.com/office/drawing/2014/main" id="{D006B3B3-B136-4BD6-89B9-06857032E47F}"/>
              </a:ext>
            </a:extLst>
          </p:cNvPr>
          <p:cNvGrpSpPr/>
          <p:nvPr/>
        </p:nvGrpSpPr>
        <p:grpSpPr>
          <a:xfrm>
            <a:off x="5835950" y="5428976"/>
            <a:ext cx="533134" cy="533178"/>
            <a:chOff x="3497300" y="3955025"/>
            <a:chExt cx="295375" cy="295400"/>
          </a:xfrm>
          <a:solidFill>
            <a:schemeClr val="tx1"/>
          </a:solidFill>
        </p:grpSpPr>
        <p:sp>
          <p:nvSpPr>
            <p:cNvPr id="375" name="Google Shape;9518;p73">
              <a:extLst>
                <a:ext uri="{FF2B5EF4-FFF2-40B4-BE49-F238E27FC236}">
                  <a16:creationId xmlns:a16="http://schemas.microsoft.com/office/drawing/2014/main" id="{CDA9E590-CC1E-4711-A5AA-2BDDEA8B9A53}"/>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76" name="Google Shape;9519;p73">
              <a:extLst>
                <a:ext uri="{FF2B5EF4-FFF2-40B4-BE49-F238E27FC236}">
                  <a16:creationId xmlns:a16="http://schemas.microsoft.com/office/drawing/2014/main" id="{0BAD1890-726D-4624-84C7-F960650968A1}"/>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77" name="Google Shape;9520;p73">
              <a:extLst>
                <a:ext uri="{FF2B5EF4-FFF2-40B4-BE49-F238E27FC236}">
                  <a16:creationId xmlns:a16="http://schemas.microsoft.com/office/drawing/2014/main" id="{523C07A9-85CE-4B7E-90DE-2016B9E09E4E}"/>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78" name="Google Shape;9521;p73">
            <a:extLst>
              <a:ext uri="{FF2B5EF4-FFF2-40B4-BE49-F238E27FC236}">
                <a16:creationId xmlns:a16="http://schemas.microsoft.com/office/drawing/2014/main" id="{C7503D47-483C-4DDC-A8FE-12DE90B1F795}"/>
              </a:ext>
            </a:extLst>
          </p:cNvPr>
          <p:cNvGrpSpPr/>
          <p:nvPr/>
        </p:nvGrpSpPr>
        <p:grpSpPr>
          <a:xfrm>
            <a:off x="9232915" y="4108711"/>
            <a:ext cx="500464" cy="532366"/>
            <a:chOff x="5364750" y="3235150"/>
            <a:chExt cx="277275" cy="294950"/>
          </a:xfrm>
          <a:solidFill>
            <a:schemeClr val="tx1"/>
          </a:solidFill>
        </p:grpSpPr>
        <p:sp>
          <p:nvSpPr>
            <p:cNvPr id="379" name="Google Shape;9522;p73">
              <a:extLst>
                <a:ext uri="{FF2B5EF4-FFF2-40B4-BE49-F238E27FC236}">
                  <a16:creationId xmlns:a16="http://schemas.microsoft.com/office/drawing/2014/main" id="{FCF8E9D7-A0B5-4FAE-A609-10D0C39CC160}"/>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0" name="Google Shape;9523;p73">
              <a:extLst>
                <a:ext uri="{FF2B5EF4-FFF2-40B4-BE49-F238E27FC236}">
                  <a16:creationId xmlns:a16="http://schemas.microsoft.com/office/drawing/2014/main" id="{28CDB0A5-0482-4452-BCF2-D24DF98819BC}"/>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1" name="Google Shape;9524;p73">
              <a:extLst>
                <a:ext uri="{FF2B5EF4-FFF2-40B4-BE49-F238E27FC236}">
                  <a16:creationId xmlns:a16="http://schemas.microsoft.com/office/drawing/2014/main" id="{AE963078-13AA-415B-B0E1-E41A963E95E1}"/>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2" name="Google Shape;9525;p73">
              <a:extLst>
                <a:ext uri="{FF2B5EF4-FFF2-40B4-BE49-F238E27FC236}">
                  <a16:creationId xmlns:a16="http://schemas.microsoft.com/office/drawing/2014/main" id="{7860F1E8-0081-4FD3-BC83-F511372A4E53}"/>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3" name="Google Shape;9526;p73">
              <a:extLst>
                <a:ext uri="{FF2B5EF4-FFF2-40B4-BE49-F238E27FC236}">
                  <a16:creationId xmlns:a16="http://schemas.microsoft.com/office/drawing/2014/main" id="{8C9A4B27-4B42-4503-9D2C-C346D9F075E3}"/>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4" name="Google Shape;9527;p73">
              <a:extLst>
                <a:ext uri="{FF2B5EF4-FFF2-40B4-BE49-F238E27FC236}">
                  <a16:creationId xmlns:a16="http://schemas.microsoft.com/office/drawing/2014/main" id="{D92474DA-3D4F-47F2-A689-492BEB67A9BF}"/>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5" name="Google Shape;9528;p73">
              <a:extLst>
                <a:ext uri="{FF2B5EF4-FFF2-40B4-BE49-F238E27FC236}">
                  <a16:creationId xmlns:a16="http://schemas.microsoft.com/office/drawing/2014/main" id="{77EDCC46-D734-4664-BB71-6F409C586046}"/>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6" name="Google Shape;9529;p73">
              <a:extLst>
                <a:ext uri="{FF2B5EF4-FFF2-40B4-BE49-F238E27FC236}">
                  <a16:creationId xmlns:a16="http://schemas.microsoft.com/office/drawing/2014/main" id="{BE729AB1-3A07-48B7-84B1-B9CB113B04D2}"/>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87" name="Google Shape;9530;p73">
            <a:extLst>
              <a:ext uri="{FF2B5EF4-FFF2-40B4-BE49-F238E27FC236}">
                <a16:creationId xmlns:a16="http://schemas.microsoft.com/office/drawing/2014/main" id="{CE199467-655C-4E86-B858-91A0D010F1AF}"/>
              </a:ext>
            </a:extLst>
          </p:cNvPr>
          <p:cNvGrpSpPr/>
          <p:nvPr/>
        </p:nvGrpSpPr>
        <p:grpSpPr>
          <a:xfrm>
            <a:off x="9215137" y="4778974"/>
            <a:ext cx="536021" cy="537421"/>
            <a:chOff x="5355300" y="3598250"/>
            <a:chExt cx="296975" cy="297750"/>
          </a:xfrm>
          <a:solidFill>
            <a:schemeClr val="tx1"/>
          </a:solidFill>
        </p:grpSpPr>
        <p:sp>
          <p:nvSpPr>
            <p:cNvPr id="388" name="Google Shape;9531;p73">
              <a:extLst>
                <a:ext uri="{FF2B5EF4-FFF2-40B4-BE49-F238E27FC236}">
                  <a16:creationId xmlns:a16="http://schemas.microsoft.com/office/drawing/2014/main" id="{51F3BFDE-94B8-4701-94C1-8960C76C16B0}"/>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89" name="Google Shape;9532;p73">
              <a:extLst>
                <a:ext uri="{FF2B5EF4-FFF2-40B4-BE49-F238E27FC236}">
                  <a16:creationId xmlns:a16="http://schemas.microsoft.com/office/drawing/2014/main" id="{DD228236-85CB-4A62-8460-2A58A4D100FB}"/>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0" name="Google Shape;9533;p73">
              <a:extLst>
                <a:ext uri="{FF2B5EF4-FFF2-40B4-BE49-F238E27FC236}">
                  <a16:creationId xmlns:a16="http://schemas.microsoft.com/office/drawing/2014/main" id="{8899830B-5726-4CF4-AE4E-73349F051D91}"/>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1" name="Google Shape;9534;p73">
              <a:extLst>
                <a:ext uri="{FF2B5EF4-FFF2-40B4-BE49-F238E27FC236}">
                  <a16:creationId xmlns:a16="http://schemas.microsoft.com/office/drawing/2014/main" id="{DD8E3DDE-B6E5-4CCA-9EE3-2EB3067D3514}"/>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2" name="Google Shape;9535;p73">
              <a:extLst>
                <a:ext uri="{FF2B5EF4-FFF2-40B4-BE49-F238E27FC236}">
                  <a16:creationId xmlns:a16="http://schemas.microsoft.com/office/drawing/2014/main" id="{C4AC2EC1-5C1F-4DA9-BF90-223C69C63740}"/>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3" name="Google Shape;9536;p73">
              <a:extLst>
                <a:ext uri="{FF2B5EF4-FFF2-40B4-BE49-F238E27FC236}">
                  <a16:creationId xmlns:a16="http://schemas.microsoft.com/office/drawing/2014/main" id="{570F301A-EEF8-4998-8CAF-2536EF935665}"/>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4" name="Google Shape;9537;p73">
              <a:extLst>
                <a:ext uri="{FF2B5EF4-FFF2-40B4-BE49-F238E27FC236}">
                  <a16:creationId xmlns:a16="http://schemas.microsoft.com/office/drawing/2014/main" id="{B153898B-C338-4288-B52B-EACB0D17C312}"/>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5" name="Google Shape;9538;p73">
              <a:extLst>
                <a:ext uri="{FF2B5EF4-FFF2-40B4-BE49-F238E27FC236}">
                  <a16:creationId xmlns:a16="http://schemas.microsoft.com/office/drawing/2014/main" id="{E4490249-22A7-48C3-853C-4678914761C5}"/>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396" name="Google Shape;9539;p73">
            <a:extLst>
              <a:ext uri="{FF2B5EF4-FFF2-40B4-BE49-F238E27FC236}">
                <a16:creationId xmlns:a16="http://schemas.microsoft.com/office/drawing/2014/main" id="{4DD4CAEA-0410-498E-AD7B-FB3D1744FA35}"/>
              </a:ext>
            </a:extLst>
          </p:cNvPr>
          <p:cNvGrpSpPr/>
          <p:nvPr/>
        </p:nvGrpSpPr>
        <p:grpSpPr>
          <a:xfrm>
            <a:off x="9221543" y="5522810"/>
            <a:ext cx="523206" cy="345511"/>
            <a:chOff x="5358450" y="4015675"/>
            <a:chExt cx="289875" cy="191425"/>
          </a:xfrm>
          <a:solidFill>
            <a:schemeClr val="tx1"/>
          </a:solidFill>
        </p:grpSpPr>
        <p:sp>
          <p:nvSpPr>
            <p:cNvPr id="397" name="Google Shape;9540;p73">
              <a:extLst>
                <a:ext uri="{FF2B5EF4-FFF2-40B4-BE49-F238E27FC236}">
                  <a16:creationId xmlns:a16="http://schemas.microsoft.com/office/drawing/2014/main" id="{E0CF4DA5-0A1C-4180-98B6-BD4BED234E23}"/>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8" name="Google Shape;9541;p73">
              <a:extLst>
                <a:ext uri="{FF2B5EF4-FFF2-40B4-BE49-F238E27FC236}">
                  <a16:creationId xmlns:a16="http://schemas.microsoft.com/office/drawing/2014/main" id="{1715D5F1-84CE-4041-A8E3-28995371C39D}"/>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399" name="Google Shape;9542;p73">
              <a:extLst>
                <a:ext uri="{FF2B5EF4-FFF2-40B4-BE49-F238E27FC236}">
                  <a16:creationId xmlns:a16="http://schemas.microsoft.com/office/drawing/2014/main" id="{7133232B-6936-475D-B8C8-6E15F3A5115C}"/>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0" name="Google Shape;9543;p73">
              <a:extLst>
                <a:ext uri="{FF2B5EF4-FFF2-40B4-BE49-F238E27FC236}">
                  <a16:creationId xmlns:a16="http://schemas.microsoft.com/office/drawing/2014/main" id="{26239B20-2F30-4217-8964-A6740240231B}"/>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01" name="Google Shape;9544;p73">
            <a:extLst>
              <a:ext uri="{FF2B5EF4-FFF2-40B4-BE49-F238E27FC236}">
                <a16:creationId xmlns:a16="http://schemas.microsoft.com/office/drawing/2014/main" id="{168A64B3-147C-4677-8978-684D80606896}"/>
              </a:ext>
            </a:extLst>
          </p:cNvPr>
          <p:cNvGrpSpPr/>
          <p:nvPr/>
        </p:nvGrpSpPr>
        <p:grpSpPr>
          <a:xfrm>
            <a:off x="11253480" y="4126397"/>
            <a:ext cx="536021" cy="496989"/>
            <a:chOff x="6543825" y="3202075"/>
            <a:chExt cx="296975" cy="275350"/>
          </a:xfrm>
          <a:solidFill>
            <a:schemeClr val="tx1"/>
          </a:solidFill>
        </p:grpSpPr>
        <p:sp>
          <p:nvSpPr>
            <p:cNvPr id="402" name="Google Shape;9545;p73">
              <a:extLst>
                <a:ext uri="{FF2B5EF4-FFF2-40B4-BE49-F238E27FC236}">
                  <a16:creationId xmlns:a16="http://schemas.microsoft.com/office/drawing/2014/main" id="{C904267F-13FC-43EB-A929-B67B12DE4396}"/>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3" name="Google Shape;9546;p73">
              <a:extLst>
                <a:ext uri="{FF2B5EF4-FFF2-40B4-BE49-F238E27FC236}">
                  <a16:creationId xmlns:a16="http://schemas.microsoft.com/office/drawing/2014/main" id="{BFC89614-F64F-4B42-ABA6-EC1E2E6D148D}"/>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4" name="Google Shape;9547;p73">
              <a:extLst>
                <a:ext uri="{FF2B5EF4-FFF2-40B4-BE49-F238E27FC236}">
                  <a16:creationId xmlns:a16="http://schemas.microsoft.com/office/drawing/2014/main" id="{450D3F65-0400-4E9F-A03A-632B5867B5D1}"/>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5" name="Google Shape;9548;p73">
              <a:extLst>
                <a:ext uri="{FF2B5EF4-FFF2-40B4-BE49-F238E27FC236}">
                  <a16:creationId xmlns:a16="http://schemas.microsoft.com/office/drawing/2014/main" id="{E053C050-FBC6-4404-B1F5-52611BA507CB}"/>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6" name="Google Shape;9549;p73">
              <a:extLst>
                <a:ext uri="{FF2B5EF4-FFF2-40B4-BE49-F238E27FC236}">
                  <a16:creationId xmlns:a16="http://schemas.microsoft.com/office/drawing/2014/main" id="{44462CFF-9CA7-4B92-BA34-69622B41F0B1}"/>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7" name="Google Shape;9550;p73">
              <a:extLst>
                <a:ext uri="{FF2B5EF4-FFF2-40B4-BE49-F238E27FC236}">
                  <a16:creationId xmlns:a16="http://schemas.microsoft.com/office/drawing/2014/main" id="{389617F0-2F20-46B8-A968-7F033321973A}"/>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08" name="Google Shape;9551;p73">
              <a:extLst>
                <a:ext uri="{FF2B5EF4-FFF2-40B4-BE49-F238E27FC236}">
                  <a16:creationId xmlns:a16="http://schemas.microsoft.com/office/drawing/2014/main" id="{B8762CDD-3662-4F3F-AA7E-AE71DBC4B8E5}"/>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09" name="Google Shape;9552;p73">
            <a:extLst>
              <a:ext uri="{FF2B5EF4-FFF2-40B4-BE49-F238E27FC236}">
                <a16:creationId xmlns:a16="http://schemas.microsoft.com/office/drawing/2014/main" id="{5E39911D-0512-4715-A432-419521C87970}"/>
              </a:ext>
            </a:extLst>
          </p:cNvPr>
          <p:cNvGrpSpPr/>
          <p:nvPr/>
        </p:nvGrpSpPr>
        <p:grpSpPr>
          <a:xfrm>
            <a:off x="3113804" y="4107605"/>
            <a:ext cx="534576" cy="534576"/>
            <a:chOff x="2037825" y="3254050"/>
            <a:chExt cx="296175" cy="296175"/>
          </a:xfrm>
          <a:solidFill>
            <a:schemeClr val="tx1"/>
          </a:solidFill>
        </p:grpSpPr>
        <p:sp>
          <p:nvSpPr>
            <p:cNvPr id="410" name="Google Shape;9553;p73">
              <a:extLst>
                <a:ext uri="{FF2B5EF4-FFF2-40B4-BE49-F238E27FC236}">
                  <a16:creationId xmlns:a16="http://schemas.microsoft.com/office/drawing/2014/main" id="{CD376183-2DDF-43E5-BC49-AF1BFA9F1821}"/>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1" name="Google Shape;9554;p73">
              <a:extLst>
                <a:ext uri="{FF2B5EF4-FFF2-40B4-BE49-F238E27FC236}">
                  <a16:creationId xmlns:a16="http://schemas.microsoft.com/office/drawing/2014/main" id="{8D6D199D-5D35-46E1-87BE-48FC300BCDD9}"/>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2" name="Google Shape;9555;p73">
              <a:extLst>
                <a:ext uri="{FF2B5EF4-FFF2-40B4-BE49-F238E27FC236}">
                  <a16:creationId xmlns:a16="http://schemas.microsoft.com/office/drawing/2014/main" id="{B8239881-679B-47B0-B7C4-23532037014C}"/>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3" name="Google Shape;9556;p73">
              <a:extLst>
                <a:ext uri="{FF2B5EF4-FFF2-40B4-BE49-F238E27FC236}">
                  <a16:creationId xmlns:a16="http://schemas.microsoft.com/office/drawing/2014/main" id="{A9720D78-2809-4EAA-AB3A-4DD5A03DAE4E}"/>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4" name="Google Shape;9557;p73">
              <a:extLst>
                <a:ext uri="{FF2B5EF4-FFF2-40B4-BE49-F238E27FC236}">
                  <a16:creationId xmlns:a16="http://schemas.microsoft.com/office/drawing/2014/main" id="{7402BF49-C672-486E-B7CB-EA2D4ABD4E8F}"/>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5" name="Google Shape;9558;p73">
              <a:extLst>
                <a:ext uri="{FF2B5EF4-FFF2-40B4-BE49-F238E27FC236}">
                  <a16:creationId xmlns:a16="http://schemas.microsoft.com/office/drawing/2014/main" id="{5ACE4F66-B851-442F-B28C-E573C3AB58CD}"/>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16" name="Google Shape;9559;p73">
            <a:extLst>
              <a:ext uri="{FF2B5EF4-FFF2-40B4-BE49-F238E27FC236}">
                <a16:creationId xmlns:a16="http://schemas.microsoft.com/office/drawing/2014/main" id="{F1B3CC39-4714-4146-975D-4E646F3C7A51}"/>
              </a:ext>
            </a:extLst>
          </p:cNvPr>
          <p:cNvGrpSpPr/>
          <p:nvPr/>
        </p:nvGrpSpPr>
        <p:grpSpPr>
          <a:xfrm>
            <a:off x="3110962" y="4781275"/>
            <a:ext cx="540262" cy="532816"/>
            <a:chOff x="2034675" y="3617925"/>
            <a:chExt cx="299325" cy="295200"/>
          </a:xfrm>
          <a:solidFill>
            <a:schemeClr val="tx1"/>
          </a:solidFill>
        </p:grpSpPr>
        <p:sp>
          <p:nvSpPr>
            <p:cNvPr id="417" name="Google Shape;9560;p73">
              <a:extLst>
                <a:ext uri="{FF2B5EF4-FFF2-40B4-BE49-F238E27FC236}">
                  <a16:creationId xmlns:a16="http://schemas.microsoft.com/office/drawing/2014/main" id="{CBCD2015-0F44-425D-9D51-37BDA0C5AA86}"/>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8" name="Google Shape;9561;p73">
              <a:extLst>
                <a:ext uri="{FF2B5EF4-FFF2-40B4-BE49-F238E27FC236}">
                  <a16:creationId xmlns:a16="http://schemas.microsoft.com/office/drawing/2014/main" id="{D8843584-42B6-4960-ACBC-A68B3DE466BC}"/>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19" name="Google Shape;9562;p73">
              <a:extLst>
                <a:ext uri="{FF2B5EF4-FFF2-40B4-BE49-F238E27FC236}">
                  <a16:creationId xmlns:a16="http://schemas.microsoft.com/office/drawing/2014/main" id="{EC32739C-4A35-48AD-8659-C4148572F11C}"/>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20" name="Google Shape;9563;p73">
              <a:extLst>
                <a:ext uri="{FF2B5EF4-FFF2-40B4-BE49-F238E27FC236}">
                  <a16:creationId xmlns:a16="http://schemas.microsoft.com/office/drawing/2014/main" id="{388AD042-7865-43BD-B37C-6EC0503F0D35}"/>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21" name="Google Shape;9564;p73">
              <a:extLst>
                <a:ext uri="{FF2B5EF4-FFF2-40B4-BE49-F238E27FC236}">
                  <a16:creationId xmlns:a16="http://schemas.microsoft.com/office/drawing/2014/main" id="{1DD0C3E0-AB1A-48F5-99C5-928F391A6BC5}"/>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22" name="Google Shape;9565;p73">
            <a:extLst>
              <a:ext uri="{FF2B5EF4-FFF2-40B4-BE49-F238E27FC236}">
                <a16:creationId xmlns:a16="http://schemas.microsoft.com/office/drawing/2014/main" id="{29B0501F-125D-4F4B-88D5-3700CA133D6A}"/>
              </a:ext>
            </a:extLst>
          </p:cNvPr>
          <p:cNvGrpSpPr/>
          <p:nvPr/>
        </p:nvGrpSpPr>
        <p:grpSpPr>
          <a:xfrm>
            <a:off x="3113804" y="5428999"/>
            <a:ext cx="534576" cy="533134"/>
            <a:chOff x="2037825" y="3981825"/>
            <a:chExt cx="296175" cy="295375"/>
          </a:xfrm>
          <a:solidFill>
            <a:schemeClr val="tx1"/>
          </a:solidFill>
        </p:grpSpPr>
        <p:sp>
          <p:nvSpPr>
            <p:cNvPr id="423" name="Google Shape;9566;p73">
              <a:extLst>
                <a:ext uri="{FF2B5EF4-FFF2-40B4-BE49-F238E27FC236}">
                  <a16:creationId xmlns:a16="http://schemas.microsoft.com/office/drawing/2014/main" id="{C3052756-8F0D-4043-81B3-549FD06C7473}"/>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24" name="Google Shape;9567;p73">
              <a:extLst>
                <a:ext uri="{FF2B5EF4-FFF2-40B4-BE49-F238E27FC236}">
                  <a16:creationId xmlns:a16="http://schemas.microsoft.com/office/drawing/2014/main" id="{51AB8C02-D34A-4BC3-8A01-9FF78D1E9EB0}"/>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25" name="Google Shape;9568;p73">
              <a:extLst>
                <a:ext uri="{FF2B5EF4-FFF2-40B4-BE49-F238E27FC236}">
                  <a16:creationId xmlns:a16="http://schemas.microsoft.com/office/drawing/2014/main" id="{0F40F261-142C-4C61-A5AB-DCCE90C92B23}"/>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26" name="Google Shape;9569;p73">
            <a:extLst>
              <a:ext uri="{FF2B5EF4-FFF2-40B4-BE49-F238E27FC236}">
                <a16:creationId xmlns:a16="http://schemas.microsoft.com/office/drawing/2014/main" id="{AFE7B132-08BE-4378-8EE1-255556C262FE}"/>
              </a:ext>
            </a:extLst>
          </p:cNvPr>
          <p:cNvGrpSpPr/>
          <p:nvPr/>
        </p:nvGrpSpPr>
        <p:grpSpPr>
          <a:xfrm>
            <a:off x="6501131" y="4156654"/>
            <a:ext cx="534576" cy="436480"/>
            <a:chOff x="3860400" y="3254050"/>
            <a:chExt cx="296175" cy="241825"/>
          </a:xfrm>
          <a:solidFill>
            <a:schemeClr val="tx1"/>
          </a:solidFill>
        </p:grpSpPr>
        <p:sp>
          <p:nvSpPr>
            <p:cNvPr id="427" name="Google Shape;9570;p73">
              <a:extLst>
                <a:ext uri="{FF2B5EF4-FFF2-40B4-BE49-F238E27FC236}">
                  <a16:creationId xmlns:a16="http://schemas.microsoft.com/office/drawing/2014/main" id="{3449773B-51F6-4E87-94BA-152D2E4E2F12}"/>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28" name="Google Shape;9571;p73">
              <a:extLst>
                <a:ext uri="{FF2B5EF4-FFF2-40B4-BE49-F238E27FC236}">
                  <a16:creationId xmlns:a16="http://schemas.microsoft.com/office/drawing/2014/main" id="{6AC7D27A-0C77-4276-972E-10AB1464EA36}"/>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29" name="Google Shape;9572;p73">
              <a:extLst>
                <a:ext uri="{FF2B5EF4-FFF2-40B4-BE49-F238E27FC236}">
                  <a16:creationId xmlns:a16="http://schemas.microsoft.com/office/drawing/2014/main" id="{178CBC71-AE99-4237-8F12-1AC51BE51EF4}"/>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0" name="Google Shape;9573;p73">
              <a:extLst>
                <a:ext uri="{FF2B5EF4-FFF2-40B4-BE49-F238E27FC236}">
                  <a16:creationId xmlns:a16="http://schemas.microsoft.com/office/drawing/2014/main" id="{FFB27923-86CA-4538-9028-AF4ADCD11E72}"/>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1" name="Google Shape;9574;p73">
              <a:extLst>
                <a:ext uri="{FF2B5EF4-FFF2-40B4-BE49-F238E27FC236}">
                  <a16:creationId xmlns:a16="http://schemas.microsoft.com/office/drawing/2014/main" id="{60B94554-D707-4F0E-8E24-63330B9013DA}"/>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2" name="Google Shape;9575;p73">
              <a:extLst>
                <a:ext uri="{FF2B5EF4-FFF2-40B4-BE49-F238E27FC236}">
                  <a16:creationId xmlns:a16="http://schemas.microsoft.com/office/drawing/2014/main" id="{65D82FD9-2720-43E2-95C6-AB814BA200B6}"/>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3" name="Google Shape;9576;p73">
              <a:extLst>
                <a:ext uri="{FF2B5EF4-FFF2-40B4-BE49-F238E27FC236}">
                  <a16:creationId xmlns:a16="http://schemas.microsoft.com/office/drawing/2014/main" id="{F8FC8DB5-F927-4107-81A1-E4A935A13FA7}"/>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34" name="Google Shape;9577;p73">
            <a:extLst>
              <a:ext uri="{FF2B5EF4-FFF2-40B4-BE49-F238E27FC236}">
                <a16:creationId xmlns:a16="http://schemas.microsoft.com/office/drawing/2014/main" id="{3C123644-5511-4496-A86B-C65181AD5A0A}"/>
              </a:ext>
            </a:extLst>
          </p:cNvPr>
          <p:cNvGrpSpPr/>
          <p:nvPr/>
        </p:nvGrpSpPr>
        <p:grpSpPr>
          <a:xfrm>
            <a:off x="6500409" y="4780394"/>
            <a:ext cx="536021" cy="534576"/>
            <a:chOff x="3859600" y="3591950"/>
            <a:chExt cx="296975" cy="296175"/>
          </a:xfrm>
          <a:solidFill>
            <a:schemeClr val="tx1"/>
          </a:solidFill>
        </p:grpSpPr>
        <p:sp>
          <p:nvSpPr>
            <p:cNvPr id="435" name="Google Shape;9578;p73">
              <a:extLst>
                <a:ext uri="{FF2B5EF4-FFF2-40B4-BE49-F238E27FC236}">
                  <a16:creationId xmlns:a16="http://schemas.microsoft.com/office/drawing/2014/main" id="{62EE1D94-5E62-4F00-8C1F-A751BFAD3F17}"/>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6" name="Google Shape;9579;p73">
              <a:extLst>
                <a:ext uri="{FF2B5EF4-FFF2-40B4-BE49-F238E27FC236}">
                  <a16:creationId xmlns:a16="http://schemas.microsoft.com/office/drawing/2014/main" id="{7668C16A-3092-4FA2-A7B4-BF6C3C40A20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37" name="Google Shape;9580;p73">
              <a:extLst>
                <a:ext uri="{FF2B5EF4-FFF2-40B4-BE49-F238E27FC236}">
                  <a16:creationId xmlns:a16="http://schemas.microsoft.com/office/drawing/2014/main" id="{E5A4D1CF-9CED-4994-9D45-F6B1B30A257D}"/>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38" name="Google Shape;9581;p73">
            <a:extLst>
              <a:ext uri="{FF2B5EF4-FFF2-40B4-BE49-F238E27FC236}">
                <a16:creationId xmlns:a16="http://schemas.microsoft.com/office/drawing/2014/main" id="{01479CD9-7A77-4932-8DA1-D5F01A8AC654}"/>
              </a:ext>
            </a:extLst>
          </p:cNvPr>
          <p:cNvGrpSpPr/>
          <p:nvPr/>
        </p:nvGrpSpPr>
        <p:grpSpPr>
          <a:xfrm>
            <a:off x="6501131" y="5428278"/>
            <a:ext cx="534576" cy="534576"/>
            <a:chOff x="3860400" y="3955025"/>
            <a:chExt cx="296175" cy="296175"/>
          </a:xfrm>
          <a:solidFill>
            <a:schemeClr val="tx1"/>
          </a:solidFill>
        </p:grpSpPr>
        <p:sp>
          <p:nvSpPr>
            <p:cNvPr id="439" name="Google Shape;9582;p73">
              <a:extLst>
                <a:ext uri="{FF2B5EF4-FFF2-40B4-BE49-F238E27FC236}">
                  <a16:creationId xmlns:a16="http://schemas.microsoft.com/office/drawing/2014/main" id="{3A3D27B9-FFA9-44A4-9D6F-C40716C5CC20}"/>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0" name="Google Shape;9583;p73">
              <a:extLst>
                <a:ext uri="{FF2B5EF4-FFF2-40B4-BE49-F238E27FC236}">
                  <a16:creationId xmlns:a16="http://schemas.microsoft.com/office/drawing/2014/main" id="{BA4E26B7-0BE4-4701-99E6-42696CDA0EC0}"/>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1" name="Google Shape;9584;p73">
              <a:extLst>
                <a:ext uri="{FF2B5EF4-FFF2-40B4-BE49-F238E27FC236}">
                  <a16:creationId xmlns:a16="http://schemas.microsoft.com/office/drawing/2014/main" id="{A7F2C37F-BF27-4534-BE3F-94AA16E064EB}"/>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2" name="Google Shape;9585;p73">
              <a:extLst>
                <a:ext uri="{FF2B5EF4-FFF2-40B4-BE49-F238E27FC236}">
                  <a16:creationId xmlns:a16="http://schemas.microsoft.com/office/drawing/2014/main" id="{4984C874-E707-47AA-BC9C-59A17E953CE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3" name="Google Shape;9586;p73">
              <a:extLst>
                <a:ext uri="{FF2B5EF4-FFF2-40B4-BE49-F238E27FC236}">
                  <a16:creationId xmlns:a16="http://schemas.microsoft.com/office/drawing/2014/main" id="{5AAE811E-A401-46CB-9818-750D3D667170}"/>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44" name="Google Shape;9587;p73">
            <a:extLst>
              <a:ext uri="{FF2B5EF4-FFF2-40B4-BE49-F238E27FC236}">
                <a16:creationId xmlns:a16="http://schemas.microsoft.com/office/drawing/2014/main" id="{ADBC2D71-043C-49FC-8A9E-A06FE5DE7254}"/>
              </a:ext>
            </a:extLst>
          </p:cNvPr>
          <p:cNvGrpSpPr/>
          <p:nvPr/>
        </p:nvGrpSpPr>
        <p:grpSpPr>
          <a:xfrm>
            <a:off x="9883807" y="4108326"/>
            <a:ext cx="543105" cy="533134"/>
            <a:chOff x="5716825" y="3235950"/>
            <a:chExt cx="300900" cy="295375"/>
          </a:xfrm>
          <a:solidFill>
            <a:schemeClr val="tx1"/>
          </a:solidFill>
        </p:grpSpPr>
        <p:sp>
          <p:nvSpPr>
            <p:cNvPr id="445" name="Google Shape;9588;p73">
              <a:extLst>
                <a:ext uri="{FF2B5EF4-FFF2-40B4-BE49-F238E27FC236}">
                  <a16:creationId xmlns:a16="http://schemas.microsoft.com/office/drawing/2014/main" id="{35370CC3-9DE9-4F75-A1B6-D9291ECBF0C5}"/>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6" name="Google Shape;9589;p73">
              <a:extLst>
                <a:ext uri="{FF2B5EF4-FFF2-40B4-BE49-F238E27FC236}">
                  <a16:creationId xmlns:a16="http://schemas.microsoft.com/office/drawing/2014/main" id="{BDC4AB38-CB7F-4BBB-BC9D-2A15805071BD}"/>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7" name="Google Shape;9590;p73">
              <a:extLst>
                <a:ext uri="{FF2B5EF4-FFF2-40B4-BE49-F238E27FC236}">
                  <a16:creationId xmlns:a16="http://schemas.microsoft.com/office/drawing/2014/main" id="{18B7FAE3-F192-40C3-8745-7D2AD2EC33BF}"/>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48" name="Google Shape;9591;p73">
              <a:extLst>
                <a:ext uri="{FF2B5EF4-FFF2-40B4-BE49-F238E27FC236}">
                  <a16:creationId xmlns:a16="http://schemas.microsoft.com/office/drawing/2014/main" id="{558191B8-42E4-4327-B52B-DA84507C7928}"/>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49" name="Google Shape;9592;p73">
            <a:extLst>
              <a:ext uri="{FF2B5EF4-FFF2-40B4-BE49-F238E27FC236}">
                <a16:creationId xmlns:a16="http://schemas.microsoft.com/office/drawing/2014/main" id="{EC288882-F71D-42F1-ACF0-BC360966126E}"/>
              </a:ext>
            </a:extLst>
          </p:cNvPr>
          <p:cNvGrpSpPr/>
          <p:nvPr/>
        </p:nvGrpSpPr>
        <p:grpSpPr>
          <a:xfrm>
            <a:off x="9903706" y="4797452"/>
            <a:ext cx="503306" cy="500464"/>
            <a:chOff x="5727850" y="3609275"/>
            <a:chExt cx="278850" cy="277275"/>
          </a:xfrm>
          <a:solidFill>
            <a:schemeClr val="tx1"/>
          </a:solidFill>
        </p:grpSpPr>
        <p:sp>
          <p:nvSpPr>
            <p:cNvPr id="450" name="Google Shape;9593;p73">
              <a:extLst>
                <a:ext uri="{FF2B5EF4-FFF2-40B4-BE49-F238E27FC236}">
                  <a16:creationId xmlns:a16="http://schemas.microsoft.com/office/drawing/2014/main" id="{4CAF841B-563A-4D11-9D1D-52DB2F892692}"/>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1" name="Google Shape;9594;p73">
              <a:extLst>
                <a:ext uri="{FF2B5EF4-FFF2-40B4-BE49-F238E27FC236}">
                  <a16:creationId xmlns:a16="http://schemas.microsoft.com/office/drawing/2014/main" id="{33E5F61A-AAAB-4D6E-AEF0-A4BD65491440}"/>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2" name="Google Shape;9595;p73">
              <a:extLst>
                <a:ext uri="{FF2B5EF4-FFF2-40B4-BE49-F238E27FC236}">
                  <a16:creationId xmlns:a16="http://schemas.microsoft.com/office/drawing/2014/main" id="{EE0CD0FB-71D8-41EE-B9F3-E5BC1AB880B1}"/>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3" name="Google Shape;9596;p73">
              <a:extLst>
                <a:ext uri="{FF2B5EF4-FFF2-40B4-BE49-F238E27FC236}">
                  <a16:creationId xmlns:a16="http://schemas.microsoft.com/office/drawing/2014/main" id="{98242682-9CD5-478E-92D5-D7D87AB2AD7F}"/>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4" name="Google Shape;9597;p73">
              <a:extLst>
                <a:ext uri="{FF2B5EF4-FFF2-40B4-BE49-F238E27FC236}">
                  <a16:creationId xmlns:a16="http://schemas.microsoft.com/office/drawing/2014/main" id="{5E28B36E-A8D0-43E2-98E8-71BBD044FE5D}"/>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55" name="Google Shape;9598;p73">
            <a:extLst>
              <a:ext uri="{FF2B5EF4-FFF2-40B4-BE49-F238E27FC236}">
                <a16:creationId xmlns:a16="http://schemas.microsoft.com/office/drawing/2014/main" id="{B8474624-45D7-4ACF-B828-80D27F03118F}"/>
              </a:ext>
            </a:extLst>
          </p:cNvPr>
          <p:cNvGrpSpPr/>
          <p:nvPr/>
        </p:nvGrpSpPr>
        <p:grpSpPr>
          <a:xfrm>
            <a:off x="9920787" y="5428999"/>
            <a:ext cx="469148" cy="533134"/>
            <a:chOff x="5736525" y="3963700"/>
            <a:chExt cx="259925" cy="295375"/>
          </a:xfrm>
          <a:solidFill>
            <a:schemeClr val="tx1"/>
          </a:solidFill>
        </p:grpSpPr>
        <p:sp>
          <p:nvSpPr>
            <p:cNvPr id="456" name="Google Shape;9599;p73">
              <a:extLst>
                <a:ext uri="{FF2B5EF4-FFF2-40B4-BE49-F238E27FC236}">
                  <a16:creationId xmlns:a16="http://schemas.microsoft.com/office/drawing/2014/main" id="{AFE4D553-FBC9-45A4-8C14-B3B01880F249}"/>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7" name="Google Shape;9600;p73">
              <a:extLst>
                <a:ext uri="{FF2B5EF4-FFF2-40B4-BE49-F238E27FC236}">
                  <a16:creationId xmlns:a16="http://schemas.microsoft.com/office/drawing/2014/main" id="{54542182-DE07-4476-9BFD-9B73657EDA25}"/>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8" name="Google Shape;9601;p73">
              <a:extLst>
                <a:ext uri="{FF2B5EF4-FFF2-40B4-BE49-F238E27FC236}">
                  <a16:creationId xmlns:a16="http://schemas.microsoft.com/office/drawing/2014/main" id="{701B1D94-D153-435C-AD16-148FA7CAAC49}"/>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59" name="Google Shape;9602;p73">
              <a:extLst>
                <a:ext uri="{FF2B5EF4-FFF2-40B4-BE49-F238E27FC236}">
                  <a16:creationId xmlns:a16="http://schemas.microsoft.com/office/drawing/2014/main" id="{E75118F1-CD24-491C-9955-BD737B7F1A66}"/>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0" name="Google Shape;9603;p73">
              <a:extLst>
                <a:ext uri="{FF2B5EF4-FFF2-40B4-BE49-F238E27FC236}">
                  <a16:creationId xmlns:a16="http://schemas.microsoft.com/office/drawing/2014/main" id="{59EAC215-4B3C-4F46-8B5E-62F6F217E9BE}"/>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1" name="Google Shape;9604;p73">
              <a:extLst>
                <a:ext uri="{FF2B5EF4-FFF2-40B4-BE49-F238E27FC236}">
                  <a16:creationId xmlns:a16="http://schemas.microsoft.com/office/drawing/2014/main" id="{0B8315E2-014E-4075-BC8A-7E8AB987728D}"/>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2" name="Google Shape;9605;p73">
              <a:extLst>
                <a:ext uri="{FF2B5EF4-FFF2-40B4-BE49-F238E27FC236}">
                  <a16:creationId xmlns:a16="http://schemas.microsoft.com/office/drawing/2014/main" id="{B0F45BD5-7A58-42DE-8BD6-74DCA490C699}"/>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grpSp>
        <p:nvGrpSpPr>
          <p:cNvPr id="463" name="Google Shape;9606;p73">
            <a:extLst>
              <a:ext uri="{FF2B5EF4-FFF2-40B4-BE49-F238E27FC236}">
                <a16:creationId xmlns:a16="http://schemas.microsoft.com/office/drawing/2014/main" id="{EAA56DBA-9729-418D-B41F-61833443598A}"/>
              </a:ext>
            </a:extLst>
          </p:cNvPr>
          <p:cNvGrpSpPr/>
          <p:nvPr/>
        </p:nvGrpSpPr>
        <p:grpSpPr>
          <a:xfrm>
            <a:off x="11253480" y="4780394"/>
            <a:ext cx="536021" cy="534576"/>
            <a:chOff x="6553275" y="3604550"/>
            <a:chExt cx="296975" cy="296175"/>
          </a:xfrm>
          <a:solidFill>
            <a:schemeClr val="tx1"/>
          </a:solidFill>
        </p:grpSpPr>
        <p:sp>
          <p:nvSpPr>
            <p:cNvPr id="464" name="Google Shape;9607;p73">
              <a:extLst>
                <a:ext uri="{FF2B5EF4-FFF2-40B4-BE49-F238E27FC236}">
                  <a16:creationId xmlns:a16="http://schemas.microsoft.com/office/drawing/2014/main" id="{9E1F591F-FF2D-4F19-ADFA-0976EA4AEADF}"/>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5" name="Google Shape;9608;p73">
              <a:extLst>
                <a:ext uri="{FF2B5EF4-FFF2-40B4-BE49-F238E27FC236}">
                  <a16:creationId xmlns:a16="http://schemas.microsoft.com/office/drawing/2014/main" id="{E17341A4-AD7A-4058-8218-653CEDDC026E}"/>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6" name="Google Shape;9609;p73">
              <a:extLst>
                <a:ext uri="{FF2B5EF4-FFF2-40B4-BE49-F238E27FC236}">
                  <a16:creationId xmlns:a16="http://schemas.microsoft.com/office/drawing/2014/main" id="{2104E76E-DAD6-4EEA-80D0-F6E11BA48711}"/>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7" name="Google Shape;9610;p73">
              <a:extLst>
                <a:ext uri="{FF2B5EF4-FFF2-40B4-BE49-F238E27FC236}">
                  <a16:creationId xmlns:a16="http://schemas.microsoft.com/office/drawing/2014/main" id="{B7136677-8983-44F3-938A-0C6645DCD9C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8" name="Google Shape;9611;p73">
              <a:extLst>
                <a:ext uri="{FF2B5EF4-FFF2-40B4-BE49-F238E27FC236}">
                  <a16:creationId xmlns:a16="http://schemas.microsoft.com/office/drawing/2014/main" id="{DB0AD25A-0758-452C-B9A3-CDC0B206256D}"/>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sp>
          <p:nvSpPr>
            <p:cNvPr id="469" name="Google Shape;9612;p73">
              <a:extLst>
                <a:ext uri="{FF2B5EF4-FFF2-40B4-BE49-F238E27FC236}">
                  <a16:creationId xmlns:a16="http://schemas.microsoft.com/office/drawing/2014/main" id="{5DC08164-15B7-417C-B177-69F4589935DB}"/>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endParaRPr dirty="0">
                <a:latin typeface="Segoe UI" panose="020B0502040204020203" pitchFamily="34" charset="0"/>
              </a:endParaRPr>
            </a:p>
          </p:txBody>
        </p:sp>
      </p:grpSp>
      <p:sp>
        <p:nvSpPr>
          <p:cNvPr id="474" name="TextBox 473">
            <a:extLst>
              <a:ext uri="{FF2B5EF4-FFF2-40B4-BE49-F238E27FC236}">
                <a16:creationId xmlns:a16="http://schemas.microsoft.com/office/drawing/2014/main" id="{1FE010B0-E712-45C0-8CFA-9DB4400DE3D5}"/>
              </a:ext>
            </a:extLst>
          </p:cNvPr>
          <p:cNvSpPr txBox="1"/>
          <p:nvPr/>
        </p:nvSpPr>
        <p:spPr>
          <a:xfrm>
            <a:off x="0" y="313641"/>
            <a:ext cx="12192000" cy="646331"/>
          </a:xfrm>
          <a:prstGeom prst="rect">
            <a:avLst/>
          </a:prstGeom>
          <a:noFill/>
        </p:spPr>
        <p:txBody>
          <a:bodyPr wrap="square" rtlCol="0">
            <a:spAutoFit/>
          </a:bodyPr>
          <a:lstStyle/>
          <a:p>
            <a:pPr algn="ctr"/>
            <a:r>
              <a:rPr lang="en-US" sz="3600" b="1" dirty="0">
                <a:latin typeface="Georgia" panose="02040502050405020303" pitchFamily="18" charset="0"/>
                <a:ea typeface="Cambria" panose="02040503050406030204" pitchFamily="18" charset="0"/>
                <a:cs typeface="+mj-cs"/>
              </a:rPr>
              <a:t>Icons</a:t>
            </a:r>
          </a:p>
        </p:txBody>
      </p:sp>
    </p:spTree>
    <p:extLst>
      <p:ext uri="{BB962C8B-B14F-4D97-AF65-F5344CB8AC3E}">
        <p14:creationId xmlns:p14="http://schemas.microsoft.com/office/powerpoint/2010/main" val="2600034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 name="TextBox 473">
            <a:extLst>
              <a:ext uri="{FF2B5EF4-FFF2-40B4-BE49-F238E27FC236}">
                <a16:creationId xmlns:a16="http://schemas.microsoft.com/office/drawing/2014/main" id="{1FE010B0-E712-45C0-8CFA-9DB4400DE3D5}"/>
              </a:ext>
            </a:extLst>
          </p:cNvPr>
          <p:cNvSpPr txBox="1"/>
          <p:nvPr/>
        </p:nvSpPr>
        <p:spPr>
          <a:xfrm>
            <a:off x="0" y="313641"/>
            <a:ext cx="12192000" cy="646331"/>
          </a:xfrm>
          <a:prstGeom prst="rect">
            <a:avLst/>
          </a:prstGeom>
          <a:noFill/>
        </p:spPr>
        <p:txBody>
          <a:bodyPr wrap="square" rtlCol="0">
            <a:spAutoFit/>
          </a:bodyPr>
          <a:lstStyle/>
          <a:p>
            <a:pPr algn="ctr"/>
            <a:r>
              <a:rPr lang="en-US" sz="3600" b="1" dirty="0">
                <a:latin typeface="Georgia" panose="02040502050405020303" pitchFamily="18" charset="0"/>
                <a:ea typeface="Cambria" panose="02040503050406030204" pitchFamily="18" charset="0"/>
                <a:cs typeface="+mj-cs"/>
              </a:rPr>
              <a:t>Icons</a:t>
            </a:r>
          </a:p>
        </p:txBody>
      </p:sp>
      <p:grpSp>
        <p:nvGrpSpPr>
          <p:cNvPr id="715" name="Group 714">
            <a:extLst>
              <a:ext uri="{FF2B5EF4-FFF2-40B4-BE49-F238E27FC236}">
                <a16:creationId xmlns:a16="http://schemas.microsoft.com/office/drawing/2014/main" id="{F8BA29C2-5FA6-FAA3-E9E3-857934C2097B}"/>
              </a:ext>
            </a:extLst>
          </p:cNvPr>
          <p:cNvGrpSpPr/>
          <p:nvPr/>
        </p:nvGrpSpPr>
        <p:grpSpPr>
          <a:xfrm>
            <a:off x="397192" y="1476393"/>
            <a:ext cx="11397616" cy="4614289"/>
            <a:chOff x="397192" y="1548962"/>
            <a:chExt cx="11397616" cy="4614289"/>
          </a:xfrm>
          <a:solidFill>
            <a:schemeClr val="tx1"/>
          </a:solidFill>
        </p:grpSpPr>
        <p:grpSp>
          <p:nvGrpSpPr>
            <p:cNvPr id="713" name="Group 712">
              <a:extLst>
                <a:ext uri="{FF2B5EF4-FFF2-40B4-BE49-F238E27FC236}">
                  <a16:creationId xmlns:a16="http://schemas.microsoft.com/office/drawing/2014/main" id="{78C41EFF-5A0B-24DF-8E74-231C3C995D5D}"/>
                </a:ext>
              </a:extLst>
            </p:cNvPr>
            <p:cNvGrpSpPr/>
            <p:nvPr/>
          </p:nvGrpSpPr>
          <p:grpSpPr>
            <a:xfrm>
              <a:off x="420547" y="3548838"/>
              <a:ext cx="11373408" cy="644982"/>
              <a:chOff x="420547" y="3453239"/>
              <a:chExt cx="11373408" cy="644982"/>
            </a:xfrm>
            <a:grpFill/>
          </p:grpSpPr>
          <p:sp>
            <p:nvSpPr>
              <p:cNvPr id="476" name="Google Shape;12426;p89">
                <a:extLst>
                  <a:ext uri="{FF2B5EF4-FFF2-40B4-BE49-F238E27FC236}">
                    <a16:creationId xmlns:a16="http://schemas.microsoft.com/office/drawing/2014/main" id="{20009356-761A-FF72-A675-20EB11569B9F}"/>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481" name="Google Shape;12431;p89">
                <a:extLst>
                  <a:ext uri="{FF2B5EF4-FFF2-40B4-BE49-F238E27FC236}">
                    <a16:creationId xmlns:a16="http://schemas.microsoft.com/office/drawing/2014/main" id="{55EDD90C-9D67-FFFC-275B-4F15F902E212}"/>
                  </a:ext>
                </a:extLst>
              </p:cNvPr>
              <p:cNvGrpSpPr/>
              <p:nvPr/>
            </p:nvGrpSpPr>
            <p:grpSpPr>
              <a:xfrm>
                <a:off x="4541947" y="3455229"/>
                <a:ext cx="644752" cy="641288"/>
                <a:chOff x="-4931075" y="2765725"/>
                <a:chExt cx="293025" cy="291450"/>
              </a:xfrm>
              <a:grpFill/>
            </p:grpSpPr>
            <p:sp>
              <p:nvSpPr>
                <p:cNvPr id="482" name="Google Shape;12432;p89">
                  <a:extLst>
                    <a:ext uri="{FF2B5EF4-FFF2-40B4-BE49-F238E27FC236}">
                      <a16:creationId xmlns:a16="http://schemas.microsoft.com/office/drawing/2014/main" id="{E428977E-34A0-9AD2-86E3-F568A5845458}"/>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83" name="Google Shape;12433;p89">
                  <a:extLst>
                    <a:ext uri="{FF2B5EF4-FFF2-40B4-BE49-F238E27FC236}">
                      <a16:creationId xmlns:a16="http://schemas.microsoft.com/office/drawing/2014/main" id="{BE176BC7-971A-0165-9737-9C0F5C571C83}"/>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494" name="Google Shape;12444;p89">
                <a:extLst>
                  <a:ext uri="{FF2B5EF4-FFF2-40B4-BE49-F238E27FC236}">
                    <a16:creationId xmlns:a16="http://schemas.microsoft.com/office/drawing/2014/main" id="{8A2AF808-3CEA-6056-3904-20CCB7BCBAA7}"/>
                  </a:ext>
                </a:extLst>
              </p:cNvPr>
              <p:cNvGrpSpPr/>
              <p:nvPr/>
            </p:nvGrpSpPr>
            <p:grpSpPr>
              <a:xfrm>
                <a:off x="8683385" y="3492498"/>
                <a:ext cx="641288" cy="566751"/>
                <a:chOff x="-3137650" y="2787000"/>
                <a:chExt cx="291450" cy="257575"/>
              </a:xfrm>
              <a:grpFill/>
            </p:grpSpPr>
            <p:sp>
              <p:nvSpPr>
                <p:cNvPr id="495" name="Google Shape;12445;p89">
                  <a:extLst>
                    <a:ext uri="{FF2B5EF4-FFF2-40B4-BE49-F238E27FC236}">
                      <a16:creationId xmlns:a16="http://schemas.microsoft.com/office/drawing/2014/main" id="{AAC14D8A-3D7D-244A-C117-1D67E5BA956C}"/>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6" name="Google Shape;12446;p89">
                  <a:extLst>
                    <a:ext uri="{FF2B5EF4-FFF2-40B4-BE49-F238E27FC236}">
                      <a16:creationId xmlns:a16="http://schemas.microsoft.com/office/drawing/2014/main" id="{DDE67E7D-5056-EC9F-47DD-292932B7A617}"/>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7" name="Google Shape;12447;p89">
                  <a:extLst>
                    <a:ext uri="{FF2B5EF4-FFF2-40B4-BE49-F238E27FC236}">
                      <a16:creationId xmlns:a16="http://schemas.microsoft.com/office/drawing/2014/main" id="{0B1B8E16-BC8A-9D0A-1AAF-EB8316B5D151}"/>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8" name="Google Shape;12448;p89">
                  <a:extLst>
                    <a:ext uri="{FF2B5EF4-FFF2-40B4-BE49-F238E27FC236}">
                      <a16:creationId xmlns:a16="http://schemas.microsoft.com/office/drawing/2014/main" id="{0D9EB442-920A-B3C7-14F5-09AE5148EC33}"/>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9" name="Google Shape;12449;p89">
                  <a:extLst>
                    <a:ext uri="{FF2B5EF4-FFF2-40B4-BE49-F238E27FC236}">
                      <a16:creationId xmlns:a16="http://schemas.microsoft.com/office/drawing/2014/main" id="{D7306864-C68F-5F7C-F313-0E6CB70AF431}"/>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00" name="Google Shape;12450;p89">
                  <a:extLst>
                    <a:ext uri="{FF2B5EF4-FFF2-40B4-BE49-F238E27FC236}">
                      <a16:creationId xmlns:a16="http://schemas.microsoft.com/office/drawing/2014/main" id="{332EF216-9BCF-D40B-B178-071532BBF1EC}"/>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01" name="Google Shape;12451;p89">
                  <a:extLst>
                    <a:ext uri="{FF2B5EF4-FFF2-40B4-BE49-F238E27FC236}">
                      <a16:creationId xmlns:a16="http://schemas.microsoft.com/office/drawing/2014/main" id="{0AF9A511-BD75-071D-3007-FE42D175FA83}"/>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02" name="Google Shape;12452;p89">
                  <a:extLst>
                    <a:ext uri="{FF2B5EF4-FFF2-40B4-BE49-F238E27FC236}">
                      <a16:creationId xmlns:a16="http://schemas.microsoft.com/office/drawing/2014/main" id="{4E095EA4-011D-1262-DE33-BFD31F9C83F1}"/>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06" name="Google Shape;12456;p89">
                <a:extLst>
                  <a:ext uri="{FF2B5EF4-FFF2-40B4-BE49-F238E27FC236}">
                    <a16:creationId xmlns:a16="http://schemas.microsoft.com/office/drawing/2014/main" id="{F75730B5-4CED-92B4-C3F2-712054F47774}"/>
                  </a:ext>
                </a:extLst>
              </p:cNvPr>
              <p:cNvGrpSpPr/>
              <p:nvPr/>
            </p:nvGrpSpPr>
            <p:grpSpPr>
              <a:xfrm>
                <a:off x="1243541" y="3454375"/>
                <a:ext cx="642992" cy="642992"/>
                <a:chOff x="-6354300" y="2757075"/>
                <a:chExt cx="292225" cy="292225"/>
              </a:xfrm>
              <a:grpFill/>
            </p:grpSpPr>
            <p:sp>
              <p:nvSpPr>
                <p:cNvPr id="507" name="Google Shape;12457;p89">
                  <a:extLst>
                    <a:ext uri="{FF2B5EF4-FFF2-40B4-BE49-F238E27FC236}">
                      <a16:creationId xmlns:a16="http://schemas.microsoft.com/office/drawing/2014/main" id="{79D540DA-57A3-9BA1-952F-F328BFA19E9D}"/>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08" name="Google Shape;12458;p89">
                  <a:extLst>
                    <a:ext uri="{FF2B5EF4-FFF2-40B4-BE49-F238E27FC236}">
                      <a16:creationId xmlns:a16="http://schemas.microsoft.com/office/drawing/2014/main" id="{3286AEB2-40D4-23D9-CA2D-9F760E3AD5DA}"/>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09" name="Google Shape;12459;p89">
                  <a:extLst>
                    <a:ext uri="{FF2B5EF4-FFF2-40B4-BE49-F238E27FC236}">
                      <a16:creationId xmlns:a16="http://schemas.microsoft.com/office/drawing/2014/main" id="{A1088D66-0516-8E70-87AA-FA4285456023}"/>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10" name="Google Shape;12460;p89">
                  <a:extLst>
                    <a:ext uri="{FF2B5EF4-FFF2-40B4-BE49-F238E27FC236}">
                      <a16:creationId xmlns:a16="http://schemas.microsoft.com/office/drawing/2014/main" id="{DBCDD89A-555C-C7A2-3466-BBDED5B7B3CD}"/>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17" name="Google Shape;12467;p89">
                <a:extLst>
                  <a:ext uri="{FF2B5EF4-FFF2-40B4-BE49-F238E27FC236}">
                    <a16:creationId xmlns:a16="http://schemas.microsoft.com/office/drawing/2014/main" id="{E56CA8F3-5C18-6D7E-22AE-B7FAABD14310}"/>
                  </a:ext>
                </a:extLst>
              </p:cNvPr>
              <p:cNvGrpSpPr/>
              <p:nvPr/>
            </p:nvGrpSpPr>
            <p:grpSpPr>
              <a:xfrm>
                <a:off x="5368208" y="3453523"/>
                <a:ext cx="644752" cy="644698"/>
                <a:chOff x="-4572700" y="2764950"/>
                <a:chExt cx="293025" cy="293000"/>
              </a:xfrm>
              <a:grpFill/>
            </p:grpSpPr>
            <p:sp>
              <p:nvSpPr>
                <p:cNvPr id="518" name="Google Shape;12468;p89">
                  <a:extLst>
                    <a:ext uri="{FF2B5EF4-FFF2-40B4-BE49-F238E27FC236}">
                      <a16:creationId xmlns:a16="http://schemas.microsoft.com/office/drawing/2014/main" id="{5653684A-7053-905E-DE07-51D822FDDD05}"/>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19" name="Google Shape;12469;p89">
                  <a:extLst>
                    <a:ext uri="{FF2B5EF4-FFF2-40B4-BE49-F238E27FC236}">
                      <a16:creationId xmlns:a16="http://schemas.microsoft.com/office/drawing/2014/main" id="{BC637E20-C311-C1C0-5078-30BB584BEBB7}"/>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20" name="Google Shape;12470;p89">
                  <a:extLst>
                    <a:ext uri="{FF2B5EF4-FFF2-40B4-BE49-F238E27FC236}">
                      <a16:creationId xmlns:a16="http://schemas.microsoft.com/office/drawing/2014/main" id="{DB38B470-C42B-B58F-C360-43FF98432062}"/>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21" name="Google Shape;12471;p89">
                  <a:extLst>
                    <a:ext uri="{FF2B5EF4-FFF2-40B4-BE49-F238E27FC236}">
                      <a16:creationId xmlns:a16="http://schemas.microsoft.com/office/drawing/2014/main" id="{200D5851-214D-7D22-52F4-A1029649A236}"/>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22" name="Google Shape;12472;p89">
                  <a:extLst>
                    <a:ext uri="{FF2B5EF4-FFF2-40B4-BE49-F238E27FC236}">
                      <a16:creationId xmlns:a16="http://schemas.microsoft.com/office/drawing/2014/main" id="{46D8CDAB-80D1-E7CB-8D8A-FA59CA8F817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35" name="Google Shape;12485;p89">
                <a:extLst>
                  <a:ext uri="{FF2B5EF4-FFF2-40B4-BE49-F238E27FC236}">
                    <a16:creationId xmlns:a16="http://schemas.microsoft.com/office/drawing/2014/main" id="{FA2D122B-650A-443C-2693-DE8E14B821B3}"/>
                  </a:ext>
                </a:extLst>
              </p:cNvPr>
              <p:cNvGrpSpPr/>
              <p:nvPr/>
            </p:nvGrpSpPr>
            <p:grpSpPr>
              <a:xfrm>
                <a:off x="9506180" y="3456108"/>
                <a:ext cx="642992" cy="639527"/>
                <a:chOff x="-2571737" y="2764550"/>
                <a:chExt cx="292225" cy="290650"/>
              </a:xfrm>
              <a:grpFill/>
            </p:grpSpPr>
            <p:sp>
              <p:nvSpPr>
                <p:cNvPr id="536" name="Google Shape;12486;p89">
                  <a:extLst>
                    <a:ext uri="{FF2B5EF4-FFF2-40B4-BE49-F238E27FC236}">
                      <a16:creationId xmlns:a16="http://schemas.microsoft.com/office/drawing/2014/main" id="{49A2833D-CC71-F01F-B8F5-216AED42B279}"/>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7" name="Google Shape;12487;p89">
                  <a:extLst>
                    <a:ext uri="{FF2B5EF4-FFF2-40B4-BE49-F238E27FC236}">
                      <a16:creationId xmlns:a16="http://schemas.microsoft.com/office/drawing/2014/main" id="{DAB4CC8A-C09C-186A-2EFB-5E9FEF575501}"/>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8" name="Google Shape;12488;p89">
                  <a:extLst>
                    <a:ext uri="{FF2B5EF4-FFF2-40B4-BE49-F238E27FC236}">
                      <a16:creationId xmlns:a16="http://schemas.microsoft.com/office/drawing/2014/main" id="{82D22578-AACF-0D82-FFB6-4A69F94939C9}"/>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48" name="Google Shape;12498;p89">
                <a:extLst>
                  <a:ext uri="{FF2B5EF4-FFF2-40B4-BE49-F238E27FC236}">
                    <a16:creationId xmlns:a16="http://schemas.microsoft.com/office/drawing/2014/main" id="{2DF04D6E-4065-BB64-D299-020BA599AE65}"/>
                  </a:ext>
                </a:extLst>
              </p:cNvPr>
              <p:cNvGrpSpPr/>
              <p:nvPr/>
            </p:nvGrpSpPr>
            <p:grpSpPr>
              <a:xfrm>
                <a:off x="2088889" y="3454375"/>
                <a:ext cx="606578" cy="642992"/>
                <a:chOff x="-5995925" y="2757850"/>
                <a:chExt cx="275675" cy="292225"/>
              </a:xfrm>
              <a:grpFill/>
            </p:grpSpPr>
            <p:sp>
              <p:nvSpPr>
                <p:cNvPr id="549" name="Google Shape;12499;p89">
                  <a:extLst>
                    <a:ext uri="{FF2B5EF4-FFF2-40B4-BE49-F238E27FC236}">
                      <a16:creationId xmlns:a16="http://schemas.microsoft.com/office/drawing/2014/main" id="{7241C869-59C1-6CD3-BC89-4EB6DC295378}"/>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0" name="Google Shape;12500;p89">
                  <a:extLst>
                    <a:ext uri="{FF2B5EF4-FFF2-40B4-BE49-F238E27FC236}">
                      <a16:creationId xmlns:a16="http://schemas.microsoft.com/office/drawing/2014/main" id="{AA3D300F-3353-E1AC-DD23-D5F2AE66B596}"/>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1" name="Google Shape;12501;p89">
                  <a:extLst>
                    <a:ext uri="{FF2B5EF4-FFF2-40B4-BE49-F238E27FC236}">
                      <a16:creationId xmlns:a16="http://schemas.microsoft.com/office/drawing/2014/main" id="{7C45FF93-7A52-EFC0-975A-777EE05F5614}"/>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2" name="Google Shape;12502;p89">
                  <a:extLst>
                    <a:ext uri="{FF2B5EF4-FFF2-40B4-BE49-F238E27FC236}">
                      <a16:creationId xmlns:a16="http://schemas.microsoft.com/office/drawing/2014/main" id="{486398B5-1935-7E67-C41D-DF10EB494C6A}"/>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3" name="Google Shape;12503;p89">
                  <a:extLst>
                    <a:ext uri="{FF2B5EF4-FFF2-40B4-BE49-F238E27FC236}">
                      <a16:creationId xmlns:a16="http://schemas.microsoft.com/office/drawing/2014/main" id="{C75450BF-2FC7-8F30-F988-BA759EF26DA2}"/>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4" name="Google Shape;12504;p89">
                  <a:extLst>
                    <a:ext uri="{FF2B5EF4-FFF2-40B4-BE49-F238E27FC236}">
                      <a16:creationId xmlns:a16="http://schemas.microsoft.com/office/drawing/2014/main" id="{DD3D4A0A-ED95-CFDB-EADD-917BEA8DB32B}"/>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5" name="Google Shape;12505;p89">
                  <a:extLst>
                    <a:ext uri="{FF2B5EF4-FFF2-40B4-BE49-F238E27FC236}">
                      <a16:creationId xmlns:a16="http://schemas.microsoft.com/office/drawing/2014/main" id="{DB98274E-0CC5-C0AA-76DC-DC030516EDF6}"/>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6" name="Google Shape;12506;p89">
                  <a:extLst>
                    <a:ext uri="{FF2B5EF4-FFF2-40B4-BE49-F238E27FC236}">
                      <a16:creationId xmlns:a16="http://schemas.microsoft.com/office/drawing/2014/main" id="{3DE4D4A0-8B25-DF6D-B8CA-F6109C2D923B}"/>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57" name="Google Shape;12507;p89">
                  <a:extLst>
                    <a:ext uri="{FF2B5EF4-FFF2-40B4-BE49-F238E27FC236}">
                      <a16:creationId xmlns:a16="http://schemas.microsoft.com/office/drawing/2014/main" id="{01BA4B29-D1FD-4CD9-8929-F3D9D325876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65" name="Google Shape;12515;p89">
                <a:extLst>
                  <a:ext uri="{FF2B5EF4-FFF2-40B4-BE49-F238E27FC236}">
                    <a16:creationId xmlns:a16="http://schemas.microsoft.com/office/drawing/2014/main" id="{3CB4746C-84BB-D981-D772-818BCD7DA29C}"/>
                  </a:ext>
                </a:extLst>
              </p:cNvPr>
              <p:cNvGrpSpPr/>
              <p:nvPr/>
            </p:nvGrpSpPr>
            <p:grpSpPr>
              <a:xfrm>
                <a:off x="6192681" y="3474318"/>
                <a:ext cx="641288" cy="603112"/>
                <a:chOff x="-4211975" y="2783850"/>
                <a:chExt cx="291450" cy="274100"/>
              </a:xfrm>
              <a:grpFill/>
            </p:grpSpPr>
            <p:sp>
              <p:nvSpPr>
                <p:cNvPr id="566" name="Google Shape;12516;p89">
                  <a:extLst>
                    <a:ext uri="{FF2B5EF4-FFF2-40B4-BE49-F238E27FC236}">
                      <a16:creationId xmlns:a16="http://schemas.microsoft.com/office/drawing/2014/main" id="{D8EEDB8B-0410-429E-BC50-17B0AF5F8A23}"/>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67" name="Google Shape;12517;p89">
                  <a:extLst>
                    <a:ext uri="{FF2B5EF4-FFF2-40B4-BE49-F238E27FC236}">
                      <a16:creationId xmlns:a16="http://schemas.microsoft.com/office/drawing/2014/main" id="{34153D9D-8884-94B1-667B-6C6D4785C4DC}"/>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68" name="Google Shape;12518;p89">
                  <a:extLst>
                    <a:ext uri="{FF2B5EF4-FFF2-40B4-BE49-F238E27FC236}">
                      <a16:creationId xmlns:a16="http://schemas.microsoft.com/office/drawing/2014/main" id="{BF79A184-AABB-0D1C-DFC8-F88D907DC3A4}"/>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578" name="Google Shape;12528;p89">
                <a:extLst>
                  <a:ext uri="{FF2B5EF4-FFF2-40B4-BE49-F238E27FC236}">
                    <a16:creationId xmlns:a16="http://schemas.microsoft.com/office/drawing/2014/main" id="{A03581C1-33E7-796E-99E7-F60F2B27AF35}"/>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590" name="Google Shape;12540;p89">
                <a:extLst>
                  <a:ext uri="{FF2B5EF4-FFF2-40B4-BE49-F238E27FC236}">
                    <a16:creationId xmlns:a16="http://schemas.microsoft.com/office/drawing/2014/main" id="{6A0E6034-8325-7487-032E-6A000D611DCC}"/>
                  </a:ext>
                </a:extLst>
              </p:cNvPr>
              <p:cNvGrpSpPr/>
              <p:nvPr/>
            </p:nvGrpSpPr>
            <p:grpSpPr>
              <a:xfrm>
                <a:off x="2893270" y="3454375"/>
                <a:ext cx="644698" cy="642992"/>
                <a:chOff x="-5635975" y="2757075"/>
                <a:chExt cx="293000" cy="292225"/>
              </a:xfrm>
              <a:grpFill/>
            </p:grpSpPr>
            <p:sp>
              <p:nvSpPr>
                <p:cNvPr id="591" name="Google Shape;12541;p89">
                  <a:extLst>
                    <a:ext uri="{FF2B5EF4-FFF2-40B4-BE49-F238E27FC236}">
                      <a16:creationId xmlns:a16="http://schemas.microsoft.com/office/drawing/2014/main" id="{5BB8A539-3ED8-798A-89F7-5C9A28B3FE42}"/>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92" name="Google Shape;12542;p89">
                  <a:extLst>
                    <a:ext uri="{FF2B5EF4-FFF2-40B4-BE49-F238E27FC236}">
                      <a16:creationId xmlns:a16="http://schemas.microsoft.com/office/drawing/2014/main" id="{6A25F787-2153-C720-A7E2-61F61CAEF2E2}"/>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99" name="Google Shape;12549;p89">
                <a:extLst>
                  <a:ext uri="{FF2B5EF4-FFF2-40B4-BE49-F238E27FC236}">
                    <a16:creationId xmlns:a16="http://schemas.microsoft.com/office/drawing/2014/main" id="{1E574E43-5C28-6146-CB24-7D57A1BF91FB}"/>
                  </a:ext>
                </a:extLst>
              </p:cNvPr>
              <p:cNvGrpSpPr/>
              <p:nvPr/>
            </p:nvGrpSpPr>
            <p:grpSpPr>
              <a:xfrm>
                <a:off x="7003473" y="3453523"/>
                <a:ext cx="641288" cy="644698"/>
                <a:chOff x="-3852025" y="2764950"/>
                <a:chExt cx="291450" cy="293000"/>
              </a:xfrm>
              <a:grpFill/>
            </p:grpSpPr>
            <p:sp>
              <p:nvSpPr>
                <p:cNvPr id="600" name="Google Shape;12550;p89">
                  <a:extLst>
                    <a:ext uri="{FF2B5EF4-FFF2-40B4-BE49-F238E27FC236}">
                      <a16:creationId xmlns:a16="http://schemas.microsoft.com/office/drawing/2014/main" id="{B44D4707-0DE6-C0C5-04A3-0E2C0F6DB46F}"/>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01" name="Google Shape;12551;p89">
                  <a:extLst>
                    <a:ext uri="{FF2B5EF4-FFF2-40B4-BE49-F238E27FC236}">
                      <a16:creationId xmlns:a16="http://schemas.microsoft.com/office/drawing/2014/main" id="{1B39DABA-25AB-B9AF-1A1F-021B3F9B203B}"/>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04" name="Google Shape;12554;p89">
                <a:extLst>
                  <a:ext uri="{FF2B5EF4-FFF2-40B4-BE49-F238E27FC236}">
                    <a16:creationId xmlns:a16="http://schemas.microsoft.com/office/drawing/2014/main" id="{84407DF2-F985-A650-F4DB-E215C0D2E1FD}"/>
                  </a:ext>
                </a:extLst>
              </p:cNvPr>
              <p:cNvGrpSpPr/>
              <p:nvPr/>
            </p:nvGrpSpPr>
            <p:grpSpPr>
              <a:xfrm>
                <a:off x="11152667" y="3454376"/>
                <a:ext cx="641288" cy="642992"/>
                <a:chOff x="-2060175" y="2768875"/>
                <a:chExt cx="291450" cy="292225"/>
              </a:xfrm>
              <a:grpFill/>
            </p:grpSpPr>
            <p:sp>
              <p:nvSpPr>
                <p:cNvPr id="605" name="Google Shape;12555;p89">
                  <a:extLst>
                    <a:ext uri="{FF2B5EF4-FFF2-40B4-BE49-F238E27FC236}">
                      <a16:creationId xmlns:a16="http://schemas.microsoft.com/office/drawing/2014/main" id="{5A54C764-7CDE-A6E2-D0BC-5532E33B8745}"/>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06" name="Google Shape;12556;p89">
                  <a:extLst>
                    <a:ext uri="{FF2B5EF4-FFF2-40B4-BE49-F238E27FC236}">
                      <a16:creationId xmlns:a16="http://schemas.microsoft.com/office/drawing/2014/main" id="{2351998E-622B-5224-977E-2F7C73086503}"/>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616" name="Google Shape;12566;p89">
                <a:extLst>
                  <a:ext uri="{FF2B5EF4-FFF2-40B4-BE49-F238E27FC236}">
                    <a16:creationId xmlns:a16="http://schemas.microsoft.com/office/drawing/2014/main" id="{8BDC96C6-5011-BAFC-56F7-A4358BF09155}"/>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630" name="Google Shape;12580;p89">
                <a:extLst>
                  <a:ext uri="{FF2B5EF4-FFF2-40B4-BE49-F238E27FC236}">
                    <a16:creationId xmlns:a16="http://schemas.microsoft.com/office/drawing/2014/main" id="{2FF9178D-C1FB-79B0-F496-BC49734928F0}"/>
                  </a:ext>
                </a:extLst>
              </p:cNvPr>
              <p:cNvGrpSpPr/>
              <p:nvPr/>
            </p:nvGrpSpPr>
            <p:grpSpPr>
              <a:xfrm>
                <a:off x="7973122" y="3454376"/>
                <a:ext cx="414267" cy="642992"/>
                <a:chOff x="-3443250" y="2765725"/>
                <a:chExt cx="188275" cy="292225"/>
              </a:xfrm>
              <a:grpFill/>
            </p:grpSpPr>
            <p:sp>
              <p:nvSpPr>
                <p:cNvPr id="631" name="Google Shape;12581;p89">
                  <a:extLst>
                    <a:ext uri="{FF2B5EF4-FFF2-40B4-BE49-F238E27FC236}">
                      <a16:creationId xmlns:a16="http://schemas.microsoft.com/office/drawing/2014/main" id="{C6B7CCCB-3684-0BF6-7227-98C21EE8348F}"/>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32" name="Google Shape;12582;p89">
                  <a:extLst>
                    <a:ext uri="{FF2B5EF4-FFF2-40B4-BE49-F238E27FC236}">
                      <a16:creationId xmlns:a16="http://schemas.microsoft.com/office/drawing/2014/main" id="{4D294F37-1CCF-88E5-3B18-932FD9EBABAD}"/>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33" name="Google Shape;12583;p89">
                  <a:extLst>
                    <a:ext uri="{FF2B5EF4-FFF2-40B4-BE49-F238E27FC236}">
                      <a16:creationId xmlns:a16="http://schemas.microsoft.com/office/drawing/2014/main" id="{24D5D71A-A5E1-F9A0-D586-3D8B8BF3039C}"/>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34" name="Google Shape;12584;p89">
                  <a:extLst>
                    <a:ext uri="{FF2B5EF4-FFF2-40B4-BE49-F238E27FC236}">
                      <a16:creationId xmlns:a16="http://schemas.microsoft.com/office/drawing/2014/main" id="{513C0A3A-2A7B-BF92-3F95-33EAF5F7BF4D}"/>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grpSp>
          <p:nvGrpSpPr>
            <p:cNvPr id="710" name="Group 709">
              <a:extLst>
                <a:ext uri="{FF2B5EF4-FFF2-40B4-BE49-F238E27FC236}">
                  <a16:creationId xmlns:a16="http://schemas.microsoft.com/office/drawing/2014/main" id="{971640E5-540F-1A53-ACF0-A5AAC94357B2}"/>
                </a:ext>
              </a:extLst>
            </p:cNvPr>
            <p:cNvGrpSpPr/>
            <p:nvPr/>
          </p:nvGrpSpPr>
          <p:grpSpPr>
            <a:xfrm>
              <a:off x="397192" y="1548962"/>
              <a:ext cx="11397616" cy="650754"/>
              <a:chOff x="397192" y="1883391"/>
              <a:chExt cx="11397616" cy="650754"/>
            </a:xfrm>
            <a:grpFill/>
          </p:grpSpPr>
          <p:sp>
            <p:nvSpPr>
              <p:cNvPr id="2" name="Google Shape;12422;p89">
                <a:extLst>
                  <a:ext uri="{FF2B5EF4-FFF2-40B4-BE49-F238E27FC236}">
                    <a16:creationId xmlns:a16="http://schemas.microsoft.com/office/drawing/2014/main" id="{564639AE-10F8-BC01-9845-8582D9B147F1}"/>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477" name="Google Shape;12427;p89">
                <a:extLst>
                  <a:ext uri="{FF2B5EF4-FFF2-40B4-BE49-F238E27FC236}">
                    <a16:creationId xmlns:a16="http://schemas.microsoft.com/office/drawing/2014/main" id="{67867DD1-D250-CCA2-EAA9-F7F420A72FB5}"/>
                  </a:ext>
                </a:extLst>
              </p:cNvPr>
              <p:cNvGrpSpPr/>
              <p:nvPr/>
            </p:nvGrpSpPr>
            <p:grpSpPr>
              <a:xfrm>
                <a:off x="4523765" y="1886197"/>
                <a:ext cx="644752" cy="640848"/>
                <a:chOff x="-4932650" y="2046625"/>
                <a:chExt cx="293025" cy="291250"/>
              </a:xfrm>
              <a:grpFill/>
            </p:grpSpPr>
            <p:sp>
              <p:nvSpPr>
                <p:cNvPr id="478" name="Google Shape;12428;p89">
                  <a:extLst>
                    <a:ext uri="{FF2B5EF4-FFF2-40B4-BE49-F238E27FC236}">
                      <a16:creationId xmlns:a16="http://schemas.microsoft.com/office/drawing/2014/main" id="{D45C5EEE-5C07-3AE3-6D2D-7726476A8149}"/>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79" name="Google Shape;12429;p89">
                  <a:extLst>
                    <a:ext uri="{FF2B5EF4-FFF2-40B4-BE49-F238E27FC236}">
                      <a16:creationId xmlns:a16="http://schemas.microsoft.com/office/drawing/2014/main" id="{A40FE5BE-7362-7982-202F-6EDD13D1C25D}"/>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484" name="Google Shape;12434;p89">
                <a:extLst>
                  <a:ext uri="{FF2B5EF4-FFF2-40B4-BE49-F238E27FC236}">
                    <a16:creationId xmlns:a16="http://schemas.microsoft.com/office/drawing/2014/main" id="{2F0375C3-F411-6750-0705-2985BCB489F9}"/>
                  </a:ext>
                </a:extLst>
              </p:cNvPr>
              <p:cNvGrpSpPr/>
              <p:nvPr/>
            </p:nvGrpSpPr>
            <p:grpSpPr>
              <a:xfrm>
                <a:off x="8665202" y="1924126"/>
                <a:ext cx="641288" cy="564991"/>
                <a:chOff x="-3137650" y="2067900"/>
                <a:chExt cx="291450" cy="256775"/>
              </a:xfrm>
              <a:grpFill/>
            </p:grpSpPr>
            <p:sp>
              <p:nvSpPr>
                <p:cNvPr id="485" name="Google Shape;12435;p89">
                  <a:extLst>
                    <a:ext uri="{FF2B5EF4-FFF2-40B4-BE49-F238E27FC236}">
                      <a16:creationId xmlns:a16="http://schemas.microsoft.com/office/drawing/2014/main" id="{50DA55D5-854B-5707-8C7D-2E1E14FE0421}"/>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86" name="Google Shape;12436;p89">
                  <a:extLst>
                    <a:ext uri="{FF2B5EF4-FFF2-40B4-BE49-F238E27FC236}">
                      <a16:creationId xmlns:a16="http://schemas.microsoft.com/office/drawing/2014/main" id="{351A9266-EDBC-404C-96F8-8FAAD6E39D7D}"/>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87" name="Google Shape;12437;p89">
                  <a:extLst>
                    <a:ext uri="{FF2B5EF4-FFF2-40B4-BE49-F238E27FC236}">
                      <a16:creationId xmlns:a16="http://schemas.microsoft.com/office/drawing/2014/main" id="{E8F0D1F9-65CB-3629-46AD-E5D78463506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504" name="Google Shape;12454;p89">
                <a:extLst>
                  <a:ext uri="{FF2B5EF4-FFF2-40B4-BE49-F238E27FC236}">
                    <a16:creationId xmlns:a16="http://schemas.microsoft.com/office/drawing/2014/main" id="{9AB5F58C-9072-2A9C-4ABD-82A676B495FE}"/>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511" name="Google Shape;12461;p89">
                <a:extLst>
                  <a:ext uri="{FF2B5EF4-FFF2-40B4-BE49-F238E27FC236}">
                    <a16:creationId xmlns:a16="http://schemas.microsoft.com/office/drawing/2014/main" id="{F74B7C5C-1A4F-C48D-80BB-5DAA68B5E89D}"/>
                  </a:ext>
                </a:extLst>
              </p:cNvPr>
              <p:cNvGrpSpPr/>
              <p:nvPr/>
            </p:nvGrpSpPr>
            <p:grpSpPr>
              <a:xfrm>
                <a:off x="5349172" y="1883391"/>
                <a:ext cx="646458" cy="646458"/>
                <a:chOff x="-4573475" y="2045850"/>
                <a:chExt cx="293800" cy="293800"/>
              </a:xfrm>
              <a:grpFill/>
            </p:grpSpPr>
            <p:sp>
              <p:nvSpPr>
                <p:cNvPr id="512" name="Google Shape;12462;p89">
                  <a:extLst>
                    <a:ext uri="{FF2B5EF4-FFF2-40B4-BE49-F238E27FC236}">
                      <a16:creationId xmlns:a16="http://schemas.microsoft.com/office/drawing/2014/main" id="{B0F51EE3-487F-9E13-0C22-83DC3BC10012}"/>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13" name="Google Shape;12463;p89">
                  <a:extLst>
                    <a:ext uri="{FF2B5EF4-FFF2-40B4-BE49-F238E27FC236}">
                      <a16:creationId xmlns:a16="http://schemas.microsoft.com/office/drawing/2014/main" id="{F9D9692C-C373-BBC7-A1C9-01CCF88F6367}"/>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23" name="Google Shape;12473;p89">
                <a:extLst>
                  <a:ext uri="{FF2B5EF4-FFF2-40B4-BE49-F238E27FC236}">
                    <a16:creationId xmlns:a16="http://schemas.microsoft.com/office/drawing/2014/main" id="{758AC778-9B55-D197-88E0-736ED861D755}"/>
                  </a:ext>
                </a:extLst>
              </p:cNvPr>
              <p:cNvGrpSpPr/>
              <p:nvPr/>
            </p:nvGrpSpPr>
            <p:grpSpPr>
              <a:xfrm>
                <a:off x="9511570" y="1885950"/>
                <a:ext cx="632212" cy="641343"/>
                <a:chOff x="-2777700" y="2049775"/>
                <a:chExt cx="287325" cy="291475"/>
              </a:xfrm>
              <a:grpFill/>
            </p:grpSpPr>
            <p:sp>
              <p:nvSpPr>
                <p:cNvPr id="524" name="Google Shape;12474;p89">
                  <a:extLst>
                    <a:ext uri="{FF2B5EF4-FFF2-40B4-BE49-F238E27FC236}">
                      <a16:creationId xmlns:a16="http://schemas.microsoft.com/office/drawing/2014/main" id="{C1C1C928-5572-56A6-EA91-7C5E4CDD434E}"/>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25" name="Google Shape;12475;p89">
                  <a:extLst>
                    <a:ext uri="{FF2B5EF4-FFF2-40B4-BE49-F238E27FC236}">
                      <a16:creationId xmlns:a16="http://schemas.microsoft.com/office/drawing/2014/main" id="{27A06A5C-947A-9031-5F63-E62BC19B1DAA}"/>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26" name="Google Shape;12476;p89">
                  <a:extLst>
                    <a:ext uri="{FF2B5EF4-FFF2-40B4-BE49-F238E27FC236}">
                      <a16:creationId xmlns:a16="http://schemas.microsoft.com/office/drawing/2014/main" id="{0A21DB40-3288-036C-C7F8-0C5EA22A4D8A}"/>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58" name="Google Shape;12508;p89">
                <a:extLst>
                  <a:ext uri="{FF2B5EF4-FFF2-40B4-BE49-F238E27FC236}">
                    <a16:creationId xmlns:a16="http://schemas.microsoft.com/office/drawing/2014/main" id="{866F6ECC-5D6B-1D83-578A-71D354F4C817}"/>
                  </a:ext>
                </a:extLst>
              </p:cNvPr>
              <p:cNvGrpSpPr/>
              <p:nvPr/>
            </p:nvGrpSpPr>
            <p:grpSpPr>
              <a:xfrm>
                <a:off x="6173618" y="1886830"/>
                <a:ext cx="643048" cy="639583"/>
                <a:chOff x="-4211975" y="2046625"/>
                <a:chExt cx="292250" cy="290675"/>
              </a:xfrm>
              <a:grpFill/>
            </p:grpSpPr>
            <p:sp>
              <p:nvSpPr>
                <p:cNvPr id="559" name="Google Shape;12509;p89">
                  <a:extLst>
                    <a:ext uri="{FF2B5EF4-FFF2-40B4-BE49-F238E27FC236}">
                      <a16:creationId xmlns:a16="http://schemas.microsoft.com/office/drawing/2014/main" id="{66C54772-D9A0-08D1-A9ED-7E6426CD05FD}"/>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60" name="Google Shape;12510;p89">
                  <a:extLst>
                    <a:ext uri="{FF2B5EF4-FFF2-40B4-BE49-F238E27FC236}">
                      <a16:creationId xmlns:a16="http://schemas.microsoft.com/office/drawing/2014/main" id="{AE97BBBC-57AC-E966-88E8-3B78D11DC213}"/>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569" name="Google Shape;12519;p89">
                <a:extLst>
                  <a:ext uri="{FF2B5EF4-FFF2-40B4-BE49-F238E27FC236}">
                    <a16:creationId xmlns:a16="http://schemas.microsoft.com/office/drawing/2014/main" id="{C4C8895C-5B67-8B55-289F-683B4E0E9748}"/>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582" name="Google Shape;12532;p89">
                <a:extLst>
                  <a:ext uri="{FF2B5EF4-FFF2-40B4-BE49-F238E27FC236}">
                    <a16:creationId xmlns:a16="http://schemas.microsoft.com/office/drawing/2014/main" id="{A363FF1E-7A43-D6E2-6554-77D04E4D0264}"/>
                  </a:ext>
                </a:extLst>
              </p:cNvPr>
              <p:cNvGrpSpPr/>
              <p:nvPr/>
            </p:nvGrpSpPr>
            <p:grpSpPr>
              <a:xfrm>
                <a:off x="2875060" y="1885975"/>
                <a:ext cx="644752" cy="641288"/>
                <a:chOff x="-5635200" y="2037975"/>
                <a:chExt cx="293025" cy="291450"/>
              </a:xfrm>
              <a:grpFill/>
            </p:grpSpPr>
            <p:sp>
              <p:nvSpPr>
                <p:cNvPr id="583" name="Google Shape;12533;p89">
                  <a:extLst>
                    <a:ext uri="{FF2B5EF4-FFF2-40B4-BE49-F238E27FC236}">
                      <a16:creationId xmlns:a16="http://schemas.microsoft.com/office/drawing/2014/main" id="{DD73DE6A-9BE8-7398-3196-90BF8391886D}"/>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84" name="Google Shape;12534;p89">
                  <a:extLst>
                    <a:ext uri="{FF2B5EF4-FFF2-40B4-BE49-F238E27FC236}">
                      <a16:creationId xmlns:a16="http://schemas.microsoft.com/office/drawing/2014/main" id="{91D9867F-204F-C79B-7415-74749F392FD2}"/>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93" name="Google Shape;12543;p89">
                <a:extLst>
                  <a:ext uri="{FF2B5EF4-FFF2-40B4-BE49-F238E27FC236}">
                    <a16:creationId xmlns:a16="http://schemas.microsoft.com/office/drawing/2014/main" id="{89AB2B0F-D33B-B77A-BE1E-13B6796E79BB}"/>
                  </a:ext>
                </a:extLst>
              </p:cNvPr>
              <p:cNvGrpSpPr/>
              <p:nvPr/>
            </p:nvGrpSpPr>
            <p:grpSpPr>
              <a:xfrm>
                <a:off x="6983557" y="1885975"/>
                <a:ext cx="644752" cy="641288"/>
                <a:chOff x="-3854375" y="2046625"/>
                <a:chExt cx="293025" cy="291450"/>
              </a:xfrm>
              <a:grpFill/>
            </p:grpSpPr>
            <p:sp>
              <p:nvSpPr>
                <p:cNvPr id="594" name="Google Shape;12544;p89">
                  <a:extLst>
                    <a:ext uri="{FF2B5EF4-FFF2-40B4-BE49-F238E27FC236}">
                      <a16:creationId xmlns:a16="http://schemas.microsoft.com/office/drawing/2014/main" id="{1CBE5965-3BFC-6DFF-BCB3-A7EF94118032}"/>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95" name="Google Shape;12545;p89">
                  <a:extLst>
                    <a:ext uri="{FF2B5EF4-FFF2-40B4-BE49-F238E27FC236}">
                      <a16:creationId xmlns:a16="http://schemas.microsoft.com/office/drawing/2014/main" id="{5F3AEACA-5DD7-43FE-DD98-A5A7A77FD4C1}"/>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602" name="Google Shape;12552;p89">
                <a:extLst>
                  <a:ext uri="{FF2B5EF4-FFF2-40B4-BE49-F238E27FC236}">
                    <a16:creationId xmlns:a16="http://schemas.microsoft.com/office/drawing/2014/main" id="{63F84D77-99C1-56C5-D6C3-78706CA6DCE1}"/>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611" name="Google Shape;12561;p89">
                <a:extLst>
                  <a:ext uri="{FF2B5EF4-FFF2-40B4-BE49-F238E27FC236}">
                    <a16:creationId xmlns:a16="http://schemas.microsoft.com/office/drawing/2014/main" id="{AD584A6F-2E29-F06F-B616-007925C3EEFF}"/>
                  </a:ext>
                </a:extLst>
              </p:cNvPr>
              <p:cNvGrpSpPr/>
              <p:nvPr/>
            </p:nvGrpSpPr>
            <p:grpSpPr>
              <a:xfrm>
                <a:off x="3710685" y="1885124"/>
                <a:ext cx="643048" cy="642992"/>
                <a:chOff x="-5276050" y="2037975"/>
                <a:chExt cx="292250" cy="292225"/>
              </a:xfrm>
              <a:grpFill/>
            </p:grpSpPr>
            <p:sp>
              <p:nvSpPr>
                <p:cNvPr id="612" name="Google Shape;12562;p89">
                  <a:extLst>
                    <a:ext uri="{FF2B5EF4-FFF2-40B4-BE49-F238E27FC236}">
                      <a16:creationId xmlns:a16="http://schemas.microsoft.com/office/drawing/2014/main" id="{3DBB6725-60B8-26F2-9BB9-DBEE533D8665}"/>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13" name="Google Shape;12563;p89">
                  <a:extLst>
                    <a:ext uri="{FF2B5EF4-FFF2-40B4-BE49-F238E27FC236}">
                      <a16:creationId xmlns:a16="http://schemas.microsoft.com/office/drawing/2014/main" id="{AF1BE3D7-B5C3-2DA1-6E1D-90D067B83844}"/>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14" name="Google Shape;12564;p89">
                  <a:extLst>
                    <a:ext uri="{FF2B5EF4-FFF2-40B4-BE49-F238E27FC236}">
                      <a16:creationId xmlns:a16="http://schemas.microsoft.com/office/drawing/2014/main" id="{34D5572A-2843-44D7-3875-E93466D3E893}"/>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17" name="Google Shape;12567;p89">
                <a:extLst>
                  <a:ext uri="{FF2B5EF4-FFF2-40B4-BE49-F238E27FC236}">
                    <a16:creationId xmlns:a16="http://schemas.microsoft.com/office/drawing/2014/main" id="{8456A19C-0364-5FBD-3F7A-9D9E519F3B66}"/>
                  </a:ext>
                </a:extLst>
              </p:cNvPr>
              <p:cNvGrpSpPr/>
              <p:nvPr/>
            </p:nvGrpSpPr>
            <p:grpSpPr>
              <a:xfrm>
                <a:off x="7915085" y="1885975"/>
                <a:ext cx="493975" cy="641288"/>
                <a:chOff x="-3462150" y="2046625"/>
                <a:chExt cx="224500" cy="291450"/>
              </a:xfrm>
              <a:grpFill/>
            </p:grpSpPr>
            <p:sp>
              <p:nvSpPr>
                <p:cNvPr id="618" name="Google Shape;12568;p89">
                  <a:extLst>
                    <a:ext uri="{FF2B5EF4-FFF2-40B4-BE49-F238E27FC236}">
                      <a16:creationId xmlns:a16="http://schemas.microsoft.com/office/drawing/2014/main" id="{8573EBF6-9DCE-86EC-5233-554C3B1E60C6}"/>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19" name="Google Shape;12569;p89">
                  <a:extLst>
                    <a:ext uri="{FF2B5EF4-FFF2-40B4-BE49-F238E27FC236}">
                      <a16:creationId xmlns:a16="http://schemas.microsoft.com/office/drawing/2014/main" id="{79742DAF-3C09-BE76-4C44-D13AC15B36D0}"/>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0" name="Google Shape;12570;p89">
                  <a:extLst>
                    <a:ext uri="{FF2B5EF4-FFF2-40B4-BE49-F238E27FC236}">
                      <a16:creationId xmlns:a16="http://schemas.microsoft.com/office/drawing/2014/main" id="{C44D7859-A465-512C-0646-7058D44CF512}"/>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1" name="Google Shape;12571;p89">
                  <a:extLst>
                    <a:ext uri="{FF2B5EF4-FFF2-40B4-BE49-F238E27FC236}">
                      <a16:creationId xmlns:a16="http://schemas.microsoft.com/office/drawing/2014/main" id="{BFB270CB-6432-AC22-5654-9FD9E650E5A1}"/>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2" name="Google Shape;12572;p89">
                  <a:extLst>
                    <a:ext uri="{FF2B5EF4-FFF2-40B4-BE49-F238E27FC236}">
                      <a16:creationId xmlns:a16="http://schemas.microsoft.com/office/drawing/2014/main" id="{30DCE65E-0ED5-174F-D164-8B674527DFD4}"/>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3" name="Google Shape;12573;p89">
                  <a:extLst>
                    <a:ext uri="{FF2B5EF4-FFF2-40B4-BE49-F238E27FC236}">
                      <a16:creationId xmlns:a16="http://schemas.microsoft.com/office/drawing/2014/main" id="{74FB4973-1FF6-2DFB-1468-DEA65CBD3A8D}"/>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4" name="Google Shape;12574;p89">
                  <a:extLst>
                    <a:ext uri="{FF2B5EF4-FFF2-40B4-BE49-F238E27FC236}">
                      <a16:creationId xmlns:a16="http://schemas.microsoft.com/office/drawing/2014/main" id="{2C17AD5D-C581-1E84-2FCC-C25CB80C8E8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51" name="Google Shape;12602;p89">
                <a:extLst>
                  <a:ext uri="{FF2B5EF4-FFF2-40B4-BE49-F238E27FC236}">
                    <a16:creationId xmlns:a16="http://schemas.microsoft.com/office/drawing/2014/main" id="{25E1B2EB-63C4-D058-27E0-E1C06D58518E}"/>
                  </a:ext>
                </a:extLst>
              </p:cNvPr>
              <p:cNvGrpSpPr/>
              <p:nvPr/>
            </p:nvGrpSpPr>
            <p:grpSpPr>
              <a:xfrm>
                <a:off x="2063594" y="1908370"/>
                <a:ext cx="624120" cy="625775"/>
                <a:chOff x="6679825" y="2693700"/>
                <a:chExt cx="257875" cy="258575"/>
              </a:xfrm>
              <a:grpFill/>
            </p:grpSpPr>
            <p:sp>
              <p:nvSpPr>
                <p:cNvPr id="652" name="Google Shape;12603;p89">
                  <a:extLst>
                    <a:ext uri="{FF2B5EF4-FFF2-40B4-BE49-F238E27FC236}">
                      <a16:creationId xmlns:a16="http://schemas.microsoft.com/office/drawing/2014/main" id="{5123EAEC-B849-4D2C-9834-3D5566ACEC55}"/>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53" name="Google Shape;12604;p89">
                  <a:extLst>
                    <a:ext uri="{FF2B5EF4-FFF2-40B4-BE49-F238E27FC236}">
                      <a16:creationId xmlns:a16="http://schemas.microsoft.com/office/drawing/2014/main" id="{F2F5400B-76D9-1FD0-4918-9381240F9E1C}"/>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grpSp>
          <p:nvGrpSpPr>
            <p:cNvPr id="714" name="Group 713">
              <a:extLst>
                <a:ext uri="{FF2B5EF4-FFF2-40B4-BE49-F238E27FC236}">
                  <a16:creationId xmlns:a16="http://schemas.microsoft.com/office/drawing/2014/main" id="{7A086B54-4C77-4AAA-2887-6EF32C402F73}"/>
                </a:ext>
              </a:extLst>
            </p:cNvPr>
            <p:cNvGrpSpPr/>
            <p:nvPr/>
          </p:nvGrpSpPr>
          <p:grpSpPr>
            <a:xfrm>
              <a:off x="401737" y="2551020"/>
              <a:ext cx="11393071" cy="646514"/>
              <a:chOff x="401737" y="2659314"/>
              <a:chExt cx="11393071" cy="646514"/>
            </a:xfrm>
            <a:grpFill/>
          </p:grpSpPr>
          <p:grpSp>
            <p:nvGrpSpPr>
              <p:cNvPr id="3" name="Google Shape;12423;p89">
                <a:extLst>
                  <a:ext uri="{FF2B5EF4-FFF2-40B4-BE49-F238E27FC236}">
                    <a16:creationId xmlns:a16="http://schemas.microsoft.com/office/drawing/2014/main" id="{76E3DFEB-69F5-9FB0-216C-4A6A13BBA8D3}"/>
                  </a:ext>
                </a:extLst>
              </p:cNvPr>
              <p:cNvGrpSpPr/>
              <p:nvPr/>
            </p:nvGrpSpPr>
            <p:grpSpPr>
              <a:xfrm>
                <a:off x="401737" y="2661924"/>
                <a:ext cx="649923" cy="641288"/>
                <a:chOff x="-6713450" y="2397900"/>
                <a:chExt cx="295375" cy="291450"/>
              </a:xfrm>
              <a:grpFill/>
            </p:grpSpPr>
            <p:sp>
              <p:nvSpPr>
                <p:cNvPr id="470" name="Google Shape;12424;p89">
                  <a:extLst>
                    <a:ext uri="{FF2B5EF4-FFF2-40B4-BE49-F238E27FC236}">
                      <a16:creationId xmlns:a16="http://schemas.microsoft.com/office/drawing/2014/main" id="{B5385F63-1E69-A0B0-EC09-F87745A68A32}"/>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75" name="Google Shape;12425;p89">
                  <a:extLst>
                    <a:ext uri="{FF2B5EF4-FFF2-40B4-BE49-F238E27FC236}">
                      <a16:creationId xmlns:a16="http://schemas.microsoft.com/office/drawing/2014/main" id="{C64D3FE6-B81D-9DB8-DC51-D1ACA67C4D3D}"/>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480" name="Google Shape;12430;p89">
                <a:extLst>
                  <a:ext uri="{FF2B5EF4-FFF2-40B4-BE49-F238E27FC236}">
                    <a16:creationId xmlns:a16="http://schemas.microsoft.com/office/drawing/2014/main" id="{2E6E8955-9FE2-8570-2EB2-7DC6F40FDB6F}"/>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488" name="Google Shape;12438;p89">
                <a:extLst>
                  <a:ext uri="{FF2B5EF4-FFF2-40B4-BE49-F238E27FC236}">
                    <a16:creationId xmlns:a16="http://schemas.microsoft.com/office/drawing/2014/main" id="{5D3A2693-6285-FD74-F02D-B899811B76F6}"/>
                  </a:ext>
                </a:extLst>
              </p:cNvPr>
              <p:cNvGrpSpPr/>
              <p:nvPr/>
            </p:nvGrpSpPr>
            <p:grpSpPr>
              <a:xfrm>
                <a:off x="8665202" y="2661183"/>
                <a:ext cx="641288" cy="642773"/>
                <a:chOff x="-3137650" y="2408950"/>
                <a:chExt cx="291450" cy="292125"/>
              </a:xfrm>
              <a:grpFill/>
            </p:grpSpPr>
            <p:sp>
              <p:nvSpPr>
                <p:cNvPr id="489" name="Google Shape;12439;p89">
                  <a:extLst>
                    <a:ext uri="{FF2B5EF4-FFF2-40B4-BE49-F238E27FC236}">
                      <a16:creationId xmlns:a16="http://schemas.microsoft.com/office/drawing/2014/main" id="{E1B3731E-8D3A-3A90-DE22-9C71E097A63F}"/>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0" name="Google Shape;12440;p89">
                  <a:extLst>
                    <a:ext uri="{FF2B5EF4-FFF2-40B4-BE49-F238E27FC236}">
                      <a16:creationId xmlns:a16="http://schemas.microsoft.com/office/drawing/2014/main" id="{45D0ACCB-6733-9C7B-BEC5-67A1123C6933}"/>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1" name="Google Shape;12441;p89">
                  <a:extLst>
                    <a:ext uri="{FF2B5EF4-FFF2-40B4-BE49-F238E27FC236}">
                      <a16:creationId xmlns:a16="http://schemas.microsoft.com/office/drawing/2014/main" id="{CC6CD564-7534-B9E9-7202-230EF4031C63}"/>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2" name="Google Shape;12442;p89">
                  <a:extLst>
                    <a:ext uri="{FF2B5EF4-FFF2-40B4-BE49-F238E27FC236}">
                      <a16:creationId xmlns:a16="http://schemas.microsoft.com/office/drawing/2014/main" id="{B22000E5-A9EB-D374-2BFF-B77CF665DF83}"/>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493" name="Google Shape;12443;p89">
                  <a:extLst>
                    <a:ext uri="{FF2B5EF4-FFF2-40B4-BE49-F238E27FC236}">
                      <a16:creationId xmlns:a16="http://schemas.microsoft.com/office/drawing/2014/main" id="{7DE8BD08-84E5-CC25-4212-43CFAD2B9D2C}"/>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505" name="Google Shape;12455;p89">
                <a:extLst>
                  <a:ext uri="{FF2B5EF4-FFF2-40B4-BE49-F238E27FC236}">
                    <a16:creationId xmlns:a16="http://schemas.microsoft.com/office/drawing/2014/main" id="{6DF78B2F-ED93-675F-E7F6-E1C9C86DBAF2}"/>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514" name="Google Shape;12464;p89">
                <a:extLst>
                  <a:ext uri="{FF2B5EF4-FFF2-40B4-BE49-F238E27FC236}">
                    <a16:creationId xmlns:a16="http://schemas.microsoft.com/office/drawing/2014/main" id="{FD958AE3-0C9F-8E83-D9A3-C6D22F6EC502}"/>
                  </a:ext>
                </a:extLst>
              </p:cNvPr>
              <p:cNvGrpSpPr/>
              <p:nvPr/>
            </p:nvGrpSpPr>
            <p:grpSpPr>
              <a:xfrm>
                <a:off x="5348293" y="2659314"/>
                <a:ext cx="648218" cy="646514"/>
                <a:chOff x="-4570325" y="2405775"/>
                <a:chExt cx="294600" cy="293825"/>
              </a:xfrm>
              <a:grpFill/>
            </p:grpSpPr>
            <p:sp>
              <p:nvSpPr>
                <p:cNvPr id="515" name="Google Shape;12465;p89">
                  <a:extLst>
                    <a:ext uri="{FF2B5EF4-FFF2-40B4-BE49-F238E27FC236}">
                      <a16:creationId xmlns:a16="http://schemas.microsoft.com/office/drawing/2014/main" id="{C4197ED5-70BB-5CA6-09D0-9428E5C05BEF}"/>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16" name="Google Shape;12466;p89">
                  <a:extLst>
                    <a:ext uri="{FF2B5EF4-FFF2-40B4-BE49-F238E27FC236}">
                      <a16:creationId xmlns:a16="http://schemas.microsoft.com/office/drawing/2014/main" id="{299988F7-96F5-D35C-F1E0-2FA16E3E2813}"/>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27" name="Google Shape;12477;p89">
                <a:extLst>
                  <a:ext uri="{FF2B5EF4-FFF2-40B4-BE49-F238E27FC236}">
                    <a16:creationId xmlns:a16="http://schemas.microsoft.com/office/drawing/2014/main" id="{B7BA6C3E-B1F0-9DDF-D9E9-5E550144DE05}"/>
                  </a:ext>
                </a:extLst>
              </p:cNvPr>
              <p:cNvGrpSpPr/>
              <p:nvPr/>
            </p:nvGrpSpPr>
            <p:grpSpPr>
              <a:xfrm>
                <a:off x="9506180" y="2661954"/>
                <a:ext cx="642992" cy="641232"/>
                <a:chOff x="-2571737" y="2403625"/>
                <a:chExt cx="292225" cy="291425"/>
              </a:xfrm>
              <a:grpFill/>
            </p:grpSpPr>
            <p:sp>
              <p:nvSpPr>
                <p:cNvPr id="528" name="Google Shape;12478;p89">
                  <a:extLst>
                    <a:ext uri="{FF2B5EF4-FFF2-40B4-BE49-F238E27FC236}">
                      <a16:creationId xmlns:a16="http://schemas.microsoft.com/office/drawing/2014/main" id="{4CC72ED7-44E9-FE7A-FF19-2D2160E3B723}"/>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29" name="Google Shape;12479;p89">
                  <a:extLst>
                    <a:ext uri="{FF2B5EF4-FFF2-40B4-BE49-F238E27FC236}">
                      <a16:creationId xmlns:a16="http://schemas.microsoft.com/office/drawing/2014/main" id="{33613E56-5FC4-5429-F114-091E5BDB6C4D}"/>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0" name="Google Shape;12480;p89">
                  <a:extLst>
                    <a:ext uri="{FF2B5EF4-FFF2-40B4-BE49-F238E27FC236}">
                      <a16:creationId xmlns:a16="http://schemas.microsoft.com/office/drawing/2014/main" id="{5BEE17D9-3DE4-C963-D63E-21637FB174C5}"/>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1" name="Google Shape;12481;p89">
                  <a:extLst>
                    <a:ext uri="{FF2B5EF4-FFF2-40B4-BE49-F238E27FC236}">
                      <a16:creationId xmlns:a16="http://schemas.microsoft.com/office/drawing/2014/main" id="{4279C721-6100-AFEB-D08E-4DBF96F636EA}"/>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2" name="Google Shape;12482;p89">
                  <a:extLst>
                    <a:ext uri="{FF2B5EF4-FFF2-40B4-BE49-F238E27FC236}">
                      <a16:creationId xmlns:a16="http://schemas.microsoft.com/office/drawing/2014/main" id="{C908FC19-1D8F-EDC2-8B33-08F6A9B61BEB}"/>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3" name="Google Shape;12483;p89">
                  <a:extLst>
                    <a:ext uri="{FF2B5EF4-FFF2-40B4-BE49-F238E27FC236}">
                      <a16:creationId xmlns:a16="http://schemas.microsoft.com/office/drawing/2014/main" id="{B0887726-CB24-78D5-EDAD-B5CAF8687F15}"/>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34" name="Google Shape;12484;p89">
                  <a:extLst>
                    <a:ext uri="{FF2B5EF4-FFF2-40B4-BE49-F238E27FC236}">
                      <a16:creationId xmlns:a16="http://schemas.microsoft.com/office/drawing/2014/main" id="{70C4594A-C4E4-3914-99C6-ED45DD0CA538}"/>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61" name="Google Shape;12511;p89">
                <a:extLst>
                  <a:ext uri="{FF2B5EF4-FFF2-40B4-BE49-F238E27FC236}">
                    <a16:creationId xmlns:a16="http://schemas.microsoft.com/office/drawing/2014/main" id="{64FBCA76-CBA3-E23F-8915-1F276DEEED59}"/>
                  </a:ext>
                </a:extLst>
              </p:cNvPr>
              <p:cNvGrpSpPr/>
              <p:nvPr/>
            </p:nvGrpSpPr>
            <p:grpSpPr>
              <a:xfrm>
                <a:off x="6249888" y="2659314"/>
                <a:ext cx="490509" cy="646514"/>
                <a:chOff x="-4178875" y="2405775"/>
                <a:chExt cx="222925" cy="293825"/>
              </a:xfrm>
              <a:grpFill/>
            </p:grpSpPr>
            <p:sp>
              <p:nvSpPr>
                <p:cNvPr id="562" name="Google Shape;12512;p89">
                  <a:extLst>
                    <a:ext uri="{FF2B5EF4-FFF2-40B4-BE49-F238E27FC236}">
                      <a16:creationId xmlns:a16="http://schemas.microsoft.com/office/drawing/2014/main" id="{9AFF404C-7829-E0E7-1D67-0F5CD8646E05}"/>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63" name="Google Shape;12513;p89">
                  <a:extLst>
                    <a:ext uri="{FF2B5EF4-FFF2-40B4-BE49-F238E27FC236}">
                      <a16:creationId xmlns:a16="http://schemas.microsoft.com/office/drawing/2014/main" id="{A1102862-F329-5BB6-A87E-694B09C0C581}"/>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64" name="Google Shape;12514;p89">
                  <a:extLst>
                    <a:ext uri="{FF2B5EF4-FFF2-40B4-BE49-F238E27FC236}">
                      <a16:creationId xmlns:a16="http://schemas.microsoft.com/office/drawing/2014/main" id="{74309592-ED35-8925-510A-1F2E7ED82013}"/>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70" name="Google Shape;12520;p89">
                <a:extLst>
                  <a:ext uri="{FF2B5EF4-FFF2-40B4-BE49-F238E27FC236}">
                    <a16:creationId xmlns:a16="http://schemas.microsoft.com/office/drawing/2014/main" id="{AFBE52C9-5F77-F21B-D5C3-B855FFB75CAB}"/>
                  </a:ext>
                </a:extLst>
              </p:cNvPr>
              <p:cNvGrpSpPr/>
              <p:nvPr/>
            </p:nvGrpSpPr>
            <p:grpSpPr>
              <a:xfrm>
                <a:off x="10314963" y="2661925"/>
                <a:ext cx="641288" cy="641288"/>
                <a:chOff x="-2419325" y="2408150"/>
                <a:chExt cx="291450" cy="291450"/>
              </a:xfrm>
              <a:grpFill/>
            </p:grpSpPr>
            <p:sp>
              <p:nvSpPr>
                <p:cNvPr id="571" name="Google Shape;12521;p89">
                  <a:extLst>
                    <a:ext uri="{FF2B5EF4-FFF2-40B4-BE49-F238E27FC236}">
                      <a16:creationId xmlns:a16="http://schemas.microsoft.com/office/drawing/2014/main" id="{28E917F7-DEA6-770A-DC72-437E3B619CD5}"/>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72" name="Google Shape;12522;p89">
                  <a:extLst>
                    <a:ext uri="{FF2B5EF4-FFF2-40B4-BE49-F238E27FC236}">
                      <a16:creationId xmlns:a16="http://schemas.microsoft.com/office/drawing/2014/main" id="{1E64590E-180D-E45C-2106-6057AA3F5554}"/>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73" name="Google Shape;12523;p89">
                  <a:extLst>
                    <a:ext uri="{FF2B5EF4-FFF2-40B4-BE49-F238E27FC236}">
                      <a16:creationId xmlns:a16="http://schemas.microsoft.com/office/drawing/2014/main" id="{BBB903E3-5264-7333-6D0D-8BEA74F4A273}"/>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74" name="Google Shape;12524;p89">
                  <a:extLst>
                    <a:ext uri="{FF2B5EF4-FFF2-40B4-BE49-F238E27FC236}">
                      <a16:creationId xmlns:a16="http://schemas.microsoft.com/office/drawing/2014/main" id="{12950C49-C744-C71D-4C17-483DCE3FD7C3}"/>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75" name="Google Shape;12525;p89">
                  <a:extLst>
                    <a:ext uri="{FF2B5EF4-FFF2-40B4-BE49-F238E27FC236}">
                      <a16:creationId xmlns:a16="http://schemas.microsoft.com/office/drawing/2014/main" id="{87C54FCF-652C-2B7A-5BB1-D19438755688}"/>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76" name="Google Shape;12526;p89">
                  <a:extLst>
                    <a:ext uri="{FF2B5EF4-FFF2-40B4-BE49-F238E27FC236}">
                      <a16:creationId xmlns:a16="http://schemas.microsoft.com/office/drawing/2014/main" id="{5AE28BE2-7C4A-4F27-0D31-2B82A0172824}"/>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77" name="Google Shape;12527;p89">
                  <a:extLst>
                    <a:ext uri="{FF2B5EF4-FFF2-40B4-BE49-F238E27FC236}">
                      <a16:creationId xmlns:a16="http://schemas.microsoft.com/office/drawing/2014/main" id="{DE9EC29B-4F8F-6864-4388-E726908FB835}"/>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85" name="Google Shape;12535;p89">
                <a:extLst>
                  <a:ext uri="{FF2B5EF4-FFF2-40B4-BE49-F238E27FC236}">
                    <a16:creationId xmlns:a16="http://schemas.microsoft.com/office/drawing/2014/main" id="{FFDFA1B9-4B1A-18E2-9F3B-A349DC5951B2}"/>
                  </a:ext>
                </a:extLst>
              </p:cNvPr>
              <p:cNvGrpSpPr/>
              <p:nvPr/>
            </p:nvGrpSpPr>
            <p:grpSpPr>
              <a:xfrm>
                <a:off x="2872448" y="2661924"/>
                <a:ext cx="649979" cy="641288"/>
                <a:chOff x="-5637575" y="2397900"/>
                <a:chExt cx="295400" cy="291450"/>
              </a:xfrm>
              <a:grpFill/>
            </p:grpSpPr>
            <p:sp>
              <p:nvSpPr>
                <p:cNvPr id="586" name="Google Shape;12536;p89">
                  <a:extLst>
                    <a:ext uri="{FF2B5EF4-FFF2-40B4-BE49-F238E27FC236}">
                      <a16:creationId xmlns:a16="http://schemas.microsoft.com/office/drawing/2014/main" id="{763FDBB7-B00E-4DC6-7ADD-634827BE2DCE}"/>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87" name="Google Shape;12537;p89">
                  <a:extLst>
                    <a:ext uri="{FF2B5EF4-FFF2-40B4-BE49-F238E27FC236}">
                      <a16:creationId xmlns:a16="http://schemas.microsoft.com/office/drawing/2014/main" id="{D33212F2-BFA2-10C8-D9CD-8D369B44E553}"/>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88" name="Google Shape;12538;p89">
                  <a:extLst>
                    <a:ext uri="{FF2B5EF4-FFF2-40B4-BE49-F238E27FC236}">
                      <a16:creationId xmlns:a16="http://schemas.microsoft.com/office/drawing/2014/main" id="{91A400F6-ACCF-BFD0-F841-7594F8E130C4}"/>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89" name="Google Shape;12539;p89">
                  <a:extLst>
                    <a:ext uri="{FF2B5EF4-FFF2-40B4-BE49-F238E27FC236}">
                      <a16:creationId xmlns:a16="http://schemas.microsoft.com/office/drawing/2014/main" id="{A18978D2-5F05-15C0-7E8E-902AE31AB804}"/>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96" name="Google Shape;12546;p89">
                <a:extLst>
                  <a:ext uri="{FF2B5EF4-FFF2-40B4-BE49-F238E27FC236}">
                    <a16:creationId xmlns:a16="http://schemas.microsoft.com/office/drawing/2014/main" id="{498699FA-0EA8-F4A4-8918-D9F3173D9C40}"/>
                  </a:ext>
                </a:extLst>
              </p:cNvPr>
              <p:cNvGrpSpPr/>
              <p:nvPr/>
            </p:nvGrpSpPr>
            <p:grpSpPr>
              <a:xfrm>
                <a:off x="6981824" y="2659341"/>
                <a:ext cx="648218" cy="646458"/>
                <a:chOff x="-3854375" y="2405000"/>
                <a:chExt cx="294600" cy="293800"/>
              </a:xfrm>
              <a:grpFill/>
            </p:grpSpPr>
            <p:sp>
              <p:nvSpPr>
                <p:cNvPr id="597" name="Google Shape;12547;p89">
                  <a:extLst>
                    <a:ext uri="{FF2B5EF4-FFF2-40B4-BE49-F238E27FC236}">
                      <a16:creationId xmlns:a16="http://schemas.microsoft.com/office/drawing/2014/main" id="{98CC2C3A-3286-2A6F-4E3E-7DAB0316D84B}"/>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98" name="Google Shape;12548;p89">
                  <a:extLst>
                    <a:ext uri="{FF2B5EF4-FFF2-40B4-BE49-F238E27FC236}">
                      <a16:creationId xmlns:a16="http://schemas.microsoft.com/office/drawing/2014/main" id="{321A1F8E-2EBD-46FF-9AE1-665404EB6FDB}"/>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603" name="Google Shape;12553;p89">
                <a:extLst>
                  <a:ext uri="{FF2B5EF4-FFF2-40B4-BE49-F238E27FC236}">
                    <a16:creationId xmlns:a16="http://schemas.microsoft.com/office/drawing/2014/main" id="{4FA06051-A591-0A71-A8EA-F020CB97AD87}"/>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15" name="Google Shape;12565;p89">
                <a:extLst>
                  <a:ext uri="{FF2B5EF4-FFF2-40B4-BE49-F238E27FC236}">
                    <a16:creationId xmlns:a16="http://schemas.microsoft.com/office/drawing/2014/main" id="{AE85D20F-85C4-02C5-2871-CEFCC265C66C}"/>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625" name="Google Shape;12575;p89">
                <a:extLst>
                  <a:ext uri="{FF2B5EF4-FFF2-40B4-BE49-F238E27FC236}">
                    <a16:creationId xmlns:a16="http://schemas.microsoft.com/office/drawing/2014/main" id="{417D5DB9-C9BE-5C89-3526-29D9564FF7A4}"/>
                  </a:ext>
                </a:extLst>
              </p:cNvPr>
              <p:cNvGrpSpPr/>
              <p:nvPr/>
            </p:nvGrpSpPr>
            <p:grpSpPr>
              <a:xfrm>
                <a:off x="7877844" y="2660193"/>
                <a:ext cx="568457" cy="644753"/>
                <a:chOff x="-3478675" y="2405775"/>
                <a:chExt cx="258350" cy="293025"/>
              </a:xfrm>
              <a:grpFill/>
            </p:grpSpPr>
            <p:sp>
              <p:nvSpPr>
                <p:cNvPr id="626" name="Google Shape;12576;p89">
                  <a:extLst>
                    <a:ext uri="{FF2B5EF4-FFF2-40B4-BE49-F238E27FC236}">
                      <a16:creationId xmlns:a16="http://schemas.microsoft.com/office/drawing/2014/main" id="{FC88D6D3-03FC-32F3-1EB0-E85AFCC7FEE8}"/>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7" name="Google Shape;12577;p89">
                  <a:extLst>
                    <a:ext uri="{FF2B5EF4-FFF2-40B4-BE49-F238E27FC236}">
                      <a16:creationId xmlns:a16="http://schemas.microsoft.com/office/drawing/2014/main" id="{EC6EF056-FA8A-1BFE-3CDA-B456F2CF4D92}"/>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8" name="Google Shape;12578;p89">
                  <a:extLst>
                    <a:ext uri="{FF2B5EF4-FFF2-40B4-BE49-F238E27FC236}">
                      <a16:creationId xmlns:a16="http://schemas.microsoft.com/office/drawing/2014/main" id="{84B3F930-9FC9-F741-7306-8E0C7A2C2F48}"/>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29" name="Google Shape;12579;p89">
                  <a:extLst>
                    <a:ext uri="{FF2B5EF4-FFF2-40B4-BE49-F238E27FC236}">
                      <a16:creationId xmlns:a16="http://schemas.microsoft.com/office/drawing/2014/main" id="{90386FB6-A847-EB2F-4097-89344AE723F9}"/>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54" name="Google Shape;12605;p89">
                <a:extLst>
                  <a:ext uri="{FF2B5EF4-FFF2-40B4-BE49-F238E27FC236}">
                    <a16:creationId xmlns:a16="http://schemas.microsoft.com/office/drawing/2014/main" id="{20A4222E-1E0F-9D6A-360E-2793A1BB206A}"/>
                  </a:ext>
                </a:extLst>
              </p:cNvPr>
              <p:cNvGrpSpPr/>
              <p:nvPr/>
            </p:nvGrpSpPr>
            <p:grpSpPr>
              <a:xfrm>
                <a:off x="2047704" y="2664512"/>
                <a:ext cx="640885" cy="635902"/>
                <a:chOff x="6790450" y="3119050"/>
                <a:chExt cx="262750" cy="260675"/>
              </a:xfrm>
              <a:grpFill/>
            </p:grpSpPr>
            <p:sp>
              <p:nvSpPr>
                <p:cNvPr id="655" name="Google Shape;12606;p89">
                  <a:extLst>
                    <a:ext uri="{FF2B5EF4-FFF2-40B4-BE49-F238E27FC236}">
                      <a16:creationId xmlns:a16="http://schemas.microsoft.com/office/drawing/2014/main" id="{26C5902D-47B5-3D08-9A5A-38C00458FAC5}"/>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56" name="Google Shape;12607;p89">
                  <a:extLst>
                    <a:ext uri="{FF2B5EF4-FFF2-40B4-BE49-F238E27FC236}">
                      <a16:creationId xmlns:a16="http://schemas.microsoft.com/office/drawing/2014/main" id="{AF883FD8-BE5E-9EB5-3362-6C56DC135E87}"/>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grpSp>
          <p:nvGrpSpPr>
            <p:cNvPr id="711" name="Group 710">
              <a:extLst>
                <a:ext uri="{FF2B5EF4-FFF2-40B4-BE49-F238E27FC236}">
                  <a16:creationId xmlns:a16="http://schemas.microsoft.com/office/drawing/2014/main" id="{C9BF2F0A-D64B-8BBC-F8CA-D6650F7018A5}"/>
                </a:ext>
              </a:extLst>
            </p:cNvPr>
            <p:cNvGrpSpPr/>
            <p:nvPr/>
          </p:nvGrpSpPr>
          <p:grpSpPr>
            <a:xfrm>
              <a:off x="2040531" y="5542392"/>
              <a:ext cx="8060013" cy="620859"/>
              <a:chOff x="2040531" y="5123204"/>
              <a:chExt cx="8060013" cy="620859"/>
            </a:xfrm>
            <a:grpFill/>
          </p:grpSpPr>
          <p:grpSp>
            <p:nvGrpSpPr>
              <p:cNvPr id="657" name="Google Shape;12608;p89">
                <a:extLst>
                  <a:ext uri="{FF2B5EF4-FFF2-40B4-BE49-F238E27FC236}">
                    <a16:creationId xmlns:a16="http://schemas.microsoft.com/office/drawing/2014/main" id="{F8AFDD73-5656-6BE1-DEE7-A05D85699D19}"/>
                  </a:ext>
                </a:extLst>
              </p:cNvPr>
              <p:cNvGrpSpPr/>
              <p:nvPr/>
            </p:nvGrpSpPr>
            <p:grpSpPr>
              <a:xfrm>
                <a:off x="9554815" y="5123204"/>
                <a:ext cx="545729" cy="620859"/>
                <a:chOff x="7660859" y="2571753"/>
                <a:chExt cx="366561" cy="417024"/>
              </a:xfrm>
              <a:grpFill/>
            </p:grpSpPr>
            <p:sp>
              <p:nvSpPr>
                <p:cNvPr id="658" name="Google Shape;12609;p89">
                  <a:extLst>
                    <a:ext uri="{FF2B5EF4-FFF2-40B4-BE49-F238E27FC236}">
                      <a16:creationId xmlns:a16="http://schemas.microsoft.com/office/drawing/2014/main" id="{9DE3FDB1-3257-AF40-B367-903D142B4D6C}"/>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59" name="Google Shape;12610;p89">
                  <a:extLst>
                    <a:ext uri="{FF2B5EF4-FFF2-40B4-BE49-F238E27FC236}">
                      <a16:creationId xmlns:a16="http://schemas.microsoft.com/office/drawing/2014/main" id="{6081B84D-DA58-BAD6-32BF-7E7A3E84046A}"/>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60" name="Google Shape;12611;p89">
                  <a:extLst>
                    <a:ext uri="{FF2B5EF4-FFF2-40B4-BE49-F238E27FC236}">
                      <a16:creationId xmlns:a16="http://schemas.microsoft.com/office/drawing/2014/main" id="{9CF54D7A-5E70-AF57-4F9A-E9F9FEBCCE6F}"/>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61" name="Google Shape;12612;p89">
                <a:extLst>
                  <a:ext uri="{FF2B5EF4-FFF2-40B4-BE49-F238E27FC236}">
                    <a16:creationId xmlns:a16="http://schemas.microsoft.com/office/drawing/2014/main" id="{94F2B5B2-9740-5B52-4622-69E9FC5C4244}"/>
                  </a:ext>
                </a:extLst>
              </p:cNvPr>
              <p:cNvGrpSpPr/>
              <p:nvPr/>
            </p:nvGrpSpPr>
            <p:grpSpPr>
              <a:xfrm>
                <a:off x="5797695" y="5123204"/>
                <a:ext cx="620859" cy="620859"/>
                <a:chOff x="5566722" y="2571753"/>
                <a:chExt cx="417024" cy="417024"/>
              </a:xfrm>
              <a:grpFill/>
            </p:grpSpPr>
            <p:sp>
              <p:nvSpPr>
                <p:cNvPr id="662" name="Google Shape;12613;p89">
                  <a:extLst>
                    <a:ext uri="{FF2B5EF4-FFF2-40B4-BE49-F238E27FC236}">
                      <a16:creationId xmlns:a16="http://schemas.microsoft.com/office/drawing/2014/main" id="{FB78D5CF-BD8E-6231-111F-69C3C2E01212}"/>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63" name="Google Shape;12614;p89">
                  <a:extLst>
                    <a:ext uri="{FF2B5EF4-FFF2-40B4-BE49-F238E27FC236}">
                      <a16:creationId xmlns:a16="http://schemas.microsoft.com/office/drawing/2014/main" id="{0ABD0309-BB28-E674-92AE-DF1C026E5E0F}"/>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64" name="Google Shape;12615;p89">
                <a:extLst>
                  <a:ext uri="{FF2B5EF4-FFF2-40B4-BE49-F238E27FC236}">
                    <a16:creationId xmlns:a16="http://schemas.microsoft.com/office/drawing/2014/main" id="{2F08E19A-5CD8-CFBA-3B00-308EE0A09C6C}"/>
                  </a:ext>
                </a:extLst>
              </p:cNvPr>
              <p:cNvGrpSpPr/>
              <p:nvPr/>
            </p:nvGrpSpPr>
            <p:grpSpPr>
              <a:xfrm>
                <a:off x="6736981" y="5279039"/>
                <a:ext cx="620845" cy="309187"/>
                <a:chOff x="6090251" y="2676413"/>
                <a:chExt cx="417014" cy="207677"/>
              </a:xfrm>
              <a:grpFill/>
            </p:grpSpPr>
            <p:sp>
              <p:nvSpPr>
                <p:cNvPr id="665" name="Google Shape;12616;p89">
                  <a:extLst>
                    <a:ext uri="{FF2B5EF4-FFF2-40B4-BE49-F238E27FC236}">
                      <a16:creationId xmlns:a16="http://schemas.microsoft.com/office/drawing/2014/main" id="{F641B53D-0ABA-87DF-827D-812902C88C47}"/>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66" name="Google Shape;12617;p89">
                  <a:extLst>
                    <a:ext uri="{FF2B5EF4-FFF2-40B4-BE49-F238E27FC236}">
                      <a16:creationId xmlns:a16="http://schemas.microsoft.com/office/drawing/2014/main" id="{B3053680-E450-EEEE-F7AA-57267D1758DA}"/>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67" name="Google Shape;12618;p89">
                  <a:extLst>
                    <a:ext uri="{FF2B5EF4-FFF2-40B4-BE49-F238E27FC236}">
                      <a16:creationId xmlns:a16="http://schemas.microsoft.com/office/drawing/2014/main" id="{4FE7D052-A68B-7DB6-9075-6E945222EE22}"/>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68" name="Google Shape;12619;p89">
                  <a:extLst>
                    <a:ext uri="{FF2B5EF4-FFF2-40B4-BE49-F238E27FC236}">
                      <a16:creationId xmlns:a16="http://schemas.microsoft.com/office/drawing/2014/main" id="{BF8E8163-AF4F-920E-11B1-AE3BBDFE5AF8}"/>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69" name="Google Shape;12620;p89">
                <a:extLst>
                  <a:ext uri="{FF2B5EF4-FFF2-40B4-BE49-F238E27FC236}">
                    <a16:creationId xmlns:a16="http://schemas.microsoft.com/office/drawing/2014/main" id="{A06DE67B-A158-A782-2FCA-0E9706ED54E6}"/>
                  </a:ext>
                </a:extLst>
              </p:cNvPr>
              <p:cNvGrpSpPr/>
              <p:nvPr/>
            </p:nvGrpSpPr>
            <p:grpSpPr>
              <a:xfrm>
                <a:off x="8615531" y="5123204"/>
                <a:ext cx="620859" cy="620859"/>
                <a:chOff x="7137330" y="2571753"/>
                <a:chExt cx="417024" cy="417024"/>
              </a:xfrm>
              <a:grpFill/>
            </p:grpSpPr>
            <p:sp>
              <p:nvSpPr>
                <p:cNvPr id="670" name="Google Shape;12621;p89">
                  <a:extLst>
                    <a:ext uri="{FF2B5EF4-FFF2-40B4-BE49-F238E27FC236}">
                      <a16:creationId xmlns:a16="http://schemas.microsoft.com/office/drawing/2014/main" id="{CD2C9082-1461-AB33-B218-A04C1BDE3B56}"/>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71" name="Google Shape;12622;p89">
                  <a:extLst>
                    <a:ext uri="{FF2B5EF4-FFF2-40B4-BE49-F238E27FC236}">
                      <a16:creationId xmlns:a16="http://schemas.microsoft.com/office/drawing/2014/main" id="{E0911103-2E71-B721-ED18-C8C861CE06E2}"/>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72" name="Google Shape;12623;p89">
                  <a:extLst>
                    <a:ext uri="{FF2B5EF4-FFF2-40B4-BE49-F238E27FC236}">
                      <a16:creationId xmlns:a16="http://schemas.microsoft.com/office/drawing/2014/main" id="{DB9EA8EE-E6A3-3619-BE2B-F6186E2BB1E7}"/>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73" name="Google Shape;12624;p89">
                <a:extLst>
                  <a:ext uri="{FF2B5EF4-FFF2-40B4-BE49-F238E27FC236}">
                    <a16:creationId xmlns:a16="http://schemas.microsoft.com/office/drawing/2014/main" id="{A92AEDAE-528D-0C23-CA8D-A41277C159C2}"/>
                  </a:ext>
                </a:extLst>
              </p:cNvPr>
              <p:cNvGrpSpPr/>
              <p:nvPr/>
            </p:nvGrpSpPr>
            <p:grpSpPr>
              <a:xfrm>
                <a:off x="7676248" y="5123204"/>
                <a:ext cx="620859" cy="620859"/>
                <a:chOff x="6613801" y="2571753"/>
                <a:chExt cx="417024" cy="417024"/>
              </a:xfrm>
              <a:grpFill/>
            </p:grpSpPr>
            <p:sp>
              <p:nvSpPr>
                <p:cNvPr id="674" name="Google Shape;12625;p89">
                  <a:extLst>
                    <a:ext uri="{FF2B5EF4-FFF2-40B4-BE49-F238E27FC236}">
                      <a16:creationId xmlns:a16="http://schemas.microsoft.com/office/drawing/2014/main" id="{B7461293-CB35-523E-AB18-0FD6F41694BB}"/>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75" name="Google Shape;12626;p89">
                  <a:extLst>
                    <a:ext uri="{FF2B5EF4-FFF2-40B4-BE49-F238E27FC236}">
                      <a16:creationId xmlns:a16="http://schemas.microsoft.com/office/drawing/2014/main" id="{2194C187-E7C2-E3E2-CB55-804EB8EF2B77}"/>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76" name="Google Shape;12627;p89">
                  <a:extLst>
                    <a:ext uri="{FF2B5EF4-FFF2-40B4-BE49-F238E27FC236}">
                      <a16:creationId xmlns:a16="http://schemas.microsoft.com/office/drawing/2014/main" id="{AB679C92-FFE3-9304-06BF-C4FB73D537B7}"/>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77" name="Google Shape;12628;p89">
                  <a:extLst>
                    <a:ext uri="{FF2B5EF4-FFF2-40B4-BE49-F238E27FC236}">
                      <a16:creationId xmlns:a16="http://schemas.microsoft.com/office/drawing/2014/main" id="{C8214B92-E902-B479-9E8B-0A54846D8BA7}"/>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78" name="Google Shape;12629;p89">
                  <a:extLst>
                    <a:ext uri="{FF2B5EF4-FFF2-40B4-BE49-F238E27FC236}">
                      <a16:creationId xmlns:a16="http://schemas.microsoft.com/office/drawing/2014/main" id="{83AFF5E0-F3E9-868C-AE82-698DDE1D8F13}"/>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82" name="Google Shape;12633;p89">
                <a:extLst>
                  <a:ext uri="{FF2B5EF4-FFF2-40B4-BE49-F238E27FC236}">
                    <a16:creationId xmlns:a16="http://schemas.microsoft.com/office/drawing/2014/main" id="{3959CF32-1C62-D6E8-17EF-3411126CC33A}"/>
                  </a:ext>
                </a:extLst>
              </p:cNvPr>
              <p:cNvGrpSpPr/>
              <p:nvPr/>
            </p:nvGrpSpPr>
            <p:grpSpPr>
              <a:xfrm>
                <a:off x="2040531" y="5215345"/>
                <a:ext cx="620859" cy="436577"/>
                <a:chOff x="3476576" y="2633631"/>
                <a:chExt cx="417024" cy="293244"/>
              </a:xfrm>
              <a:grpFill/>
            </p:grpSpPr>
            <p:sp>
              <p:nvSpPr>
                <p:cNvPr id="683" name="Google Shape;12634;p89">
                  <a:extLst>
                    <a:ext uri="{FF2B5EF4-FFF2-40B4-BE49-F238E27FC236}">
                      <a16:creationId xmlns:a16="http://schemas.microsoft.com/office/drawing/2014/main" id="{6893942A-C4DA-A142-22DA-DACB814F73F7}"/>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84" name="Google Shape;12635;p89">
                  <a:extLst>
                    <a:ext uri="{FF2B5EF4-FFF2-40B4-BE49-F238E27FC236}">
                      <a16:creationId xmlns:a16="http://schemas.microsoft.com/office/drawing/2014/main" id="{B9472F68-733E-05AD-8C05-0DC6472E1B98}"/>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85" name="Google Shape;12636;p89">
                <a:extLst>
                  <a:ext uri="{FF2B5EF4-FFF2-40B4-BE49-F238E27FC236}">
                    <a16:creationId xmlns:a16="http://schemas.microsoft.com/office/drawing/2014/main" id="{D79BF12E-2B5F-E58B-75E8-FA9853EB6E2F}"/>
                  </a:ext>
                </a:extLst>
              </p:cNvPr>
              <p:cNvGrpSpPr/>
              <p:nvPr/>
            </p:nvGrpSpPr>
            <p:grpSpPr>
              <a:xfrm>
                <a:off x="2979814" y="5123312"/>
                <a:ext cx="620890" cy="620641"/>
                <a:chOff x="3988564" y="2571836"/>
                <a:chExt cx="417045" cy="416878"/>
              </a:xfrm>
              <a:grpFill/>
            </p:grpSpPr>
            <p:sp>
              <p:nvSpPr>
                <p:cNvPr id="686" name="Google Shape;12637;p89">
                  <a:extLst>
                    <a:ext uri="{FF2B5EF4-FFF2-40B4-BE49-F238E27FC236}">
                      <a16:creationId xmlns:a16="http://schemas.microsoft.com/office/drawing/2014/main" id="{B760CF8C-09C2-CAC5-FD94-ECC843D74130}"/>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87" name="Google Shape;12638;p89">
                  <a:extLst>
                    <a:ext uri="{FF2B5EF4-FFF2-40B4-BE49-F238E27FC236}">
                      <a16:creationId xmlns:a16="http://schemas.microsoft.com/office/drawing/2014/main" id="{4E63BDA6-50F5-A7F1-F48B-2625EA97380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88" name="Google Shape;12639;p89">
                <a:extLst>
                  <a:ext uri="{FF2B5EF4-FFF2-40B4-BE49-F238E27FC236}">
                    <a16:creationId xmlns:a16="http://schemas.microsoft.com/office/drawing/2014/main" id="{30FF70E7-2C74-6758-FA8F-2A8395024D89}"/>
                  </a:ext>
                </a:extLst>
              </p:cNvPr>
              <p:cNvGrpSpPr/>
              <p:nvPr/>
            </p:nvGrpSpPr>
            <p:grpSpPr>
              <a:xfrm>
                <a:off x="3919129" y="5123204"/>
                <a:ext cx="620859" cy="620859"/>
                <a:chOff x="4500573" y="2571753"/>
                <a:chExt cx="417024" cy="417024"/>
              </a:xfrm>
              <a:grpFill/>
            </p:grpSpPr>
            <p:sp>
              <p:nvSpPr>
                <p:cNvPr id="689" name="Google Shape;12640;p89">
                  <a:extLst>
                    <a:ext uri="{FF2B5EF4-FFF2-40B4-BE49-F238E27FC236}">
                      <a16:creationId xmlns:a16="http://schemas.microsoft.com/office/drawing/2014/main" id="{D1C64506-CD88-32D9-1D19-94AB9446A733}"/>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90" name="Google Shape;12641;p89">
                  <a:extLst>
                    <a:ext uri="{FF2B5EF4-FFF2-40B4-BE49-F238E27FC236}">
                      <a16:creationId xmlns:a16="http://schemas.microsoft.com/office/drawing/2014/main" id="{93C834FF-CAC7-820B-591B-92E9603973F1}"/>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91" name="Google Shape;12642;p89">
                <a:extLst>
                  <a:ext uri="{FF2B5EF4-FFF2-40B4-BE49-F238E27FC236}">
                    <a16:creationId xmlns:a16="http://schemas.microsoft.com/office/drawing/2014/main" id="{72AD0537-5707-1321-11E7-D8294311EBA6}"/>
                  </a:ext>
                </a:extLst>
              </p:cNvPr>
              <p:cNvGrpSpPr/>
              <p:nvPr/>
            </p:nvGrpSpPr>
            <p:grpSpPr>
              <a:xfrm>
                <a:off x="4858412" y="5123204"/>
                <a:ext cx="620859" cy="620859"/>
                <a:chOff x="5012603" y="2571753"/>
                <a:chExt cx="417024" cy="417024"/>
              </a:xfrm>
              <a:grpFill/>
            </p:grpSpPr>
            <p:sp>
              <p:nvSpPr>
                <p:cNvPr id="692" name="Google Shape;12643;p89">
                  <a:extLst>
                    <a:ext uri="{FF2B5EF4-FFF2-40B4-BE49-F238E27FC236}">
                      <a16:creationId xmlns:a16="http://schemas.microsoft.com/office/drawing/2014/main" id="{0B730B5E-A9A0-556B-1184-50A37E6EB94B}"/>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93" name="Google Shape;12644;p89">
                  <a:extLst>
                    <a:ext uri="{FF2B5EF4-FFF2-40B4-BE49-F238E27FC236}">
                      <a16:creationId xmlns:a16="http://schemas.microsoft.com/office/drawing/2014/main" id="{8426CDE9-67BD-E1FA-FFB9-7D6573B5C928}"/>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grpSp>
          <p:nvGrpSpPr>
            <p:cNvPr id="712" name="Group 711">
              <a:extLst>
                <a:ext uri="{FF2B5EF4-FFF2-40B4-BE49-F238E27FC236}">
                  <a16:creationId xmlns:a16="http://schemas.microsoft.com/office/drawing/2014/main" id="{96F1BB47-582E-D627-71B8-8FAE7D06AE0B}"/>
                </a:ext>
              </a:extLst>
            </p:cNvPr>
            <p:cNvGrpSpPr/>
            <p:nvPr/>
          </p:nvGrpSpPr>
          <p:grpSpPr>
            <a:xfrm>
              <a:off x="397214" y="4545124"/>
              <a:ext cx="11386542" cy="645964"/>
              <a:chOff x="397214" y="4323264"/>
              <a:chExt cx="11386542" cy="645964"/>
            </a:xfrm>
            <a:grpFill/>
          </p:grpSpPr>
          <p:sp>
            <p:nvSpPr>
              <p:cNvPr id="503" name="Google Shape;12453;p89">
                <a:extLst>
                  <a:ext uri="{FF2B5EF4-FFF2-40B4-BE49-F238E27FC236}">
                    <a16:creationId xmlns:a16="http://schemas.microsoft.com/office/drawing/2014/main" id="{85B1E1EC-836D-B625-763B-290021DF1D5B}"/>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539" name="Google Shape;12489;p89">
                <a:extLst>
                  <a:ext uri="{FF2B5EF4-FFF2-40B4-BE49-F238E27FC236}">
                    <a16:creationId xmlns:a16="http://schemas.microsoft.com/office/drawing/2014/main" id="{51ECF349-6CA0-12DB-572E-6BD68534CF63}"/>
                  </a:ext>
                </a:extLst>
              </p:cNvPr>
              <p:cNvGrpSpPr/>
              <p:nvPr/>
            </p:nvGrpSpPr>
            <p:grpSpPr>
              <a:xfrm>
                <a:off x="3714261" y="4323264"/>
                <a:ext cx="642992" cy="645964"/>
                <a:chOff x="-1333975" y="2365850"/>
                <a:chExt cx="292225" cy="293575"/>
              </a:xfrm>
              <a:grpFill/>
            </p:grpSpPr>
            <p:sp>
              <p:nvSpPr>
                <p:cNvPr id="540" name="Google Shape;12490;p89">
                  <a:extLst>
                    <a:ext uri="{FF2B5EF4-FFF2-40B4-BE49-F238E27FC236}">
                      <a16:creationId xmlns:a16="http://schemas.microsoft.com/office/drawing/2014/main" id="{DAAD98FA-2197-9675-CB1B-66FA8A02EF47}"/>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1" name="Google Shape;12491;p89">
                  <a:extLst>
                    <a:ext uri="{FF2B5EF4-FFF2-40B4-BE49-F238E27FC236}">
                      <a16:creationId xmlns:a16="http://schemas.microsoft.com/office/drawing/2014/main" id="{07307CEF-A382-1146-9D5B-D6D2CE056AC6}"/>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2" name="Google Shape;12492;p89">
                  <a:extLst>
                    <a:ext uri="{FF2B5EF4-FFF2-40B4-BE49-F238E27FC236}">
                      <a16:creationId xmlns:a16="http://schemas.microsoft.com/office/drawing/2014/main" id="{B3A651E3-B7D8-2CD7-6CC6-1D513BA53192}"/>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3" name="Google Shape;12493;p89">
                  <a:extLst>
                    <a:ext uri="{FF2B5EF4-FFF2-40B4-BE49-F238E27FC236}">
                      <a16:creationId xmlns:a16="http://schemas.microsoft.com/office/drawing/2014/main" id="{F396975C-CA8E-A0D3-6E05-707E7B3504C2}"/>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4" name="Google Shape;12494;p89">
                  <a:extLst>
                    <a:ext uri="{FF2B5EF4-FFF2-40B4-BE49-F238E27FC236}">
                      <a16:creationId xmlns:a16="http://schemas.microsoft.com/office/drawing/2014/main" id="{E07A8F4B-D686-9AE4-86BA-A78626CCF21D}"/>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5" name="Google Shape;12495;p89">
                  <a:extLst>
                    <a:ext uri="{FF2B5EF4-FFF2-40B4-BE49-F238E27FC236}">
                      <a16:creationId xmlns:a16="http://schemas.microsoft.com/office/drawing/2014/main" id="{08952EE1-AE16-B674-BFF3-BF787ECB5D95}"/>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6" name="Google Shape;12496;p89">
                  <a:extLst>
                    <a:ext uri="{FF2B5EF4-FFF2-40B4-BE49-F238E27FC236}">
                      <a16:creationId xmlns:a16="http://schemas.microsoft.com/office/drawing/2014/main" id="{1A1FD7A4-B77A-ABED-B0F4-8F7827513DF1}"/>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47" name="Google Shape;12497;p89">
                  <a:extLst>
                    <a:ext uri="{FF2B5EF4-FFF2-40B4-BE49-F238E27FC236}">
                      <a16:creationId xmlns:a16="http://schemas.microsoft.com/office/drawing/2014/main" id="{C32AAE3E-BEA8-A154-8AE5-9B629CD249D3}"/>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579" name="Google Shape;12529;p89">
                <a:extLst>
                  <a:ext uri="{FF2B5EF4-FFF2-40B4-BE49-F238E27FC236}">
                    <a16:creationId xmlns:a16="http://schemas.microsoft.com/office/drawing/2014/main" id="{676DD44D-EBD2-B7E5-BCA8-E6A033600E8C}"/>
                  </a:ext>
                </a:extLst>
              </p:cNvPr>
              <p:cNvGrpSpPr/>
              <p:nvPr/>
            </p:nvGrpSpPr>
            <p:grpSpPr>
              <a:xfrm>
                <a:off x="6232997" y="4324751"/>
                <a:ext cx="641288" cy="642992"/>
                <a:chOff x="-1333200" y="2770450"/>
                <a:chExt cx="291450" cy="292225"/>
              </a:xfrm>
              <a:grpFill/>
            </p:grpSpPr>
            <p:sp>
              <p:nvSpPr>
                <p:cNvPr id="580" name="Google Shape;12530;p89">
                  <a:extLst>
                    <a:ext uri="{FF2B5EF4-FFF2-40B4-BE49-F238E27FC236}">
                      <a16:creationId xmlns:a16="http://schemas.microsoft.com/office/drawing/2014/main" id="{D0C4D239-F261-5081-1F6B-9C3EDC9BA839}"/>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581" name="Google Shape;12531;p89">
                  <a:extLst>
                    <a:ext uri="{FF2B5EF4-FFF2-40B4-BE49-F238E27FC236}">
                      <a16:creationId xmlns:a16="http://schemas.microsoft.com/office/drawing/2014/main" id="{8AEB3599-4B5D-38B0-B7B8-5C314FD9A2DB}"/>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07" name="Google Shape;12557;p89">
                <a:extLst>
                  <a:ext uri="{FF2B5EF4-FFF2-40B4-BE49-F238E27FC236}">
                    <a16:creationId xmlns:a16="http://schemas.microsoft.com/office/drawing/2014/main" id="{B3945E90-12C7-43A4-1576-B7835392757A}"/>
                  </a:ext>
                </a:extLst>
              </p:cNvPr>
              <p:cNvGrpSpPr/>
              <p:nvPr/>
            </p:nvGrpSpPr>
            <p:grpSpPr>
              <a:xfrm>
                <a:off x="2029476" y="4325600"/>
                <a:ext cx="642992" cy="641288"/>
                <a:chOff x="-937025" y="2064750"/>
                <a:chExt cx="292225" cy="291450"/>
              </a:xfrm>
              <a:grpFill/>
            </p:grpSpPr>
            <p:sp>
              <p:nvSpPr>
                <p:cNvPr id="608" name="Google Shape;12558;p89">
                  <a:extLst>
                    <a:ext uri="{FF2B5EF4-FFF2-40B4-BE49-F238E27FC236}">
                      <a16:creationId xmlns:a16="http://schemas.microsoft.com/office/drawing/2014/main" id="{FB8B133B-B589-D5E8-32D8-A703B33429F5}"/>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09" name="Google Shape;12559;p89">
                  <a:extLst>
                    <a:ext uri="{FF2B5EF4-FFF2-40B4-BE49-F238E27FC236}">
                      <a16:creationId xmlns:a16="http://schemas.microsoft.com/office/drawing/2014/main" id="{D30003C3-0D89-3F2D-4D90-389F8AB3A77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10" name="Google Shape;12560;p89">
                  <a:extLst>
                    <a:ext uri="{FF2B5EF4-FFF2-40B4-BE49-F238E27FC236}">
                      <a16:creationId xmlns:a16="http://schemas.microsoft.com/office/drawing/2014/main" id="{BB15A77C-208A-2617-24C8-7922957C4EDB}"/>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35" name="Google Shape;12585;p89">
                <a:extLst>
                  <a:ext uri="{FF2B5EF4-FFF2-40B4-BE49-F238E27FC236}">
                    <a16:creationId xmlns:a16="http://schemas.microsoft.com/office/drawing/2014/main" id="{3E7C0BFC-DA74-4976-BD01-BCC67C1A227D}"/>
                  </a:ext>
                </a:extLst>
              </p:cNvPr>
              <p:cNvGrpSpPr/>
              <p:nvPr/>
            </p:nvGrpSpPr>
            <p:grpSpPr>
              <a:xfrm>
                <a:off x="397214" y="4323868"/>
                <a:ext cx="566751" cy="644753"/>
                <a:chOff x="-1684475" y="2049000"/>
                <a:chExt cx="257575" cy="293025"/>
              </a:xfrm>
              <a:grpFill/>
            </p:grpSpPr>
            <p:sp>
              <p:nvSpPr>
                <p:cNvPr id="636" name="Google Shape;12586;p89">
                  <a:extLst>
                    <a:ext uri="{FF2B5EF4-FFF2-40B4-BE49-F238E27FC236}">
                      <a16:creationId xmlns:a16="http://schemas.microsoft.com/office/drawing/2014/main" id="{D3CF8756-2EB0-E084-6071-3E2B01A16363}"/>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37" name="Google Shape;12587;p89">
                  <a:extLst>
                    <a:ext uri="{FF2B5EF4-FFF2-40B4-BE49-F238E27FC236}">
                      <a16:creationId xmlns:a16="http://schemas.microsoft.com/office/drawing/2014/main" id="{2F72DF65-43E7-DAF6-8E54-84F3F2E4C537}"/>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38" name="Google Shape;12588;p89">
                  <a:extLst>
                    <a:ext uri="{FF2B5EF4-FFF2-40B4-BE49-F238E27FC236}">
                      <a16:creationId xmlns:a16="http://schemas.microsoft.com/office/drawing/2014/main" id="{0896BA6A-2C19-EFB5-76BA-23EF58793A7D}"/>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39" name="Google Shape;12589;p89">
                  <a:extLst>
                    <a:ext uri="{FF2B5EF4-FFF2-40B4-BE49-F238E27FC236}">
                      <a16:creationId xmlns:a16="http://schemas.microsoft.com/office/drawing/2014/main" id="{26388C7B-BE81-CB84-25EF-5F84AF6B72DB}"/>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640" name="Google Shape;12590;p89">
                <a:extLst>
                  <a:ext uri="{FF2B5EF4-FFF2-40B4-BE49-F238E27FC236}">
                    <a16:creationId xmlns:a16="http://schemas.microsoft.com/office/drawing/2014/main" id="{1F82A774-0212-4C53-C297-7DEB71E58A1C}"/>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1" name="Google Shape;12592;p89">
                <a:extLst>
                  <a:ext uri="{FF2B5EF4-FFF2-40B4-BE49-F238E27FC236}">
                    <a16:creationId xmlns:a16="http://schemas.microsoft.com/office/drawing/2014/main" id="{4603E8FF-B11D-2A98-1530-2B7AC87537F2}"/>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2" name="Google Shape;12593;p89">
                <a:extLst>
                  <a:ext uri="{FF2B5EF4-FFF2-40B4-BE49-F238E27FC236}">
                    <a16:creationId xmlns:a16="http://schemas.microsoft.com/office/drawing/2014/main" id="{FCD39869-D97D-84ED-1497-3DAFB7D767B1}"/>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3" name="Google Shape;12594;p89">
                <a:extLst>
                  <a:ext uri="{FF2B5EF4-FFF2-40B4-BE49-F238E27FC236}">
                    <a16:creationId xmlns:a16="http://schemas.microsoft.com/office/drawing/2014/main" id="{3FABC62D-3089-42DB-498E-CD434E54AC70}"/>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4" name="Google Shape;12595;p89">
                <a:extLst>
                  <a:ext uri="{FF2B5EF4-FFF2-40B4-BE49-F238E27FC236}">
                    <a16:creationId xmlns:a16="http://schemas.microsoft.com/office/drawing/2014/main" id="{22E86882-13EC-4D76-9D7F-652D75D2B5BF}"/>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5" name="Google Shape;12596;p89">
                <a:extLst>
                  <a:ext uri="{FF2B5EF4-FFF2-40B4-BE49-F238E27FC236}">
                    <a16:creationId xmlns:a16="http://schemas.microsoft.com/office/drawing/2014/main" id="{D0375098-4BD8-52A7-56D4-6B0D759EDB2B}"/>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6" name="Google Shape;12597;p89">
                <a:extLst>
                  <a:ext uri="{FF2B5EF4-FFF2-40B4-BE49-F238E27FC236}">
                    <a16:creationId xmlns:a16="http://schemas.microsoft.com/office/drawing/2014/main" id="{2E4B1F68-8E2B-0992-6A3F-450C73CC79C2}"/>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647" name="Google Shape;12598;p89">
                <a:extLst>
                  <a:ext uri="{FF2B5EF4-FFF2-40B4-BE49-F238E27FC236}">
                    <a16:creationId xmlns:a16="http://schemas.microsoft.com/office/drawing/2014/main" id="{9D553AB5-2B86-2433-BA03-88F8A680730E}"/>
                  </a:ext>
                </a:extLst>
              </p:cNvPr>
              <p:cNvGrpSpPr/>
              <p:nvPr/>
            </p:nvGrpSpPr>
            <p:grpSpPr>
              <a:xfrm>
                <a:off x="4600743" y="4323869"/>
                <a:ext cx="566751" cy="644753"/>
                <a:chOff x="-919700" y="2420750"/>
                <a:chExt cx="257575" cy="293025"/>
              </a:xfrm>
              <a:grpFill/>
            </p:grpSpPr>
            <p:sp>
              <p:nvSpPr>
                <p:cNvPr id="648" name="Google Shape;12599;p89">
                  <a:extLst>
                    <a:ext uri="{FF2B5EF4-FFF2-40B4-BE49-F238E27FC236}">
                      <a16:creationId xmlns:a16="http://schemas.microsoft.com/office/drawing/2014/main" id="{CCE5A476-0083-EE7E-B300-B63D533334D2}"/>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49" name="Google Shape;12600;p89">
                  <a:extLst>
                    <a:ext uri="{FF2B5EF4-FFF2-40B4-BE49-F238E27FC236}">
                      <a16:creationId xmlns:a16="http://schemas.microsoft.com/office/drawing/2014/main" id="{45CCFFE0-AECB-4EE0-EB75-EC0831D85CA1}"/>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50" name="Google Shape;12601;p89">
                  <a:extLst>
                    <a:ext uri="{FF2B5EF4-FFF2-40B4-BE49-F238E27FC236}">
                      <a16:creationId xmlns:a16="http://schemas.microsoft.com/office/drawing/2014/main" id="{F5A256D8-36E1-03ED-8F6C-F1D3DC7738E8}"/>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679" name="Google Shape;12630;p89">
                <a:extLst>
                  <a:ext uri="{FF2B5EF4-FFF2-40B4-BE49-F238E27FC236}">
                    <a16:creationId xmlns:a16="http://schemas.microsoft.com/office/drawing/2014/main" id="{759EA4E7-A0C3-62BF-6A3B-A40CB292A8DD}"/>
                  </a:ext>
                </a:extLst>
              </p:cNvPr>
              <p:cNvGrpSpPr/>
              <p:nvPr/>
            </p:nvGrpSpPr>
            <p:grpSpPr>
              <a:xfrm>
                <a:off x="11162866" y="4335825"/>
                <a:ext cx="620890" cy="620890"/>
                <a:chOff x="2964567" y="2571753"/>
                <a:chExt cx="417045" cy="417045"/>
              </a:xfrm>
              <a:grpFill/>
            </p:grpSpPr>
            <p:sp>
              <p:nvSpPr>
                <p:cNvPr id="680" name="Google Shape;12631;p89">
                  <a:extLst>
                    <a:ext uri="{FF2B5EF4-FFF2-40B4-BE49-F238E27FC236}">
                      <a16:creationId xmlns:a16="http://schemas.microsoft.com/office/drawing/2014/main" id="{6B5CD959-3694-80AC-5539-7DA475536ECD}"/>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81" name="Google Shape;12632;p89">
                  <a:extLst>
                    <a:ext uri="{FF2B5EF4-FFF2-40B4-BE49-F238E27FC236}">
                      <a16:creationId xmlns:a16="http://schemas.microsoft.com/office/drawing/2014/main" id="{CDECD1C8-E21D-012F-CE64-ADDC7B8B094D}"/>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694" name="Google Shape;12645;p89">
                <a:extLst>
                  <a:ext uri="{FF2B5EF4-FFF2-40B4-BE49-F238E27FC236}">
                    <a16:creationId xmlns:a16="http://schemas.microsoft.com/office/drawing/2014/main" id="{43C66D14-F810-BEB6-4380-262426CF4DEE}"/>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695" name="Google Shape;12646;p89">
                <a:extLst>
                  <a:ext uri="{FF2B5EF4-FFF2-40B4-BE49-F238E27FC236}">
                    <a16:creationId xmlns:a16="http://schemas.microsoft.com/office/drawing/2014/main" id="{7D3B3D25-EA86-243A-8A62-DD13729B0E90}"/>
                  </a:ext>
                </a:extLst>
              </p:cNvPr>
              <p:cNvGrpSpPr/>
              <p:nvPr/>
            </p:nvGrpSpPr>
            <p:grpSpPr>
              <a:xfrm>
                <a:off x="7848323" y="4335840"/>
                <a:ext cx="620922" cy="620859"/>
                <a:chOff x="812101" y="2571761"/>
                <a:chExt cx="417066" cy="417024"/>
              </a:xfrm>
              <a:grpFill/>
            </p:grpSpPr>
            <p:sp>
              <p:nvSpPr>
                <p:cNvPr id="696" name="Google Shape;12647;p89">
                  <a:extLst>
                    <a:ext uri="{FF2B5EF4-FFF2-40B4-BE49-F238E27FC236}">
                      <a16:creationId xmlns:a16="http://schemas.microsoft.com/office/drawing/2014/main" id="{6B37BED3-117F-570C-9E1A-79803CA7E64A}"/>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97" name="Google Shape;12648;p89">
                  <a:extLst>
                    <a:ext uri="{FF2B5EF4-FFF2-40B4-BE49-F238E27FC236}">
                      <a16:creationId xmlns:a16="http://schemas.microsoft.com/office/drawing/2014/main" id="{F01061B6-955D-52A6-352B-8B4F8582669A}"/>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98" name="Google Shape;12649;p89">
                  <a:extLst>
                    <a:ext uri="{FF2B5EF4-FFF2-40B4-BE49-F238E27FC236}">
                      <a16:creationId xmlns:a16="http://schemas.microsoft.com/office/drawing/2014/main" id="{617ECDDF-9870-4460-A011-09C241A2D787}"/>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699" name="Google Shape;12650;p89">
                  <a:extLst>
                    <a:ext uri="{FF2B5EF4-FFF2-40B4-BE49-F238E27FC236}">
                      <a16:creationId xmlns:a16="http://schemas.microsoft.com/office/drawing/2014/main" id="{11190ED5-0C08-7E48-83FB-0CFB935747DA}"/>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nvGrpSpPr>
              <p:cNvPr id="700" name="Google Shape;12651;p89">
                <a:extLst>
                  <a:ext uri="{FF2B5EF4-FFF2-40B4-BE49-F238E27FC236}">
                    <a16:creationId xmlns:a16="http://schemas.microsoft.com/office/drawing/2014/main" id="{7C383E85-4AAD-1F37-330B-3563F296ED00}"/>
                  </a:ext>
                </a:extLst>
              </p:cNvPr>
              <p:cNvGrpSpPr/>
              <p:nvPr/>
            </p:nvGrpSpPr>
            <p:grpSpPr>
              <a:xfrm>
                <a:off x="8641703" y="4335840"/>
                <a:ext cx="620859" cy="620859"/>
                <a:chOff x="1323129" y="2571761"/>
                <a:chExt cx="417024" cy="417024"/>
              </a:xfrm>
              <a:grpFill/>
            </p:grpSpPr>
            <p:sp>
              <p:nvSpPr>
                <p:cNvPr id="701" name="Google Shape;12652;p89">
                  <a:extLst>
                    <a:ext uri="{FF2B5EF4-FFF2-40B4-BE49-F238E27FC236}">
                      <a16:creationId xmlns:a16="http://schemas.microsoft.com/office/drawing/2014/main" id="{DC379001-17A6-0060-CA2E-8DA6CD01E193}"/>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702" name="Google Shape;12653;p89">
                  <a:extLst>
                    <a:ext uri="{FF2B5EF4-FFF2-40B4-BE49-F238E27FC236}">
                      <a16:creationId xmlns:a16="http://schemas.microsoft.com/office/drawing/2014/main" id="{6FB0AE3E-71B2-187C-DED2-E2D917EF904F}"/>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703" name="Google Shape;12654;p89">
                  <a:extLst>
                    <a:ext uri="{FF2B5EF4-FFF2-40B4-BE49-F238E27FC236}">
                      <a16:creationId xmlns:a16="http://schemas.microsoft.com/office/drawing/2014/main" id="{89C76AFF-9479-EFA2-C494-C580FCA00813}"/>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704" name="Google Shape;12655;p89">
                  <a:extLst>
                    <a:ext uri="{FF2B5EF4-FFF2-40B4-BE49-F238E27FC236}">
                      <a16:creationId xmlns:a16="http://schemas.microsoft.com/office/drawing/2014/main" id="{0DD31620-F9CB-805F-142E-2E3924B60733}"/>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sp>
            <p:nvSpPr>
              <p:cNvPr id="705" name="Google Shape;12656;p89">
                <a:extLst>
                  <a:ext uri="{FF2B5EF4-FFF2-40B4-BE49-F238E27FC236}">
                    <a16:creationId xmlns:a16="http://schemas.microsoft.com/office/drawing/2014/main" id="{3B4ABB29-BAFD-0D51-9906-71CEE77B95FA}"/>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nvGrpSpPr>
              <p:cNvPr id="706" name="Google Shape;12657;p89">
                <a:extLst>
                  <a:ext uri="{FF2B5EF4-FFF2-40B4-BE49-F238E27FC236}">
                    <a16:creationId xmlns:a16="http://schemas.microsoft.com/office/drawing/2014/main" id="{EDB56D4A-3E82-AE52-F5CE-9B3E923B8AF3}"/>
                  </a:ext>
                </a:extLst>
              </p:cNvPr>
              <p:cNvGrpSpPr/>
              <p:nvPr/>
            </p:nvGrpSpPr>
            <p:grpSpPr>
              <a:xfrm>
                <a:off x="10373678" y="4335921"/>
                <a:ext cx="621823" cy="620890"/>
                <a:chOff x="2344476" y="2571761"/>
                <a:chExt cx="417671" cy="417045"/>
              </a:xfrm>
              <a:grpFill/>
            </p:grpSpPr>
            <p:sp>
              <p:nvSpPr>
                <p:cNvPr id="707" name="Google Shape;12658;p89">
                  <a:extLst>
                    <a:ext uri="{FF2B5EF4-FFF2-40B4-BE49-F238E27FC236}">
                      <a16:creationId xmlns:a16="http://schemas.microsoft.com/office/drawing/2014/main" id="{CBF7F4ED-2276-FA0F-27D7-E8366F5FC1A6}"/>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sp>
              <p:nvSpPr>
                <p:cNvPr id="708" name="Google Shape;12659;p89">
                  <a:extLst>
                    <a:ext uri="{FF2B5EF4-FFF2-40B4-BE49-F238E27FC236}">
                      <a16:creationId xmlns:a16="http://schemas.microsoft.com/office/drawing/2014/main" id="{1A04B49C-BE75-80A7-DCA8-AF1D097F001E}"/>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defTabSz="914377">
                    <a:defRPr/>
                  </a:pPr>
                  <a:endParaRPr sz="2400" dirty="0">
                    <a:solidFill>
                      <a:prstClr val="black"/>
                    </a:solidFill>
                    <a:latin typeface="Segoe UI" panose="020B0502040204020203" pitchFamily="34" charset="0"/>
                  </a:endParaRPr>
                </a:p>
              </p:txBody>
            </p:sp>
          </p:grpSp>
        </p:grpSp>
      </p:grpSp>
    </p:spTree>
    <p:extLst>
      <p:ext uri="{BB962C8B-B14F-4D97-AF65-F5344CB8AC3E}">
        <p14:creationId xmlns:p14="http://schemas.microsoft.com/office/powerpoint/2010/main" val="2412571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857" name="Google Shape;2857;p60"/>
          <p:cNvSpPr txBox="1">
            <a:spLocks noGrp="1"/>
          </p:cNvSpPr>
          <p:nvPr>
            <p:ph type="title" idx="4294967295"/>
          </p:nvPr>
        </p:nvSpPr>
        <p:spPr>
          <a:xfrm>
            <a:off x="1397800" y="426720"/>
            <a:ext cx="9396400" cy="643200"/>
          </a:xfrm>
          <a:prstGeom prst="rect">
            <a:avLst/>
          </a:prstGeom>
        </p:spPr>
        <p:txBody>
          <a:bodyPr spcFirstLastPara="1" vert="horz" wrap="square" lIns="121900" tIns="121900" rIns="121900" bIns="121900" rtlCol="0" anchor="t" anchorCtr="0">
            <a:noAutofit/>
          </a:bodyPr>
          <a:lstStyle/>
          <a:p>
            <a:pPr algn="ctr">
              <a:buClr>
                <a:srgbClr val="000000"/>
              </a:buClr>
              <a:buSzPts val="1100"/>
            </a:pPr>
            <a:r>
              <a:rPr lang="en" sz="3600" b="1" dirty="0">
                <a:latin typeface="Georgia" panose="02040502050405020303" pitchFamily="18" charset="0"/>
                <a:ea typeface="Cambria" panose="02040503050406030204" pitchFamily="18" charset="0"/>
                <a:sym typeface="Arial"/>
              </a:rPr>
              <a:t>How To Edit Shapes</a:t>
            </a:r>
            <a:endParaRPr sz="3600" b="1" dirty="0">
              <a:latin typeface="Georgia" panose="02040502050405020303" pitchFamily="18" charset="0"/>
              <a:ea typeface="Cambria" panose="02040503050406030204" pitchFamily="18" charset="0"/>
              <a:sym typeface="Arial"/>
            </a:endParaRPr>
          </a:p>
        </p:txBody>
      </p:sp>
      <p:sp>
        <p:nvSpPr>
          <p:cNvPr id="2858" name="Google Shape;2858;p60"/>
          <p:cNvSpPr txBox="1">
            <a:spLocks noGrp="1"/>
          </p:cNvSpPr>
          <p:nvPr>
            <p:ph type="body" idx="4294967295"/>
          </p:nvPr>
        </p:nvSpPr>
        <p:spPr>
          <a:xfrm>
            <a:off x="1064635" y="1309124"/>
            <a:ext cx="9923165" cy="800085"/>
          </a:xfrm>
          <a:prstGeom prst="rect">
            <a:avLst/>
          </a:prstGeom>
        </p:spPr>
        <p:txBody>
          <a:bodyPr spcFirstLastPara="1" vert="horz" wrap="square" lIns="121900" tIns="121900" rIns="121900" bIns="121900" rtlCol="0" anchor="t" anchorCtr="0">
            <a:noAutofit/>
          </a:bodyPr>
          <a:lstStyle/>
          <a:p>
            <a:pPr marL="152392" indent="0">
              <a:buNone/>
            </a:pPr>
            <a:r>
              <a:rPr lang="en" sz="1800" dirty="0">
                <a:latin typeface="Georgia" panose="02040502050405020303" pitchFamily="18" charset="0"/>
                <a:ea typeface="Arial"/>
                <a:cs typeface="Helvetica" panose="020B0604020202020204" pitchFamily="34" charset="0"/>
                <a:sym typeface="Arial"/>
              </a:rPr>
              <a:t>You can add and edit some </a:t>
            </a:r>
            <a:r>
              <a:rPr lang="en" sz="1800" b="1" dirty="0">
                <a:solidFill>
                  <a:schemeClr val="accent1"/>
                </a:solidFill>
                <a:uFill>
                  <a:noFill/>
                </a:uFill>
                <a:latin typeface="Georgia" panose="02040502050405020303" pitchFamily="18" charset="0"/>
                <a:ea typeface="Arial"/>
                <a:cs typeface="Helvetica" panose="020B0604020202020204" pitchFamily="34" charset="0"/>
                <a:sym typeface="Arial"/>
              </a:rPr>
              <a:t>shapes</a:t>
            </a:r>
            <a:r>
              <a:rPr lang="en" sz="1800" dirty="0">
                <a:solidFill>
                  <a:schemeClr val="accent1"/>
                </a:solidFill>
                <a:latin typeface="Georgia" panose="02040502050405020303" pitchFamily="18" charset="0"/>
                <a:ea typeface="Arial"/>
                <a:cs typeface="Helvetica" panose="020B0604020202020204" pitchFamily="34" charset="0"/>
                <a:sym typeface="Arial"/>
              </a:rPr>
              <a:t> </a:t>
            </a:r>
            <a:r>
              <a:rPr lang="en" sz="1800" dirty="0">
                <a:latin typeface="Georgia" panose="02040502050405020303" pitchFamily="18" charset="0"/>
                <a:ea typeface="Arial"/>
                <a:cs typeface="Helvetica" panose="020B0604020202020204" pitchFamily="34" charset="0"/>
                <a:sym typeface="Arial"/>
              </a:rPr>
              <a:t>to your presentation to present your data in a visual way.</a:t>
            </a:r>
            <a:endParaRPr sz="1800" dirty="0">
              <a:latin typeface="Georgia" panose="02040502050405020303" pitchFamily="18" charset="0"/>
              <a:ea typeface="Arial"/>
              <a:cs typeface="Helvetica" panose="020B0604020202020204" pitchFamily="34" charset="0"/>
              <a:sym typeface="Arial"/>
            </a:endParaRPr>
          </a:p>
          <a:p>
            <a:pPr marL="0" indent="0">
              <a:buNone/>
            </a:pPr>
            <a:endParaRPr sz="1800" dirty="0">
              <a:latin typeface="Georgia" panose="02040502050405020303" pitchFamily="18" charset="0"/>
              <a:ea typeface="Arial"/>
              <a:cs typeface="Helvetica" panose="020B0604020202020204" pitchFamily="34" charset="0"/>
              <a:sym typeface="Arial"/>
            </a:endParaRPr>
          </a:p>
        </p:txBody>
      </p:sp>
      <p:sp>
        <p:nvSpPr>
          <p:cNvPr id="2859" name="Google Shape;2859;p60"/>
          <p:cNvSpPr txBox="1"/>
          <p:nvPr/>
        </p:nvSpPr>
        <p:spPr>
          <a:xfrm>
            <a:off x="1064634" y="2348413"/>
            <a:ext cx="9923167" cy="3909200"/>
          </a:xfrm>
          <a:prstGeom prst="rect">
            <a:avLst/>
          </a:prstGeom>
          <a:noFill/>
          <a:ln>
            <a:noFill/>
          </a:ln>
        </p:spPr>
        <p:txBody>
          <a:bodyPr spcFirstLastPara="1" wrap="square" lIns="121900" tIns="121900" rIns="121900" bIns="121900" anchor="t" anchorCtr="0">
            <a:noAutofit/>
          </a:bodyPr>
          <a:lstStyle/>
          <a:p>
            <a:pPr marL="609570" indent="-397913" defTabSz="1219140">
              <a:lnSpc>
                <a:spcPct val="115000"/>
              </a:lnSpc>
              <a:buClr>
                <a:schemeClr val="tx1"/>
              </a:buClr>
              <a:buSzPts val="1100"/>
              <a:buFont typeface="Arial"/>
              <a:buChar char="●"/>
              <a:defRPr/>
            </a:pPr>
            <a:r>
              <a:rPr lang="en" kern="0" dirty="0">
                <a:latin typeface="Georgia" panose="02040502050405020303" pitchFamily="18" charset="0"/>
                <a:cs typeface="Helvetica" panose="020B0604020202020204" pitchFamily="34" charset="0"/>
                <a:sym typeface="Arial"/>
              </a:rPr>
              <a:t>Choose your favourite infographic and insert it in your presentation using Ctrl C + Ctrl V or Cmd C + Cmd V in Mac.</a:t>
            </a:r>
            <a:endParaRPr kern="0" dirty="0">
              <a:latin typeface="Georgia" panose="02040502050405020303" pitchFamily="18" charset="0"/>
              <a:cs typeface="Helvetica" panose="020B0604020202020204" pitchFamily="34" charset="0"/>
              <a:sym typeface="Arial"/>
            </a:endParaRPr>
          </a:p>
          <a:p>
            <a:pPr marL="609570" indent="-397913" defTabSz="1219140">
              <a:lnSpc>
                <a:spcPct val="115000"/>
              </a:lnSpc>
              <a:buClr>
                <a:schemeClr val="tx1"/>
              </a:buClr>
              <a:buSzPts val="1100"/>
              <a:buFont typeface="Proxima Nova"/>
              <a:buChar char="●"/>
              <a:defRPr/>
            </a:pPr>
            <a:r>
              <a:rPr lang="en" kern="0" dirty="0">
                <a:latin typeface="Georgia" panose="02040502050405020303" pitchFamily="18" charset="0"/>
                <a:cs typeface="Helvetica" panose="020B0604020202020204" pitchFamily="34" charset="0"/>
                <a:sym typeface="Arial"/>
              </a:rPr>
              <a:t>Select one of the parts and </a:t>
            </a:r>
            <a:r>
              <a:rPr lang="en" b="1" kern="0" dirty="0">
                <a:solidFill>
                  <a:schemeClr val="accent1"/>
                </a:solidFill>
                <a:latin typeface="Georgia" panose="02040502050405020303" pitchFamily="18" charset="0"/>
                <a:cs typeface="Helvetica" panose="020B0604020202020204" pitchFamily="34" charset="0"/>
                <a:sym typeface="Arial"/>
              </a:rPr>
              <a:t>ungroup</a:t>
            </a:r>
            <a:r>
              <a:rPr lang="en" kern="0" dirty="0">
                <a:solidFill>
                  <a:schemeClr val="accent1"/>
                </a:solidFill>
                <a:latin typeface="Georgia" panose="02040502050405020303" pitchFamily="18" charset="0"/>
                <a:cs typeface="Helvetica" panose="020B0604020202020204" pitchFamily="34" charset="0"/>
                <a:sym typeface="Arial"/>
              </a:rPr>
              <a:t> </a:t>
            </a:r>
            <a:r>
              <a:rPr lang="en" kern="0" dirty="0">
                <a:latin typeface="Georgia" panose="02040502050405020303" pitchFamily="18" charset="0"/>
                <a:cs typeface="Helvetica" panose="020B0604020202020204" pitchFamily="34" charset="0"/>
                <a:sym typeface="Arial"/>
              </a:rPr>
              <a:t>it by right-clicking and choosing “Ungroup”. </a:t>
            </a:r>
            <a:endParaRPr kern="0" dirty="0">
              <a:latin typeface="Georgia" panose="02040502050405020303" pitchFamily="18" charset="0"/>
              <a:cs typeface="Helvetica" panose="020B0604020202020204" pitchFamily="34" charset="0"/>
              <a:sym typeface="Arial"/>
            </a:endParaRPr>
          </a:p>
          <a:p>
            <a:pPr marL="609570" indent="-397913" defTabSz="1219140">
              <a:lnSpc>
                <a:spcPct val="115000"/>
              </a:lnSpc>
              <a:buClr>
                <a:schemeClr val="tx1"/>
              </a:buClr>
              <a:buSzPts val="1100"/>
              <a:buFont typeface="Proxima Nova"/>
              <a:buChar char="●"/>
              <a:defRPr/>
            </a:pPr>
            <a:r>
              <a:rPr lang="en" b="1" kern="0" dirty="0">
                <a:solidFill>
                  <a:schemeClr val="accent1"/>
                </a:solidFill>
                <a:latin typeface="Georgia" panose="02040502050405020303" pitchFamily="18" charset="0"/>
                <a:cs typeface="Helvetica" panose="020B0604020202020204" pitchFamily="34" charset="0"/>
                <a:sym typeface="Arial"/>
              </a:rPr>
              <a:t>Change the color</a:t>
            </a:r>
            <a:r>
              <a:rPr lang="en" kern="0" dirty="0">
                <a:solidFill>
                  <a:schemeClr val="accent1"/>
                </a:solidFill>
                <a:latin typeface="Georgia" panose="02040502050405020303" pitchFamily="18" charset="0"/>
                <a:cs typeface="Helvetica" panose="020B0604020202020204" pitchFamily="34" charset="0"/>
                <a:sym typeface="Arial"/>
              </a:rPr>
              <a:t> </a:t>
            </a:r>
            <a:r>
              <a:rPr lang="en" kern="0" dirty="0">
                <a:latin typeface="Georgia" panose="02040502050405020303" pitchFamily="18" charset="0"/>
                <a:cs typeface="Helvetica" panose="020B0604020202020204" pitchFamily="34" charset="0"/>
                <a:sym typeface="Arial"/>
              </a:rPr>
              <a:t>by clicking on the paint bucket. </a:t>
            </a:r>
            <a:endParaRPr kern="0" dirty="0">
              <a:latin typeface="Georgia" panose="02040502050405020303" pitchFamily="18" charset="0"/>
              <a:cs typeface="Helvetica" panose="020B0604020202020204" pitchFamily="34" charset="0"/>
              <a:sym typeface="Arial"/>
            </a:endParaRPr>
          </a:p>
          <a:p>
            <a:pPr marL="609570" indent="-397913" defTabSz="1219140">
              <a:lnSpc>
                <a:spcPct val="115000"/>
              </a:lnSpc>
              <a:buClr>
                <a:schemeClr val="tx1"/>
              </a:buClr>
              <a:buSzPts val="1100"/>
              <a:buFont typeface="Proxima Nova"/>
              <a:buChar char="●"/>
              <a:defRPr/>
            </a:pPr>
            <a:r>
              <a:rPr lang="en" kern="0" dirty="0">
                <a:latin typeface="Georgia" panose="02040502050405020303" pitchFamily="18" charset="0"/>
                <a:cs typeface="Helvetica" panose="020B0604020202020204" pitchFamily="34" charset="0"/>
                <a:sym typeface="Arial"/>
              </a:rPr>
              <a:t>Then </a:t>
            </a:r>
            <a:r>
              <a:rPr lang="en" b="1" kern="0" dirty="0">
                <a:latin typeface="Georgia" panose="02040502050405020303" pitchFamily="18" charset="0"/>
                <a:cs typeface="Helvetica" panose="020B0604020202020204" pitchFamily="34" charset="0"/>
                <a:sym typeface="Arial"/>
              </a:rPr>
              <a:t>resize</a:t>
            </a:r>
            <a:r>
              <a:rPr lang="en" kern="0" dirty="0">
                <a:latin typeface="Georgia" panose="02040502050405020303" pitchFamily="18"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ern="0" dirty="0">
              <a:latin typeface="Georgia" panose="02040502050405020303" pitchFamily="18" charset="0"/>
              <a:cs typeface="Helvetica" panose="020B0604020202020204" pitchFamily="34" charset="0"/>
              <a:sym typeface="Arial"/>
            </a:endParaRPr>
          </a:p>
          <a:p>
            <a:pPr marL="609570" indent="-397913" defTabSz="1219140">
              <a:lnSpc>
                <a:spcPct val="115000"/>
              </a:lnSpc>
              <a:buClr>
                <a:schemeClr val="tx1"/>
              </a:buClr>
              <a:buSzPts val="1100"/>
              <a:buFont typeface="Proxima Nova"/>
              <a:buChar char="●"/>
              <a:defRPr/>
            </a:pPr>
            <a:r>
              <a:rPr lang="en" b="1" kern="0" dirty="0">
                <a:solidFill>
                  <a:schemeClr val="accent1"/>
                </a:solidFill>
                <a:latin typeface="Georgia" panose="02040502050405020303" pitchFamily="18" charset="0"/>
                <a:cs typeface="Helvetica" panose="020B0604020202020204" pitchFamily="34" charset="0"/>
                <a:sym typeface="Arial"/>
              </a:rPr>
              <a:t>Group</a:t>
            </a:r>
            <a:r>
              <a:rPr lang="en" kern="0" dirty="0">
                <a:latin typeface="Georgia" panose="02040502050405020303" pitchFamily="18" charset="0"/>
                <a:cs typeface="Helvetica" panose="020B0604020202020204" pitchFamily="34" charset="0"/>
                <a:sym typeface="Arial"/>
              </a:rPr>
              <a:t> the elements again by selecting them, right-clicking and choosing “Group”.</a:t>
            </a:r>
            <a:endParaRPr kern="0" dirty="0">
              <a:latin typeface="Georgia" panose="02040502050405020303" pitchFamily="18" charset="0"/>
              <a:cs typeface="Helvetica" panose="020B0604020202020204" pitchFamily="34" charset="0"/>
              <a:sym typeface="Arial"/>
            </a:endParaRPr>
          </a:p>
          <a:p>
            <a:pPr marL="609570" indent="-397913" defTabSz="1219140">
              <a:lnSpc>
                <a:spcPct val="115000"/>
              </a:lnSpc>
              <a:buClr>
                <a:schemeClr val="tx1"/>
              </a:buClr>
              <a:buSzPts val="1100"/>
              <a:buFont typeface="Arial"/>
              <a:buChar char="●"/>
              <a:defRPr/>
            </a:pPr>
            <a:r>
              <a:rPr lang="en" kern="0" dirty="0">
                <a:latin typeface="Georgia" panose="02040502050405020303" pitchFamily="18" charset="0"/>
                <a:cs typeface="Helvetica" panose="020B0604020202020204" pitchFamily="34" charset="0"/>
                <a:sym typeface="Arial"/>
              </a:rPr>
              <a:t>Repeat the steps above with the other parts and when you’re done editing, copy the end result and paste it into your presentation.</a:t>
            </a:r>
            <a:endParaRPr kern="0" dirty="0">
              <a:latin typeface="Georgia" panose="02040502050405020303" pitchFamily="18" charset="0"/>
              <a:cs typeface="Helvetica" panose="020B0604020202020204" pitchFamily="34" charset="0"/>
              <a:sym typeface="Arial"/>
            </a:endParaRPr>
          </a:p>
          <a:p>
            <a:pPr marL="609570" indent="-397913" defTabSz="1219140">
              <a:lnSpc>
                <a:spcPct val="115000"/>
              </a:lnSpc>
              <a:buClr>
                <a:schemeClr val="tx1"/>
              </a:buClr>
              <a:buSzPts val="1100"/>
              <a:buFont typeface="Proxima Nova"/>
              <a:buChar char="●"/>
              <a:defRPr/>
            </a:pPr>
            <a:r>
              <a:rPr lang="en" kern="0" dirty="0">
                <a:latin typeface="Georgia" panose="02040502050405020303" pitchFamily="18" charset="0"/>
                <a:cs typeface="Helvetica" panose="020B0604020202020204" pitchFamily="34" charset="0"/>
                <a:sym typeface="Arial"/>
              </a:rPr>
              <a:t>Remember to choose the </a:t>
            </a:r>
            <a:r>
              <a:rPr lang="en" kern="0" dirty="0">
                <a:solidFill>
                  <a:schemeClr val="accent1"/>
                </a:solidFill>
                <a:latin typeface="Georgia" panose="02040502050405020303" pitchFamily="18" charset="0"/>
                <a:cs typeface="Helvetica" panose="020B0604020202020204" pitchFamily="34" charset="0"/>
                <a:sym typeface="Arial"/>
              </a:rPr>
              <a:t>“</a:t>
            </a:r>
            <a:r>
              <a:rPr lang="en" b="1" kern="0" dirty="0">
                <a:solidFill>
                  <a:schemeClr val="accent1"/>
                </a:solidFill>
                <a:latin typeface="Georgia" panose="02040502050405020303" pitchFamily="18" charset="0"/>
                <a:cs typeface="Helvetica" panose="020B0604020202020204" pitchFamily="34" charset="0"/>
                <a:sym typeface="Arial"/>
              </a:rPr>
              <a:t>Keep source formatting</a:t>
            </a:r>
            <a:r>
              <a:rPr lang="en" kern="0" dirty="0">
                <a:solidFill>
                  <a:schemeClr val="accent1"/>
                </a:solidFill>
                <a:latin typeface="Georgia" panose="02040502050405020303" pitchFamily="18" charset="0"/>
                <a:cs typeface="Helvetica" panose="020B0604020202020204" pitchFamily="34" charset="0"/>
                <a:sym typeface="Arial"/>
              </a:rPr>
              <a:t>” </a:t>
            </a:r>
            <a:r>
              <a:rPr lang="en" kern="0" dirty="0">
                <a:latin typeface="Georgia" panose="02040502050405020303" pitchFamily="18" charset="0"/>
                <a:cs typeface="Helvetica" panose="020B0604020202020204" pitchFamily="34" charset="0"/>
                <a:sym typeface="Arial"/>
              </a:rPr>
              <a:t>option so that it keeps the design. For more info, please visit </a:t>
            </a:r>
            <a:r>
              <a:rPr lang="en" b="1" kern="0" dirty="0">
                <a:solidFill>
                  <a:schemeClr val="accent1"/>
                </a:solidFill>
                <a:uFill>
                  <a:noFill/>
                </a:uFill>
                <a:latin typeface="Georgia" panose="02040502050405020303" pitchFamily="18"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Slideegg (Tips &amp; Tricks)</a:t>
            </a:r>
            <a:r>
              <a:rPr lang="en" kern="0" dirty="0">
                <a:solidFill>
                  <a:schemeClr val="accent1"/>
                </a:solidFill>
                <a:latin typeface="Georgia" panose="02040502050405020303" pitchFamily="18" charset="0"/>
                <a:cs typeface="Helvetica" panose="020B0604020202020204" pitchFamily="34" charset="0"/>
                <a:sym typeface="Arial"/>
              </a:rPr>
              <a:t>.</a:t>
            </a:r>
            <a:endParaRPr kern="0" dirty="0">
              <a:solidFill>
                <a:schemeClr val="accent1"/>
              </a:solidFill>
              <a:latin typeface="Georgia" panose="02040502050405020303" pitchFamily="18" charset="0"/>
              <a:cs typeface="Helvetica" panose="020B0604020202020204" pitchFamily="34" charset="0"/>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7049" y="656222"/>
            <a:ext cx="6397905" cy="590931"/>
          </a:xfrm>
          <a:prstGeom prst="rect">
            <a:avLst/>
          </a:prstGeom>
        </p:spPr>
        <p:txBody>
          <a:bodyPr wrap="none">
            <a:spAutoFit/>
          </a:bodyPr>
          <a:lstStyle/>
          <a:p>
            <a:pPr lvl="0" algn="ctr">
              <a:lnSpc>
                <a:spcPct val="90000"/>
              </a:lnSpc>
              <a:spcBef>
                <a:spcPct val="0"/>
              </a:spcBef>
              <a:buClr>
                <a:srgbClr val="000000"/>
              </a:buClr>
              <a:buSzPts val="1100"/>
              <a:defRPr/>
            </a:pPr>
            <a:r>
              <a:rPr lang="en-US" sz="3600" b="1" dirty="0">
                <a:latin typeface="Georgia" panose="02040502050405020303" pitchFamily="18" charset="0"/>
                <a:ea typeface="Cambria" panose="02040503050406030204" pitchFamily="18" charset="0"/>
                <a:cs typeface="+mj-cs"/>
              </a:rPr>
              <a:t>Terms of Use (Free Users)</a:t>
            </a:r>
          </a:p>
        </p:txBody>
      </p:sp>
      <p:cxnSp>
        <p:nvCxnSpPr>
          <p:cNvPr id="8" name="Straight Connector 7"/>
          <p:cNvCxnSpPr/>
          <p:nvPr/>
        </p:nvCxnSpPr>
        <p:spPr>
          <a:xfrm>
            <a:off x="3352800" y="1344707"/>
            <a:ext cx="548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FEE3117-CA9D-C63D-F40E-394CD20E15D5}"/>
              </a:ext>
            </a:extLst>
          </p:cNvPr>
          <p:cNvGrpSpPr/>
          <p:nvPr/>
        </p:nvGrpSpPr>
        <p:grpSpPr>
          <a:xfrm>
            <a:off x="1524000" y="1838157"/>
            <a:ext cx="9879628" cy="4589311"/>
            <a:chOff x="1524000" y="1838157"/>
            <a:chExt cx="9879628" cy="4589310"/>
          </a:xfrm>
        </p:grpSpPr>
        <p:sp>
          <p:nvSpPr>
            <p:cNvPr id="3" name="Rectangle 2"/>
            <p:cNvSpPr/>
            <p:nvPr/>
          </p:nvSpPr>
          <p:spPr>
            <a:xfrm>
              <a:off x="1524000" y="1838157"/>
              <a:ext cx="9029700" cy="4062650"/>
            </a:xfrm>
            <a:prstGeom prst="rect">
              <a:avLst/>
            </a:prstGeom>
          </p:spPr>
          <p:txBody>
            <a:bodyPr wrap="square">
              <a:spAutoFit/>
            </a:bodyPr>
            <a:lstStyle/>
            <a:p>
              <a:r>
                <a:rPr lang="en-US" dirty="0">
                  <a:latin typeface="Georgia" panose="02040502050405020303" pitchFamily="18" charset="0"/>
                  <a:cs typeface="Segoe UI" panose="020B0502040204020203" pitchFamily="34" charset="0"/>
                </a:rPr>
                <a:t>If you are a free subscriber, you should credit</a:t>
              </a:r>
              <a:r>
                <a:rPr lang="en-US" b="1" dirty="0">
                  <a:latin typeface="Georgia" panose="02040502050405020303" pitchFamily="18" charset="0"/>
                  <a:cs typeface="Segoe UI" panose="020B0502040204020203" pitchFamily="34" charset="0"/>
                </a:rPr>
                <a:t> </a:t>
              </a:r>
              <a:r>
                <a:rPr lang="en-US" b="1" u="sng" dirty="0">
                  <a:solidFill>
                    <a:schemeClr val="accent1"/>
                  </a:solidFill>
                  <a:latin typeface="Georgia" panose="02040502050405020303" pitchFamily="18" charset="0"/>
                  <a:cs typeface="Segoe UI" panose="020B0502040204020203" pitchFamily="34" charset="0"/>
                  <a:hlinkClick r:id="rId2">
                    <a:extLst>
                      <a:ext uri="{A12FA001-AC4F-418D-AE19-62706E023703}">
                        <ahyp:hlinkClr xmlns:ahyp="http://schemas.microsoft.com/office/drawing/2018/hyperlinkcolor" val="tx"/>
                      </a:ext>
                    </a:extLst>
                  </a:hlinkClick>
                </a:rPr>
                <a:t>Slide Egg</a:t>
              </a:r>
              <a:r>
                <a:rPr lang="en-US" b="1" dirty="0">
                  <a:solidFill>
                    <a:schemeClr val="accent1"/>
                  </a:solidFill>
                  <a:latin typeface="Georgia" panose="02040502050405020303" pitchFamily="18" charset="0"/>
                  <a:cs typeface="Segoe UI" panose="020B0502040204020203" pitchFamily="34" charset="0"/>
                </a:rPr>
                <a:t> </a:t>
              </a:r>
              <a:r>
                <a:rPr lang="en-US" dirty="0">
                  <a:latin typeface="Georgia" panose="02040502050405020303" pitchFamily="18" charset="0"/>
                  <a:cs typeface="Segoe UI" panose="020B0502040204020203" pitchFamily="34" charset="0"/>
                </a:rPr>
                <a:t>by keeping the </a:t>
              </a:r>
              <a:r>
                <a:rPr lang="en-US" dirty="0">
                  <a:solidFill>
                    <a:schemeClr val="accent1"/>
                  </a:solidFill>
                  <a:latin typeface="Georgia" panose="02040502050405020303" pitchFamily="18" charset="0"/>
                  <a:cs typeface="Segoe UI" panose="020B0502040204020203" pitchFamily="34" charset="0"/>
                </a:rPr>
                <a:t>“</a:t>
              </a:r>
              <a:r>
                <a:rPr lang="en-US" b="1" dirty="0">
                  <a:solidFill>
                    <a:schemeClr val="accent1"/>
                  </a:solidFill>
                  <a:latin typeface="Georgia" panose="02040502050405020303" pitchFamily="18" charset="0"/>
                  <a:cs typeface="Segoe UI" panose="020B0502040204020203" pitchFamily="34" charset="0"/>
                </a:rPr>
                <a:t>Thank You”</a:t>
              </a:r>
              <a:r>
                <a:rPr lang="en-US" dirty="0">
                  <a:solidFill>
                    <a:schemeClr val="accent1"/>
                  </a:solidFill>
                  <a:latin typeface="Georgia" panose="02040502050405020303" pitchFamily="18" charset="0"/>
                  <a:cs typeface="Segoe UI" panose="020B0502040204020203" pitchFamily="34" charset="0"/>
                </a:rPr>
                <a:t> </a:t>
              </a:r>
              <a:r>
                <a:rPr lang="en-US" dirty="0">
                  <a:latin typeface="Georgia" panose="02040502050405020303" pitchFamily="18" charset="0"/>
                  <a:cs typeface="Segoe UI" panose="020B0502040204020203" pitchFamily="34" charset="0"/>
                </a:rPr>
                <a:t>slide.</a:t>
              </a:r>
            </a:p>
            <a:p>
              <a:r>
                <a:rPr lang="en-US" dirty="0">
                  <a:latin typeface="Georgia" panose="02040502050405020303" pitchFamily="18" charset="0"/>
                  <a:cs typeface="Segoe UI" panose="020B0502040204020203" pitchFamily="34" charset="0"/>
                </a:rPr>
                <a:t>Kindly refer to the following slide for the Terms of Use for premium users.</a:t>
              </a:r>
            </a:p>
            <a:p>
              <a:endParaRPr lang="en-US" b="1" dirty="0">
                <a:latin typeface="Georgia" panose="02040502050405020303" pitchFamily="18" charset="0"/>
                <a:cs typeface="Segoe UI" panose="020B0502040204020203" pitchFamily="34" charset="0"/>
              </a:endParaRPr>
            </a:p>
            <a:p>
              <a:pPr>
                <a:spcBef>
                  <a:spcPts val="600"/>
                </a:spcBef>
              </a:pPr>
              <a:r>
                <a:rPr lang="en-US" sz="2000" b="1" u="sng" dirty="0">
                  <a:solidFill>
                    <a:schemeClr val="accent1"/>
                  </a:solidFill>
                  <a:latin typeface="Georgia" panose="02040502050405020303" pitchFamily="18" charset="0"/>
                  <a:cs typeface="Segoe UI" panose="020B0502040204020203" pitchFamily="34" charset="0"/>
                </a:rPr>
                <a:t>You can:</a:t>
              </a:r>
              <a:endParaRPr lang="en-US" b="1" u="sng" dirty="0">
                <a:solidFill>
                  <a:schemeClr val="accent1"/>
                </a:solidFill>
                <a:latin typeface="Georgia" panose="02040502050405020303" pitchFamily="18" charset="0"/>
                <a:cs typeface="Segoe UI" panose="020B0502040204020203" pitchFamily="34" charset="0"/>
              </a:endParaRPr>
            </a:p>
            <a:p>
              <a:pPr marL="285744" indent="-285744">
                <a:spcBef>
                  <a:spcPts val="600"/>
                </a:spcBef>
                <a:buFont typeface="Arial" panose="020B0604020202020204" pitchFamily="34" charset="0"/>
                <a:buChar char="•"/>
              </a:pPr>
              <a:r>
                <a:rPr lang="en-US" dirty="0">
                  <a:latin typeface="Georgia" panose="02040502050405020303" pitchFamily="18" charset="0"/>
                  <a:cs typeface="Segoe UI" panose="020B0502040204020203" pitchFamily="34" charset="0"/>
                </a:rPr>
                <a:t>Customize or edit this template</a:t>
              </a:r>
            </a:p>
            <a:p>
              <a:pPr marL="285744" indent="-285744">
                <a:buFont typeface="Arial" panose="020B0604020202020204" pitchFamily="34" charset="0"/>
                <a:buChar char="•"/>
              </a:pPr>
              <a:r>
                <a:rPr lang="en-US" dirty="0">
                  <a:latin typeface="Georgia" panose="02040502050405020303" pitchFamily="18" charset="0"/>
                  <a:cs typeface="Segoe UI" panose="020B0502040204020203" pitchFamily="34" charset="0"/>
                </a:rPr>
                <a:t>Use this template for both business and personal endeavors.</a:t>
              </a:r>
            </a:p>
            <a:p>
              <a:pPr marL="171446" indent="-171446">
                <a:buFont typeface="Wingdings" panose="05000000000000000000" pitchFamily="2" charset="2"/>
                <a:buChar char="v"/>
              </a:pPr>
              <a:endParaRPr lang="en-US" dirty="0">
                <a:latin typeface="Georgia" panose="02040502050405020303" pitchFamily="18" charset="0"/>
                <a:cs typeface="Segoe UI" panose="020B0502040204020203" pitchFamily="34" charset="0"/>
              </a:endParaRPr>
            </a:p>
            <a:p>
              <a:pPr>
                <a:spcBef>
                  <a:spcPts val="600"/>
                </a:spcBef>
              </a:pPr>
              <a:r>
                <a:rPr lang="en-US" sz="2000" b="1" u="sng" dirty="0">
                  <a:solidFill>
                    <a:schemeClr val="accent1"/>
                  </a:solidFill>
                  <a:latin typeface="Georgia" panose="02040502050405020303" pitchFamily="18" charset="0"/>
                  <a:cs typeface="Segoe UI" panose="020B0502040204020203" pitchFamily="34" charset="0"/>
                </a:rPr>
                <a:t>You can not:</a:t>
              </a:r>
            </a:p>
            <a:p>
              <a:pPr marL="285744" indent="-285744">
                <a:spcBef>
                  <a:spcPts val="600"/>
                </a:spcBef>
                <a:buFont typeface="Arial" panose="020B0604020202020204" pitchFamily="34" charset="0"/>
                <a:buChar char="•"/>
              </a:pPr>
              <a:r>
                <a:rPr lang="en-US" dirty="0">
                  <a:latin typeface="Georgia" panose="02040502050405020303" pitchFamily="18" charset="0"/>
                  <a:cs typeface="Segoe UI" panose="020B0502040204020203" pitchFamily="34" charset="0"/>
                </a:rPr>
                <a:t>Sell, rent, or second-license Slide Egg content or its altered version.</a:t>
              </a:r>
              <a:br>
                <a:rPr lang="en-US" dirty="0">
                  <a:latin typeface="Georgia" panose="02040502050405020303" pitchFamily="18" charset="0"/>
                  <a:cs typeface="Segoe UI" panose="020B0502040204020203" pitchFamily="34" charset="0"/>
                </a:rPr>
              </a:br>
              <a:r>
                <a:rPr lang="en-US" dirty="0">
                  <a:latin typeface="Georgia" panose="02040502050405020303" pitchFamily="18" charset="0"/>
                  <a:cs typeface="Segoe UI" panose="020B0502040204020203" pitchFamily="34" charset="0"/>
                </a:rPr>
                <a:t>Promulgate, unless explicitly permitted, Slide Egg content, by Slide Egg.</a:t>
              </a:r>
            </a:p>
            <a:p>
              <a:pPr marL="285744" indent="-285744">
                <a:buFont typeface="Arial" panose="020B0604020202020204" pitchFamily="34" charset="0"/>
                <a:buChar char="•"/>
              </a:pPr>
              <a:r>
                <a:rPr lang="en-US" dirty="0">
                  <a:latin typeface="Georgia" panose="02040502050405020303" pitchFamily="18" charset="0"/>
                  <a:cs typeface="Segoe UI" panose="020B0502040204020203" pitchFamily="34" charset="0"/>
                </a:rPr>
                <a:t>Incorporate Slide Egg content in any database or file online or offline.</a:t>
              </a:r>
            </a:p>
            <a:p>
              <a:pPr marL="285744" indent="-285744">
                <a:buFont typeface="Arial" panose="020B0604020202020204" pitchFamily="34" charset="0"/>
                <a:buChar char="•"/>
              </a:pPr>
              <a:r>
                <a:rPr lang="en-US" dirty="0">
                  <a:latin typeface="Georgia" panose="02040502050405020303" pitchFamily="18" charset="0"/>
                  <a:cs typeface="Segoe UI" panose="020B0502040204020203" pitchFamily="34" charset="0"/>
                </a:rPr>
                <a:t>Obtain Slide Egg content’s copyright.</a:t>
              </a:r>
              <a:endParaRPr lang="en-US" b="1" dirty="0">
                <a:latin typeface="Georgia" panose="02040502050405020303" pitchFamily="18" charset="0"/>
                <a:cs typeface="Segoe UI" panose="020B0502040204020203" pitchFamily="34" charset="0"/>
              </a:endParaRPr>
            </a:p>
          </p:txBody>
        </p:sp>
        <p:sp>
          <p:nvSpPr>
            <p:cNvPr id="9" name="Rectangle 8"/>
            <p:cNvSpPr/>
            <p:nvPr/>
          </p:nvSpPr>
          <p:spPr>
            <a:xfrm>
              <a:off x="1524000" y="6027357"/>
              <a:ext cx="9879628" cy="400110"/>
            </a:xfrm>
            <a:prstGeom prst="rect">
              <a:avLst/>
            </a:prstGeom>
          </p:spPr>
          <p:txBody>
            <a:bodyPr wrap="none">
              <a:spAutoFit/>
            </a:bodyPr>
            <a:lstStyle/>
            <a:p>
              <a:r>
                <a:rPr lang="en-US" sz="2000" dirty="0">
                  <a:latin typeface="Georgia" panose="02040502050405020303" pitchFamily="18" charset="0"/>
                  <a:cs typeface="Segoe UI" panose="020B0502040204020203" pitchFamily="34" charset="0"/>
                </a:rPr>
                <a:t>Kindly refer to our </a:t>
              </a:r>
              <a:r>
                <a:rPr lang="en-US" sz="2000" b="1" u="sng" dirty="0">
                  <a:solidFill>
                    <a:schemeClr val="accent1"/>
                  </a:solidFill>
                  <a:latin typeface="Georgia" panose="02040502050405020303" pitchFamily="18"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lang="en-US" sz="2000" dirty="0">
                  <a:solidFill>
                    <a:schemeClr val="accent4"/>
                  </a:solidFill>
                  <a:latin typeface="Georgia" panose="02040502050405020303" pitchFamily="18" charset="0"/>
                  <a:cs typeface="Segoe UI" panose="020B0502040204020203" pitchFamily="34" charset="0"/>
                </a:rPr>
                <a:t> </a:t>
              </a:r>
              <a:r>
                <a:rPr lang="en-US" sz="2000" dirty="0">
                  <a:latin typeface="Georgia" panose="02040502050405020303" pitchFamily="18" charset="0"/>
                  <a:cs typeface="Segoe UI" panose="020B0502040204020203" pitchFamily="34" charset="0"/>
                </a:rPr>
                <a:t>page or </a:t>
              </a:r>
              <a:r>
                <a:rPr lang="en-US" sz="2000" b="1" u="sng" dirty="0">
                  <a:solidFill>
                    <a:schemeClr val="accent1"/>
                  </a:solidFill>
                  <a:latin typeface="Georgia" panose="02040502050405020303" pitchFamily="18"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lang="en-US" sz="2000" dirty="0">
                  <a:solidFill>
                    <a:schemeClr val="accent4"/>
                  </a:solidFill>
                  <a:latin typeface="Georgia" panose="02040502050405020303" pitchFamily="18" charset="0"/>
                  <a:cs typeface="Segoe UI" panose="020B0502040204020203" pitchFamily="34" charset="0"/>
                </a:rPr>
                <a:t> </a:t>
              </a:r>
              <a:r>
                <a:rPr lang="en-US" sz="2000" dirty="0">
                  <a:latin typeface="Georgia" panose="02040502050405020303" pitchFamily="18" charset="0"/>
                  <a:cs typeface="Segoe UI" panose="020B0502040204020203" pitchFamily="34" charset="0"/>
                </a:rPr>
                <a:t>for advanced slide modification guidelines.</a:t>
              </a:r>
            </a:p>
          </p:txBody>
        </p:sp>
      </p:grpSp>
    </p:spTree>
    <p:extLst>
      <p:ext uri="{BB962C8B-B14F-4D97-AF65-F5344CB8AC3E}">
        <p14:creationId xmlns:p14="http://schemas.microsoft.com/office/powerpoint/2010/main" val="4192295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358" y="656222"/>
            <a:ext cx="7563288" cy="590931"/>
          </a:xfrm>
          <a:prstGeom prst="rect">
            <a:avLst/>
          </a:prstGeom>
        </p:spPr>
        <p:txBody>
          <a:bodyPr wrap="none">
            <a:spAutoFit/>
          </a:bodyPr>
          <a:lstStyle/>
          <a:p>
            <a:pPr lvl="0" algn="ctr">
              <a:lnSpc>
                <a:spcPct val="90000"/>
              </a:lnSpc>
              <a:spcBef>
                <a:spcPct val="0"/>
              </a:spcBef>
              <a:buClr>
                <a:srgbClr val="000000"/>
              </a:buClr>
              <a:buSzPts val="1100"/>
              <a:defRPr/>
            </a:pPr>
            <a:r>
              <a:rPr lang="en-US" sz="3600" b="1" dirty="0">
                <a:latin typeface="Georgia" panose="02040502050405020303" pitchFamily="18" charset="0"/>
                <a:ea typeface="Cambria" panose="02040503050406030204" pitchFamily="18" charset="0"/>
                <a:cs typeface="+mj-cs"/>
              </a:rPr>
              <a:t>Terms of Use (Premium Users)</a:t>
            </a:r>
          </a:p>
        </p:txBody>
      </p:sp>
      <p:sp>
        <p:nvSpPr>
          <p:cNvPr id="3" name="Rectangle 2"/>
          <p:cNvSpPr/>
          <p:nvPr/>
        </p:nvSpPr>
        <p:spPr>
          <a:xfrm>
            <a:off x="1524001" y="1846095"/>
            <a:ext cx="9092540" cy="3847207"/>
          </a:xfrm>
          <a:prstGeom prst="rect">
            <a:avLst/>
          </a:prstGeom>
        </p:spPr>
        <p:txBody>
          <a:bodyPr wrap="square">
            <a:spAutoFit/>
          </a:bodyPr>
          <a:lstStyle/>
          <a:p>
            <a:r>
              <a:rPr lang="en-US" sz="1600" dirty="0">
                <a:latin typeface="Georgia" panose="02040502050405020303" pitchFamily="18" charset="0"/>
                <a:cs typeface="Segoe UI" panose="020B0502040204020203" pitchFamily="34" charset="0"/>
              </a:rPr>
              <a:t>Being a premium subscriber, you have the privilege of using this PPT template</a:t>
            </a:r>
          </a:p>
          <a:p>
            <a:r>
              <a:rPr lang="en-US" sz="1600" dirty="0">
                <a:latin typeface="Georgia" panose="02040502050405020303" pitchFamily="18" charset="0"/>
                <a:cs typeface="Segoe UI" panose="020B0502040204020203" pitchFamily="34" charset="0"/>
              </a:rPr>
              <a:t>without giving attribution to </a:t>
            </a:r>
            <a:r>
              <a:rPr lang="en-US" sz="1600" b="1" u="sng" dirty="0" err="1">
                <a:solidFill>
                  <a:schemeClr val="accent1"/>
                </a:solidFill>
                <a:latin typeface="Georgia" panose="02040502050405020303" pitchFamily="18" charset="0"/>
                <a:cs typeface="Segoe UI" panose="020B0502040204020203" pitchFamily="34" charset="0"/>
                <a:hlinkClick r:id="rId2">
                  <a:extLst>
                    <a:ext uri="{A12FA001-AC4F-418D-AE19-62706E023703}">
                      <ahyp:hlinkClr xmlns:ahyp="http://schemas.microsoft.com/office/drawing/2018/hyperlinkcolor" val="tx"/>
                    </a:ext>
                  </a:extLst>
                </a:hlinkClick>
              </a:rPr>
              <a:t>SlideEgg</a:t>
            </a:r>
            <a:r>
              <a:rPr lang="en-US" sz="1600" b="1" u="sng" dirty="0">
                <a:solidFill>
                  <a:srgbClr val="CE1D2D"/>
                </a:solidFill>
                <a:latin typeface="Georgia" panose="02040502050405020303" pitchFamily="18"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lang="en-US" sz="1600" dirty="0">
                <a:latin typeface="Georgia" panose="02040502050405020303" pitchFamily="18" charset="0"/>
                <a:cs typeface="Segoe UI" panose="020B0502040204020203" pitchFamily="34" charset="0"/>
              </a:rPr>
              <a:t>or keeping </a:t>
            </a:r>
            <a:r>
              <a:rPr lang="en-US" sz="1600" dirty="0">
                <a:solidFill>
                  <a:schemeClr val="accent4"/>
                </a:solidFill>
                <a:latin typeface="Georgia" panose="02040502050405020303" pitchFamily="18" charset="0"/>
                <a:cs typeface="Segoe UI" panose="020B0502040204020203" pitchFamily="34" charset="0"/>
              </a:rPr>
              <a:t>the </a:t>
            </a:r>
            <a:r>
              <a:rPr lang="en-US" sz="1600" b="1" dirty="0">
                <a:solidFill>
                  <a:schemeClr val="accent1"/>
                </a:solidFill>
                <a:latin typeface="Georgia" panose="02040502050405020303" pitchFamily="18" charset="0"/>
                <a:cs typeface="Segoe UI" panose="020B0502040204020203" pitchFamily="34" charset="0"/>
              </a:rPr>
              <a:t>“Thank You” </a:t>
            </a:r>
            <a:r>
              <a:rPr lang="en-US" sz="1600" dirty="0">
                <a:latin typeface="Georgia" panose="02040502050405020303" pitchFamily="18" charset="0"/>
                <a:cs typeface="Segoe UI" panose="020B0502040204020203" pitchFamily="34" charset="0"/>
              </a:rPr>
              <a:t>slide.</a:t>
            </a:r>
          </a:p>
          <a:p>
            <a:endParaRPr lang="en-US" sz="1600" dirty="0">
              <a:latin typeface="Georgia" panose="02040502050405020303" pitchFamily="18" charset="0"/>
              <a:cs typeface="Segoe UI" panose="020B0502040204020203" pitchFamily="34" charset="0"/>
            </a:endParaRPr>
          </a:p>
          <a:p>
            <a:pPr>
              <a:spcBef>
                <a:spcPts val="600"/>
              </a:spcBef>
            </a:pPr>
            <a:r>
              <a:rPr lang="en-US" sz="1600" b="1" u="sng" dirty="0">
                <a:solidFill>
                  <a:schemeClr val="accent1"/>
                </a:solidFill>
                <a:latin typeface="Georgia" panose="02040502050405020303" pitchFamily="18" charset="0"/>
                <a:cs typeface="Segoe UI" panose="020B0502040204020203" pitchFamily="34" charset="0"/>
              </a:rPr>
              <a:t>You can:</a:t>
            </a:r>
          </a:p>
          <a:p>
            <a:pPr marL="285744" indent="-285744">
              <a:spcBef>
                <a:spcPts val="600"/>
              </a:spcBef>
              <a:buFont typeface="Arial" panose="020B0604020202020204" pitchFamily="34" charset="0"/>
              <a:buChar char="•"/>
            </a:pPr>
            <a:r>
              <a:rPr lang="en-US" sz="1600" dirty="0">
                <a:latin typeface="Georgia" panose="02040502050405020303" pitchFamily="18" charset="0"/>
                <a:cs typeface="Segoe UI" panose="020B0502040204020203" pitchFamily="34" charset="0"/>
              </a:rPr>
              <a:t>Customize or edit this template.</a:t>
            </a:r>
          </a:p>
          <a:p>
            <a:pPr marL="285744" indent="-285744">
              <a:buFont typeface="Arial" panose="020B0604020202020204" pitchFamily="34" charset="0"/>
              <a:buChar char="•"/>
            </a:pPr>
            <a:r>
              <a:rPr lang="en-US" sz="1600" dirty="0">
                <a:latin typeface="Georgia" panose="02040502050405020303" pitchFamily="18" charset="0"/>
                <a:cs typeface="Segoe UI" panose="020B0502040204020203" pitchFamily="34" charset="0"/>
              </a:rPr>
              <a:t>Use this template for both business and personal endeavors.</a:t>
            </a:r>
          </a:p>
          <a:p>
            <a:pPr marL="285744" indent="-285744">
              <a:buFont typeface="Arial" panose="020B0604020202020204" pitchFamily="34" charset="0"/>
              <a:buChar char="•"/>
            </a:pPr>
            <a:r>
              <a:rPr lang="en-US" sz="1600" dirty="0">
                <a:latin typeface="Georgia" panose="02040502050405020303" pitchFamily="18" charset="0"/>
                <a:cs typeface="Segoe UI" panose="020B0502040204020203" pitchFamily="34" charset="0"/>
              </a:rPr>
              <a:t>Circulate or share the editable format of this template with anyone you want.</a:t>
            </a:r>
          </a:p>
          <a:p>
            <a:pPr marL="285744" indent="-285744">
              <a:buFont typeface="Wingdings" panose="05000000000000000000" pitchFamily="2" charset="2"/>
              <a:buChar char="v"/>
            </a:pPr>
            <a:endParaRPr lang="en-US" sz="1600" dirty="0">
              <a:solidFill>
                <a:schemeClr val="accent1"/>
              </a:solidFill>
              <a:latin typeface="Georgia" panose="02040502050405020303" pitchFamily="18" charset="0"/>
              <a:cs typeface="Segoe UI" panose="020B0502040204020203" pitchFamily="34" charset="0"/>
            </a:endParaRPr>
          </a:p>
          <a:p>
            <a:pPr>
              <a:spcBef>
                <a:spcPts val="600"/>
              </a:spcBef>
            </a:pPr>
            <a:r>
              <a:rPr lang="en-US" sz="1600" b="1" u="sng" dirty="0">
                <a:solidFill>
                  <a:schemeClr val="accent1"/>
                </a:solidFill>
                <a:latin typeface="Georgia" panose="02040502050405020303" pitchFamily="18" charset="0"/>
                <a:cs typeface="Segoe UI" panose="020B0502040204020203" pitchFamily="34" charset="0"/>
              </a:rPr>
              <a:t>You can not:</a:t>
            </a:r>
          </a:p>
          <a:p>
            <a:pPr marL="285744" indent="-285744">
              <a:spcBef>
                <a:spcPts val="600"/>
              </a:spcBef>
              <a:buFont typeface="Arial" panose="020B0604020202020204" pitchFamily="34" charset="0"/>
              <a:buChar char="•"/>
            </a:pPr>
            <a:r>
              <a:rPr lang="en-US" sz="1600" dirty="0">
                <a:latin typeface="Georgia" panose="02040502050405020303" pitchFamily="18" charset="0"/>
                <a:cs typeface="Segoe UI" panose="020B0502040204020203" pitchFamily="34" charset="0"/>
              </a:rPr>
              <a:t>Sell, rent or second-license Slide Egg content or the altered version of it.</a:t>
            </a:r>
            <a:br>
              <a:rPr lang="en-US" sz="1600" dirty="0">
                <a:latin typeface="Georgia" panose="02040502050405020303" pitchFamily="18" charset="0"/>
                <a:cs typeface="Segoe UI" panose="020B0502040204020203" pitchFamily="34" charset="0"/>
              </a:rPr>
            </a:br>
            <a:r>
              <a:rPr lang="en-US" sz="1600" dirty="0">
                <a:latin typeface="Georgia" panose="02040502050405020303" pitchFamily="18" charset="0"/>
                <a:cs typeface="Segoe UI" panose="020B0502040204020203" pitchFamily="34" charset="0"/>
              </a:rPr>
              <a:t>Promulgate or include the templates in any other services database</a:t>
            </a:r>
          </a:p>
          <a:p>
            <a:pPr marL="285744" indent="-285744">
              <a:buFont typeface="Arial" panose="020B0604020202020204" pitchFamily="34" charset="0"/>
              <a:buChar char="•"/>
            </a:pPr>
            <a:r>
              <a:rPr lang="en-US" sz="1600" dirty="0">
                <a:latin typeface="Georgia" panose="02040502050405020303" pitchFamily="18" charset="0"/>
                <a:cs typeface="Segoe UI" panose="020B0502040204020203" pitchFamily="34" charset="0"/>
              </a:rPr>
              <a:t>that performs as distribution or resale platform, unless explicitly permitted, by Slide Egg.</a:t>
            </a:r>
          </a:p>
          <a:p>
            <a:pPr marL="285744" indent="-285744">
              <a:buFont typeface="Arial" panose="020B0604020202020204" pitchFamily="34" charset="0"/>
              <a:buChar char="•"/>
            </a:pPr>
            <a:r>
              <a:rPr lang="en-US" sz="1600" dirty="0">
                <a:latin typeface="Georgia" panose="02040502050405020303" pitchFamily="18" charset="0"/>
                <a:cs typeface="Segoe UI" panose="020B0502040204020203" pitchFamily="34" charset="0"/>
              </a:rPr>
              <a:t>Incorporate the elements used in Slide Egg’s templates separately.</a:t>
            </a:r>
          </a:p>
          <a:p>
            <a:pPr marL="285744" indent="-285744">
              <a:buFont typeface="Arial" panose="020B0604020202020204" pitchFamily="34" charset="0"/>
              <a:buChar char="•"/>
            </a:pPr>
            <a:r>
              <a:rPr lang="en-US" sz="1600" dirty="0">
                <a:latin typeface="Georgia" panose="02040502050405020303" pitchFamily="18" charset="0"/>
                <a:cs typeface="Segoe UI" panose="020B0502040204020203" pitchFamily="34" charset="0"/>
              </a:rPr>
              <a:t>Obtain Slide Egg’s copyright for the elements used in this template as a logo or trademark.</a:t>
            </a:r>
            <a:endParaRPr lang="en-US" sz="1600" b="1" dirty="0">
              <a:latin typeface="Georgia" panose="02040502050405020303" pitchFamily="18" charset="0"/>
              <a:cs typeface="Segoe UI" panose="020B0502040204020203" pitchFamily="34" charset="0"/>
            </a:endParaRPr>
          </a:p>
        </p:txBody>
      </p:sp>
      <p:cxnSp>
        <p:nvCxnSpPr>
          <p:cNvPr id="5" name="Straight Connector 4"/>
          <p:cNvCxnSpPr/>
          <p:nvPr/>
        </p:nvCxnSpPr>
        <p:spPr>
          <a:xfrm>
            <a:off x="2914187" y="1344707"/>
            <a:ext cx="63636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DC01AFD9-8872-2AE3-655A-66D9360EFD69}"/>
              </a:ext>
            </a:extLst>
          </p:cNvPr>
          <p:cNvSpPr/>
          <p:nvPr/>
        </p:nvSpPr>
        <p:spPr>
          <a:xfrm>
            <a:off x="1757474" y="6014017"/>
            <a:ext cx="8919429" cy="369332"/>
          </a:xfrm>
          <a:prstGeom prst="rect">
            <a:avLst/>
          </a:prstGeom>
        </p:spPr>
        <p:txBody>
          <a:bodyPr wrap="none">
            <a:spAutoFit/>
          </a:bodyPr>
          <a:lstStyle/>
          <a:p>
            <a:r>
              <a:rPr lang="en-US" dirty="0">
                <a:latin typeface="Georgia" panose="02040502050405020303" pitchFamily="18" charset="0"/>
                <a:cs typeface="Segoe UI" panose="020B0502040204020203" pitchFamily="34" charset="0"/>
              </a:rPr>
              <a:t>Kindly refer to our </a:t>
            </a:r>
            <a:r>
              <a:rPr lang="en-US" b="1" u="sng" dirty="0">
                <a:solidFill>
                  <a:schemeClr val="accent1"/>
                </a:solidFill>
                <a:latin typeface="Georgia" panose="02040502050405020303" pitchFamily="18"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lang="en-US" dirty="0">
                <a:solidFill>
                  <a:srgbClr val="CE1D2D"/>
                </a:solidFill>
                <a:latin typeface="Georgia" panose="02040502050405020303" pitchFamily="18" charset="0"/>
                <a:cs typeface="Segoe UI" panose="020B0502040204020203" pitchFamily="34" charset="0"/>
              </a:rPr>
              <a:t> </a:t>
            </a:r>
            <a:r>
              <a:rPr lang="en-US" dirty="0">
                <a:latin typeface="Georgia" panose="02040502050405020303" pitchFamily="18" charset="0"/>
                <a:cs typeface="Segoe UI" panose="020B0502040204020203" pitchFamily="34" charset="0"/>
              </a:rPr>
              <a:t>page or </a:t>
            </a:r>
            <a:r>
              <a:rPr lang="en-US" b="1" u="sng" dirty="0">
                <a:solidFill>
                  <a:schemeClr val="accent1"/>
                </a:solidFill>
                <a:latin typeface="Georgia" panose="02040502050405020303" pitchFamily="18"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lang="en-US" dirty="0">
                <a:solidFill>
                  <a:schemeClr val="accent4"/>
                </a:solidFill>
                <a:latin typeface="Georgia" panose="02040502050405020303" pitchFamily="18" charset="0"/>
                <a:cs typeface="Segoe UI" panose="020B0502040204020203" pitchFamily="34" charset="0"/>
              </a:rPr>
              <a:t> f</a:t>
            </a:r>
            <a:r>
              <a:rPr lang="en-US" dirty="0">
                <a:latin typeface="Georgia" panose="02040502050405020303" pitchFamily="18" charset="0"/>
                <a:cs typeface="Segoe UI" panose="020B0502040204020203" pitchFamily="34" charset="0"/>
              </a:rPr>
              <a:t>or advanced slide modification guidelines.</a:t>
            </a:r>
          </a:p>
        </p:txBody>
      </p:sp>
    </p:spTree>
    <p:extLst>
      <p:ext uri="{BB962C8B-B14F-4D97-AF65-F5344CB8AC3E}">
        <p14:creationId xmlns:p14="http://schemas.microsoft.com/office/powerpoint/2010/main" val="3109610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1A51F1-8F6C-8C7F-2CE2-8AFE79DF646C}"/>
              </a:ext>
            </a:extLst>
          </p:cNvPr>
          <p:cNvSpPr txBox="1"/>
          <p:nvPr/>
        </p:nvSpPr>
        <p:spPr>
          <a:xfrm>
            <a:off x="3046971" y="6420022"/>
            <a:ext cx="6098059" cy="338554"/>
          </a:xfrm>
          <a:prstGeom prst="rect">
            <a:avLst/>
          </a:prstGeom>
          <a:noFill/>
        </p:spPr>
        <p:txBody>
          <a:bodyPr wrap="square">
            <a:spAutoFit/>
          </a:bodyPr>
          <a:lstStyle/>
          <a:p>
            <a:pPr algn="ctr" defTabSz="914377">
              <a:defRPr/>
            </a:pPr>
            <a:r>
              <a:rPr lang="en-US" sz="1600" u="sng" dirty="0">
                <a:solidFill>
                  <a:schemeClr val="tx1">
                    <a:lumMod val="85000"/>
                    <a:lumOff val="15000"/>
                  </a:schemeClr>
                </a:solidFill>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www.slideegg.com</a:t>
            </a:r>
            <a:endParaRPr lang="en-US" sz="1600" dirty="0">
              <a:solidFill>
                <a:schemeClr val="tx1">
                  <a:lumMod val="85000"/>
                  <a:lumOff val="15000"/>
                </a:schemeClr>
              </a:solidFill>
              <a:latin typeface="Segoe UI" panose="020B0502040204020203" pitchFamily="34" charset="0"/>
              <a:cs typeface="Segoe UI" panose="020B0502040204020203" pitchFamily="34" charset="0"/>
            </a:endParaRPr>
          </a:p>
        </p:txBody>
      </p:sp>
      <p:grpSp>
        <p:nvGrpSpPr>
          <p:cNvPr id="9" name="Group 8">
            <a:extLst>
              <a:ext uri="{FF2B5EF4-FFF2-40B4-BE49-F238E27FC236}">
                <a16:creationId xmlns:a16="http://schemas.microsoft.com/office/drawing/2014/main" id="{18C1693D-42D1-8922-4C0B-E2A8153D5653}"/>
              </a:ext>
            </a:extLst>
          </p:cNvPr>
          <p:cNvGrpSpPr/>
          <p:nvPr/>
        </p:nvGrpSpPr>
        <p:grpSpPr>
          <a:xfrm>
            <a:off x="1659926" y="1576395"/>
            <a:ext cx="8872151" cy="3560072"/>
            <a:chOff x="1659925" y="1622451"/>
            <a:chExt cx="8872151" cy="3560071"/>
          </a:xfrm>
        </p:grpSpPr>
        <p:sp>
          <p:nvSpPr>
            <p:cNvPr id="3" name="TextBox 2">
              <a:extLst>
                <a:ext uri="{FF2B5EF4-FFF2-40B4-BE49-F238E27FC236}">
                  <a16:creationId xmlns:a16="http://schemas.microsoft.com/office/drawing/2014/main" id="{F93D79BF-9A2A-6215-1E04-99B1A583F032}"/>
                </a:ext>
              </a:extLst>
            </p:cNvPr>
            <p:cNvSpPr txBox="1"/>
            <p:nvPr/>
          </p:nvSpPr>
          <p:spPr>
            <a:xfrm>
              <a:off x="1659925" y="1622451"/>
              <a:ext cx="8872151" cy="1477328"/>
            </a:xfrm>
            <a:prstGeom prst="rect">
              <a:avLst/>
            </a:prstGeom>
            <a:noFill/>
          </p:spPr>
          <p:txBody>
            <a:bodyPr wrap="square">
              <a:spAutoFit/>
            </a:bodyPr>
            <a:lstStyle/>
            <a:p>
              <a:pPr algn="ctr" defTabSz="914377">
                <a:defRPr/>
              </a:pPr>
              <a:r>
                <a:rPr lang="en-US" sz="5400" b="1" dirty="0">
                  <a:solidFill>
                    <a:schemeClr val="accent1"/>
                  </a:solidFill>
                  <a:latin typeface="Georgia" panose="02040502050405020303" pitchFamily="18" charset="0"/>
                  <a:cs typeface="Segoe UI" panose="020B0502040204020203" pitchFamily="34" charset="0"/>
                </a:rPr>
                <a:t>Thank You!</a:t>
              </a:r>
            </a:p>
            <a:p>
              <a:pPr algn="ctr" defTabSz="914377">
                <a:defRPr/>
              </a:pPr>
              <a:r>
                <a:rPr lang="en-US" dirty="0">
                  <a:latin typeface="Georgia" panose="02040502050405020303" pitchFamily="18" charset="0"/>
                  <a:cs typeface="Segoe UI" panose="020B0502040204020203" pitchFamily="34" charset="0"/>
                </a:rPr>
                <a:t>We respect your valuable time with SlideEgg!</a:t>
              </a:r>
            </a:p>
            <a:p>
              <a:pPr algn="ctr" defTabSz="914377">
                <a:defRPr/>
              </a:pPr>
              <a:r>
                <a:rPr lang="en-US" dirty="0">
                  <a:latin typeface="Georgia" panose="02040502050405020303" pitchFamily="18" charset="0"/>
                  <a:cs typeface="Segoe UI" panose="020B0502040204020203" pitchFamily="34" charset="0"/>
                </a:rPr>
                <a:t>If you have any questions, please reach us</a:t>
              </a:r>
            </a:p>
          </p:txBody>
        </p:sp>
        <p:grpSp>
          <p:nvGrpSpPr>
            <p:cNvPr id="4" name="Group 3">
              <a:extLst>
                <a:ext uri="{FF2B5EF4-FFF2-40B4-BE49-F238E27FC236}">
                  <a16:creationId xmlns:a16="http://schemas.microsoft.com/office/drawing/2014/main" id="{F03BFF7D-27EB-9297-195E-7649A54585F1}"/>
                </a:ext>
              </a:extLst>
            </p:cNvPr>
            <p:cNvGrpSpPr/>
            <p:nvPr/>
          </p:nvGrpSpPr>
          <p:grpSpPr>
            <a:xfrm>
              <a:off x="4889500" y="3372853"/>
              <a:ext cx="2878228" cy="444235"/>
              <a:chOff x="3889500" y="3338261"/>
              <a:chExt cx="4767228" cy="735789"/>
            </a:xfrm>
          </p:grpSpPr>
          <p:pic>
            <p:nvPicPr>
              <p:cNvPr id="1028" name="Picture 4" descr="Facebook icon circle Logo PNG Vector (EPS) Free Download">
                <a:hlinkClick r:id="rId3"/>
                <a:extLst>
                  <a:ext uri="{FF2B5EF4-FFF2-40B4-BE49-F238E27FC236}">
                    <a16:creationId xmlns:a16="http://schemas.microsoft.com/office/drawing/2014/main" id="{16D3E93B-1398-C200-D8AD-A32FB15FD2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stagram Logo Icon Png #96303 - Free Icons Library">
                <a:hlinkClick r:id="rId5"/>
                <a:extLst>
                  <a:ext uri="{FF2B5EF4-FFF2-40B4-BE49-F238E27FC236}">
                    <a16:creationId xmlns:a16="http://schemas.microsoft.com/office/drawing/2014/main" id="{677DF3C6-2689-266E-B1CC-93CD7DAB41E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0970" y="3338261"/>
                <a:ext cx="730592" cy="72118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Youtube PNG images free download">
                <a:hlinkClick r:id="rId7"/>
                <a:extLst>
                  <a:ext uri="{FF2B5EF4-FFF2-40B4-BE49-F238E27FC236}">
                    <a16:creationId xmlns:a16="http://schemas.microsoft.com/office/drawing/2014/main" id="{997D792E-0CB5-74C5-97B9-214F2D173C9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18313" y="3352865"/>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ownload Twitter Logo Png Transparent Background - Logo Twitter Png PNG  Image with No Background - PNGkey.com">
                <a:hlinkClick r:id="rId9"/>
                <a:extLst>
                  <a:ext uri="{FF2B5EF4-FFF2-40B4-BE49-F238E27FC236}">
                    <a16:creationId xmlns:a16="http://schemas.microsoft.com/office/drawing/2014/main" id="{24AC0C49-0290-172D-66C1-3855834257B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87856" y="3352866"/>
                <a:ext cx="715989" cy="71598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nkedIn Logo – Free PNG format download (2022)">
                <a:hlinkClick r:id="rId11"/>
                <a:extLst>
                  <a:ext uri="{FF2B5EF4-FFF2-40B4-BE49-F238E27FC236}">
                    <a16:creationId xmlns:a16="http://schemas.microsoft.com/office/drawing/2014/main" id="{67081FFC-3D3D-3787-9C52-81F6BD2FEA7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63296" y="3344440"/>
                <a:ext cx="1293432"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Rectangle 1"/>
            <p:cNvSpPr/>
            <p:nvPr/>
          </p:nvSpPr>
          <p:spPr>
            <a:xfrm>
              <a:off x="2668858" y="4659302"/>
              <a:ext cx="6854283" cy="523220"/>
            </a:xfrm>
            <a:prstGeom prst="rect">
              <a:avLst/>
            </a:prstGeom>
          </p:spPr>
          <p:txBody>
            <a:bodyPr wrap="square">
              <a:spAutoFit/>
            </a:bodyPr>
            <a:lstStyle/>
            <a:p>
              <a:pPr algn="ctr"/>
              <a:r>
                <a:rPr lang="en-US" sz="1400" b="1" dirty="0">
                  <a:solidFill>
                    <a:schemeClr val="accent1"/>
                  </a:solidFill>
                  <a:latin typeface="Georgia" panose="02040502050405020303" pitchFamily="18" charset="0"/>
                  <a:cs typeface="Segoe UI" panose="020B0502040204020203" pitchFamily="34" charset="0"/>
                </a:rPr>
                <a:t>CREDIT:</a:t>
              </a:r>
              <a:r>
                <a:rPr lang="en-US" sz="1400" dirty="0">
                  <a:solidFill>
                    <a:schemeClr val="accent1"/>
                  </a:solidFill>
                  <a:latin typeface="Georgia" panose="02040502050405020303" pitchFamily="18" charset="0"/>
                  <a:cs typeface="Segoe UI" panose="020B0502040204020203" pitchFamily="34" charset="0"/>
                </a:rPr>
                <a:t> </a:t>
              </a:r>
              <a:r>
                <a:rPr lang="en-US" sz="1400" dirty="0">
                  <a:latin typeface="Georgia" panose="02040502050405020303" pitchFamily="18" charset="0"/>
                  <a:cs typeface="Segoe UI" panose="020B0502040204020203" pitchFamily="34" charset="0"/>
                </a:rPr>
                <a:t>Slide Egg created this PowerPoint template.</a:t>
              </a:r>
            </a:p>
            <a:p>
              <a:pPr algn="ctr"/>
              <a:r>
                <a:rPr lang="en-US" sz="1400" dirty="0">
                  <a:latin typeface="Georgia" panose="02040502050405020303" pitchFamily="18" charset="0"/>
                  <a:cs typeface="Segoe UI" panose="020B0502040204020203" pitchFamily="34" charset="0"/>
                </a:rPr>
                <a:t>Let this slide be kept for attribution.</a:t>
              </a:r>
            </a:p>
          </p:txBody>
        </p:sp>
        <p:sp>
          <p:nvSpPr>
            <p:cNvPr id="8" name="Rectangle 7">
              <a:extLst>
                <a:ext uri="{FF2B5EF4-FFF2-40B4-BE49-F238E27FC236}">
                  <a16:creationId xmlns:a16="http://schemas.microsoft.com/office/drawing/2014/main" id="{0062754B-E4B0-7A4D-2F24-CE51A361816F}"/>
                </a:ext>
              </a:extLst>
            </p:cNvPr>
            <p:cNvSpPr/>
            <p:nvPr/>
          </p:nvSpPr>
          <p:spPr>
            <a:xfrm>
              <a:off x="2668858" y="4098911"/>
              <a:ext cx="6854283" cy="369332"/>
            </a:xfrm>
            <a:prstGeom prst="rect">
              <a:avLst/>
            </a:prstGeom>
          </p:spPr>
          <p:txBody>
            <a:bodyPr wrap="square">
              <a:spAutoFit/>
            </a:bodyPr>
            <a:lstStyle/>
            <a:p>
              <a:pPr algn="ctr"/>
              <a:r>
                <a:rPr lang="en-US" dirty="0">
                  <a:latin typeface="Georgia" panose="02040502050405020303" pitchFamily="18" charset="0"/>
                  <a:cs typeface="Segoe UI" panose="020B0502040204020203" pitchFamily="34" charset="0"/>
                </a:rPr>
                <a:t>Do you have a design request, please visit our </a:t>
              </a:r>
              <a:r>
                <a:rPr lang="en-US" b="1" u="sng" dirty="0">
                  <a:solidFill>
                    <a:schemeClr val="accent1"/>
                  </a:solidFill>
                  <a:latin typeface="Georgia" panose="02040502050405020303" pitchFamily="18" charset="0"/>
                  <a:cs typeface="Segoe UI" panose="020B0502040204020203" pitchFamily="34" charset="0"/>
                  <a:hlinkClick r:id="rId13">
                    <a:extLst>
                      <a:ext uri="{A12FA001-AC4F-418D-AE19-62706E023703}">
                        <ahyp:hlinkClr xmlns:ahyp="http://schemas.microsoft.com/office/drawing/2018/hyperlinkcolor" val="tx"/>
                      </a:ext>
                    </a:extLst>
                  </a:hlinkClick>
                </a:rPr>
                <a:t>redesign</a:t>
              </a:r>
              <a:r>
                <a:rPr lang="en-US" dirty="0">
                  <a:latin typeface="Georgia" panose="02040502050405020303" pitchFamily="18" charset="0"/>
                  <a:cs typeface="Segoe UI" panose="020B0502040204020203" pitchFamily="34" charset="0"/>
                </a:rPr>
                <a:t> page.</a:t>
              </a:r>
            </a:p>
          </p:txBody>
        </p:sp>
      </p:grpSp>
    </p:spTree>
    <p:extLst>
      <p:ext uri="{BB962C8B-B14F-4D97-AF65-F5344CB8AC3E}">
        <p14:creationId xmlns:p14="http://schemas.microsoft.com/office/powerpoint/2010/main" val="1535664379"/>
      </p:ext>
    </p:extLst>
  </p:cSld>
  <p:clrMapOvr>
    <a:masterClrMapping/>
  </p:clrMapOvr>
</p:sld>
</file>

<file path=ppt/theme/theme1.xml><?xml version="1.0" encoding="utf-8"?>
<a:theme xmlns:a="http://schemas.openxmlformats.org/drawingml/2006/main" name="Office Theme">
  <a:themeElements>
    <a:clrScheme name="Custom 405">
      <a:dk1>
        <a:sysClr val="windowText" lastClr="000000"/>
      </a:dk1>
      <a:lt1>
        <a:sysClr val="window" lastClr="FFFFFF"/>
      </a:lt1>
      <a:dk2>
        <a:srgbClr val="44546A"/>
      </a:dk2>
      <a:lt2>
        <a:srgbClr val="E7E6E6"/>
      </a:lt2>
      <a:accent1>
        <a:srgbClr val="00206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2361</Words>
  <Application>Microsoft Office PowerPoint</Application>
  <PresentationFormat>Widescreen</PresentationFormat>
  <Paragraphs>166</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Calibri Light</vt:lpstr>
      <vt:lpstr>Georgia</vt:lpstr>
      <vt:lpstr>Lora</vt:lpstr>
      <vt:lpstr>Proxima Nova</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Edit Shapes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Deckzi Solutions</dc:creator>
  <cp:lastModifiedBy>Deckzi Solutions</cp:lastModifiedBy>
  <cp:revision>24</cp:revision>
  <dcterms:created xsi:type="dcterms:W3CDTF">2023-03-10T10:35:11Z</dcterms:created>
  <dcterms:modified xsi:type="dcterms:W3CDTF">2023-03-14T11:15:39Z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2047816</vt:lpwstr>
  </property>
  <property fmtid="{D5CDD505-2E9C-101B-9397-08002B2CF9AE}" name="NXPowerLiteSettings" pid="3">
    <vt:lpwstr>E700052003A000</vt:lpwstr>
  </property>
  <property fmtid="{D5CDD505-2E9C-101B-9397-08002B2CF9AE}" name="NXPowerLiteVersion" pid="4">
    <vt:lpwstr>D9.1.7</vt:lpwstr>
  </property>
</Properties>
</file>