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8" r:id="rId2"/>
    <p:sldId id="261" r:id="rId3"/>
    <p:sldId id="262" r:id="rId4"/>
    <p:sldId id="260" r:id="rId5"/>
    <p:sldId id="263" r:id="rId6"/>
    <p:sldId id="259" r:id="rId7"/>
    <p:sldId id="264" r:id="rId8"/>
    <p:sldId id="266" r:id="rId9"/>
    <p:sldId id="267" r:id="rId10"/>
    <p:sldId id="268" r:id="rId11"/>
    <p:sldId id="269" r:id="rId12"/>
    <p:sldId id="271" r:id="rId13"/>
    <p:sldId id="257" r:id="rId14"/>
    <p:sldId id="273" r:id="rId15"/>
    <p:sldId id="272" r:id="rId16"/>
    <p:sldId id="274" r:id="rId17"/>
    <p:sldId id="285" r:id="rId18"/>
    <p:sldId id="276" r:id="rId19"/>
    <p:sldId id="1051" r:id="rId20"/>
    <p:sldId id="277" r:id="rId21"/>
    <p:sldId id="279" r:id="rId22"/>
    <p:sldId id="278" r:id="rId23"/>
    <p:sldId id="280" r:id="rId24"/>
    <p:sldId id="270" r:id="rId25"/>
    <p:sldId id="286" r:id="rId26"/>
    <p:sldId id="281" r:id="rId27"/>
    <p:sldId id="282" r:id="rId28"/>
    <p:sldId id="283" r:id="rId29"/>
    <p:sldId id="284" r:id="rId30"/>
    <p:sldId id="287" r:id="rId31"/>
    <p:sldId id="298" r:id="rId32"/>
    <p:sldId id="1049" r:id="rId33"/>
    <p:sldId id="1050" r:id="rId34"/>
    <p:sldId id="1044" r:id="rId35"/>
    <p:sldId id="1045" r:id="rId36"/>
    <p:sldId id="104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F23B60-8F5B-4F76-B56D-C4DC56C59823}" type="datetimeFigureOut">
              <a:rPr lang="en-US" smtClean="0"/>
              <a:t>10/20/2023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DFECB7-2CF1-4E07-97B8-6E0C918A5CCB}" type="slidenum">
              <a:rPr lang="en-US" smtClean="0"/>
              <a:t>‹#›</a:t>
            </a:fld>
            <a:endParaRPr lang="en-US"/>
          </a:p>
        </p:txBody>
      </p:sp>
    </p:spTree>
    <p:extLst>
      <p:ext uri="{BB962C8B-B14F-4D97-AF65-F5344CB8AC3E}">
        <p14:creationId xmlns:p14="http://schemas.microsoft.com/office/powerpoint/2010/main" val="402075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3"/>
        <p:cNvGrpSpPr/>
        <p:nvPr/>
      </p:nvGrpSpPr>
      <p:grpSpPr>
        <a:xfrm>
          <a:off x="0" y="0"/>
          <a:ext cx="0" cy="0"/>
          <a:chOff x="0" y="0"/>
          <a:chExt cx="0" cy="0"/>
        </a:xfrm>
      </p:grpSpPr>
      <p:sp>
        <p:nvSpPr>
          <p:cNvPr id="2854" name="Google Shape;2854;g13b5c19b354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5" name="Google Shape;2855;g13b5c19b354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E651-2B0B-38EF-DDE4-226622AD68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A5A03D-A343-4FB2-BA0C-836B38F770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FF9242-B4F7-DF49-B716-12303B4B91C7}"/>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5" name="Footer Placeholder 4">
            <a:extLst>
              <a:ext uri="{FF2B5EF4-FFF2-40B4-BE49-F238E27FC236}">
                <a16:creationId xmlns:a16="http://schemas.microsoft.com/office/drawing/2014/main" id="{7FB9535B-2E1B-E8BF-06BA-FDC5798700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9E6B07-BDAD-8295-C970-99B98BBA7987}"/>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435627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234C5-5E83-2706-93ED-6689CB07CC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582536-9323-6743-85B0-6533F562A6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F7525B-34F8-C667-2B43-F7AB88E6F051}"/>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5" name="Footer Placeholder 4">
            <a:extLst>
              <a:ext uri="{FF2B5EF4-FFF2-40B4-BE49-F238E27FC236}">
                <a16:creationId xmlns:a16="http://schemas.microsoft.com/office/drawing/2014/main" id="{2D6E6EF2-69A1-CE2D-35F5-A60DCEC25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A570AE-CD51-5B78-C100-9A800A10C9EE}"/>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1526028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F754B-4914-5544-04D1-0E617915A3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2D7A07-6331-2BEB-21F9-872DFB2019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585077-C663-7042-4941-65B96D3BE618}"/>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5" name="Footer Placeholder 4">
            <a:extLst>
              <a:ext uri="{FF2B5EF4-FFF2-40B4-BE49-F238E27FC236}">
                <a16:creationId xmlns:a16="http://schemas.microsoft.com/office/drawing/2014/main" id="{F87BD758-B396-E56E-E365-6A75DD9B9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584ACF-FFBD-D0D1-BC0E-D46B54A15D99}"/>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635721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2495F-6DC1-4BA9-CA7C-3BE1D28290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58D326-1CAF-17F6-C5EF-77EDD404F9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5E0C44-F24F-76A9-2906-C4C2A299F3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7D9A63-4047-80F1-372A-623A4206EBE2}"/>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6" name="Footer Placeholder 5">
            <a:extLst>
              <a:ext uri="{FF2B5EF4-FFF2-40B4-BE49-F238E27FC236}">
                <a16:creationId xmlns:a16="http://schemas.microsoft.com/office/drawing/2014/main" id="{4FFF9191-9E2D-B418-1D1A-101AF9D1F6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6DB84F-C3F3-9BD4-2087-0CE5530E5E10}"/>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4103614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8CAF8-4F6D-82A2-3DFD-E3883C6300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93E3B4-A864-246E-7721-57C44B19CE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D1188E-AFE4-ADDA-5DF5-5F992C0D65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77BDB3-026F-8B43-05B5-DCD818B1D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CD5390-0FE1-4CB6-01C7-177208785A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BE6CDB-2C22-364E-F74C-6981D72EBA91}"/>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8" name="Footer Placeholder 7">
            <a:extLst>
              <a:ext uri="{FF2B5EF4-FFF2-40B4-BE49-F238E27FC236}">
                <a16:creationId xmlns:a16="http://schemas.microsoft.com/office/drawing/2014/main" id="{C682BCDD-0FBB-1521-8CE7-6DFA175531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39C6D4-E5C0-AE99-86FB-B58AD52DF443}"/>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3016353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C7F94-4FF9-863D-9CDA-07C518B163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4DAE09-F102-6082-AD06-E5CB0D84341F}"/>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4" name="Footer Placeholder 3">
            <a:extLst>
              <a:ext uri="{FF2B5EF4-FFF2-40B4-BE49-F238E27FC236}">
                <a16:creationId xmlns:a16="http://schemas.microsoft.com/office/drawing/2014/main" id="{74EA3E54-4598-528B-AB7D-5C7221B7DE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365F7-8AA8-6161-1811-1B23DFD09AD6}"/>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2904150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DFC27A-D583-FE16-43D7-6714E9230178}"/>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3" name="Footer Placeholder 2">
            <a:extLst>
              <a:ext uri="{FF2B5EF4-FFF2-40B4-BE49-F238E27FC236}">
                <a16:creationId xmlns:a16="http://schemas.microsoft.com/office/drawing/2014/main" id="{9DCE7BDD-81C9-3A3F-8DCC-34DE10270C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3EFC22-FEAF-3E75-B58B-A2E22CCFC1DF}"/>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3950761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D67C-0DD6-21AA-B57F-45413460A9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E3D409-320F-0F82-9005-D4ED484F59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C0C85-2C68-EEC2-D247-05518772B0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9ACF3B-C15C-26DC-718F-1D03B5C221C5}"/>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6" name="Footer Placeholder 5">
            <a:extLst>
              <a:ext uri="{FF2B5EF4-FFF2-40B4-BE49-F238E27FC236}">
                <a16:creationId xmlns:a16="http://schemas.microsoft.com/office/drawing/2014/main" id="{8B813FB1-A97A-5630-1DA5-9621303CBA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D5B065-0B76-4126-5572-AA39B6E1EB9E}"/>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3054714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C2F0F-2F58-3D69-E386-F3BBA3591D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59B8A7-6115-E608-0030-70FFF35FD8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46F1FE-68D6-C0A3-DC83-73FEA36CF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CBA387-FA89-0CF6-E9C1-5C4452472BBD}"/>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6" name="Footer Placeholder 5">
            <a:extLst>
              <a:ext uri="{FF2B5EF4-FFF2-40B4-BE49-F238E27FC236}">
                <a16:creationId xmlns:a16="http://schemas.microsoft.com/office/drawing/2014/main" id="{DCC8F3C6-F6B6-1A2A-2334-213D70D988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14A1AE-4524-5988-FB8C-283E446F91A8}"/>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44175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E082B-0726-3C37-2C49-ECA270FC8F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27706E-3D2C-5E2B-920A-EAFB2E9F6E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57A2FC-EBEC-3192-8FCE-6169CE57B102}"/>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5" name="Footer Placeholder 4">
            <a:extLst>
              <a:ext uri="{FF2B5EF4-FFF2-40B4-BE49-F238E27FC236}">
                <a16:creationId xmlns:a16="http://schemas.microsoft.com/office/drawing/2014/main" id="{CAAEB6EA-4592-6751-7A0F-7CBCFD5449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CABE4E-3CDA-0068-6F7D-68719B49C622}"/>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1139748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8AD90-F506-DA12-7950-2459BF19D5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F512EB-BD62-8F13-DD8F-7EC43CDA1B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E35B8-9404-7C79-5A9F-99C12A94B3C6}"/>
              </a:ext>
            </a:extLst>
          </p:cNvPr>
          <p:cNvSpPr>
            <a:spLocks noGrp="1"/>
          </p:cNvSpPr>
          <p:nvPr>
            <p:ph type="dt" sz="half" idx="10"/>
          </p:nvPr>
        </p:nvSpPr>
        <p:spPr/>
        <p:txBody>
          <a:bodyPr/>
          <a:lstStyle/>
          <a:p>
            <a:fld id="{B103EEF3-7993-423B-B40C-2E5762C2F5FB}" type="datetimeFigureOut">
              <a:rPr lang="en-US" smtClean="0"/>
              <a:t>10/20/2023</a:t>
            </a:fld>
            <a:endParaRPr lang="en-US"/>
          </a:p>
        </p:txBody>
      </p:sp>
      <p:sp>
        <p:nvSpPr>
          <p:cNvPr id="5" name="Footer Placeholder 4">
            <a:extLst>
              <a:ext uri="{FF2B5EF4-FFF2-40B4-BE49-F238E27FC236}">
                <a16:creationId xmlns:a16="http://schemas.microsoft.com/office/drawing/2014/main" id="{C564F7EE-1698-7D1F-C7F9-569599469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AC8B3-929B-8DA8-56BD-9F7602A0C0E0}"/>
              </a:ext>
            </a:extLst>
          </p:cNvPr>
          <p:cNvSpPr>
            <a:spLocks noGrp="1"/>
          </p:cNvSpPr>
          <p:nvPr>
            <p:ph type="sldNum" sz="quarter" idx="12"/>
          </p:nvPr>
        </p:nvSpPr>
        <p:spPr/>
        <p:txBody>
          <a:bodyPr/>
          <a:lstStyle/>
          <a:p>
            <a:fld id="{79782729-5413-4338-873E-A0091F21F84D}" type="slidenum">
              <a:rPr lang="en-US" smtClean="0"/>
              <a:t>‹#›</a:t>
            </a:fld>
            <a:endParaRPr lang="en-US"/>
          </a:p>
        </p:txBody>
      </p:sp>
    </p:spTree>
    <p:extLst>
      <p:ext uri="{BB962C8B-B14F-4D97-AF65-F5344CB8AC3E}">
        <p14:creationId xmlns:p14="http://schemas.microsoft.com/office/powerpoint/2010/main" val="3295263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51EBB7-A64E-395B-F97D-B5910B4BF2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4A347A-10C1-AAA8-9547-C25498D447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993BA8-6903-3214-D2AE-FED6250BAC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03EEF3-7993-423B-B40C-2E5762C2F5FB}" type="datetimeFigureOut">
              <a:rPr lang="en-US" smtClean="0"/>
              <a:t>10/20/2023</a:t>
            </a:fld>
            <a:endParaRPr lang="en-US"/>
          </a:p>
        </p:txBody>
      </p:sp>
      <p:sp>
        <p:nvSpPr>
          <p:cNvPr id="5" name="Footer Placeholder 4">
            <a:extLst>
              <a:ext uri="{FF2B5EF4-FFF2-40B4-BE49-F238E27FC236}">
                <a16:creationId xmlns:a16="http://schemas.microsoft.com/office/drawing/2014/main" id="{FC65B3CF-6D71-50A2-F9E8-EF87FD87DF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81F9D9B-8480-F36F-A953-916EF2AEED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782729-5413-4338-873E-A0091F21F84D}" type="slidenum">
              <a:rPr lang="en-US" smtClean="0"/>
              <a:t>‹#›</a:t>
            </a:fld>
            <a:endParaRPr lang="en-US"/>
          </a:p>
        </p:txBody>
      </p:sp>
    </p:spTree>
    <p:extLst>
      <p:ext uri="{BB962C8B-B14F-4D97-AF65-F5344CB8AC3E}">
        <p14:creationId xmlns:p14="http://schemas.microsoft.com/office/powerpoint/2010/main" val="482903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hyperlink" Target="https://en.wikipedia.org/wiki/Consumer_protection" TargetMode="Externa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slideegg.com/redesign" TargetMode="External"/><Relationship Id="rId2" Type="http://schemas.openxmlformats.org/officeDocument/2006/relationships/hyperlink" Target="http://www.slideegg.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7" name="Picture 2066">
            <a:extLst>
              <a:ext uri="{FF2B5EF4-FFF2-40B4-BE49-F238E27FC236}">
                <a16:creationId xmlns:a16="http://schemas.microsoft.com/office/drawing/2014/main" id="{FD62028F-1BB7-B7E5-7B3F-383128184D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grpSp>
        <p:nvGrpSpPr>
          <p:cNvPr id="2071" name="Group 2070">
            <a:extLst>
              <a:ext uri="{FF2B5EF4-FFF2-40B4-BE49-F238E27FC236}">
                <a16:creationId xmlns:a16="http://schemas.microsoft.com/office/drawing/2014/main" id="{79C3C974-AB6F-0CAB-20D4-191FCE9D3182}"/>
              </a:ext>
            </a:extLst>
          </p:cNvPr>
          <p:cNvGrpSpPr/>
          <p:nvPr/>
        </p:nvGrpSpPr>
        <p:grpSpPr>
          <a:xfrm>
            <a:off x="5696857" y="2197311"/>
            <a:ext cx="6495143" cy="2463379"/>
            <a:chOff x="5047342" y="2197311"/>
            <a:chExt cx="6495143" cy="2463379"/>
          </a:xfrm>
        </p:grpSpPr>
        <p:sp>
          <p:nvSpPr>
            <p:cNvPr id="2069" name="TextBox 2068">
              <a:extLst>
                <a:ext uri="{FF2B5EF4-FFF2-40B4-BE49-F238E27FC236}">
                  <a16:creationId xmlns:a16="http://schemas.microsoft.com/office/drawing/2014/main" id="{48699371-DCFE-59DB-62CA-6FD08C08C9A4}"/>
                </a:ext>
              </a:extLst>
            </p:cNvPr>
            <p:cNvSpPr txBox="1"/>
            <p:nvPr/>
          </p:nvSpPr>
          <p:spPr>
            <a:xfrm>
              <a:off x="5047342" y="2197311"/>
              <a:ext cx="6495143" cy="1754326"/>
            </a:xfrm>
            <a:prstGeom prst="rect">
              <a:avLst/>
            </a:prstGeom>
            <a:noFill/>
          </p:spPr>
          <p:txBody>
            <a:bodyPr wrap="square">
              <a:spAutoFit/>
            </a:bodyPr>
            <a:lstStyle/>
            <a:p>
              <a:pPr algn="ctr"/>
              <a:r>
                <a:rPr lang="en-US" sz="5400" b="1" i="0" dirty="0">
                  <a:effectLst>
                    <a:outerShdw blurRad="38100" dist="38100" dir="2700000" algn="tl">
                      <a:srgbClr val="000000">
                        <a:alpha val="43137"/>
                      </a:srgbClr>
                    </a:outerShdw>
                  </a:effectLst>
                  <a:latin typeface="Lora" pitchFamily="2" charset="0"/>
                </a:rPr>
                <a:t>World Consumers Rights Day</a:t>
              </a:r>
            </a:p>
          </p:txBody>
        </p:sp>
        <p:sp>
          <p:nvSpPr>
            <p:cNvPr id="2070" name="TextBox 2069">
              <a:extLst>
                <a:ext uri="{FF2B5EF4-FFF2-40B4-BE49-F238E27FC236}">
                  <a16:creationId xmlns:a16="http://schemas.microsoft.com/office/drawing/2014/main" id="{DCF6DA32-4BCD-CFE2-FE42-45E8A0259A14}"/>
                </a:ext>
              </a:extLst>
            </p:cNvPr>
            <p:cNvSpPr txBox="1"/>
            <p:nvPr/>
          </p:nvSpPr>
          <p:spPr>
            <a:xfrm>
              <a:off x="6270170" y="4075915"/>
              <a:ext cx="4049486" cy="584775"/>
            </a:xfrm>
            <a:prstGeom prst="rect">
              <a:avLst/>
            </a:prstGeom>
            <a:noFill/>
          </p:spPr>
          <p:txBody>
            <a:bodyPr wrap="square" rtlCol="0">
              <a:spAutoFit/>
            </a:bodyPr>
            <a:lstStyle/>
            <a:p>
              <a:pPr algn="ctr"/>
              <a:r>
                <a:rPr lang="en-US" sz="3200" b="1" dirty="0">
                  <a:effectLst>
                    <a:outerShdw blurRad="38100" dist="38100" dir="2700000" algn="tl">
                      <a:srgbClr val="000000">
                        <a:alpha val="43137"/>
                      </a:srgbClr>
                    </a:outerShdw>
                  </a:effectLst>
                  <a:latin typeface="Lora" pitchFamily="2" charset="0"/>
                </a:rPr>
                <a:t>March-15</a:t>
              </a:r>
            </a:p>
          </p:txBody>
        </p:sp>
      </p:grpSp>
    </p:spTree>
    <p:extLst>
      <p:ext uri="{BB962C8B-B14F-4D97-AF65-F5344CB8AC3E}">
        <p14:creationId xmlns:p14="http://schemas.microsoft.com/office/powerpoint/2010/main" val="1188783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9" name="Rectangle 512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5127" name="Group 5126">
            <a:extLst>
              <a:ext uri="{FF2B5EF4-FFF2-40B4-BE49-F238E27FC236}">
                <a16:creationId xmlns:a16="http://schemas.microsoft.com/office/drawing/2014/main" id="{217739F9-5288-EF5A-A6E8-450D80389114}"/>
              </a:ext>
            </a:extLst>
          </p:cNvPr>
          <p:cNvGrpSpPr/>
          <p:nvPr/>
        </p:nvGrpSpPr>
        <p:grpSpPr>
          <a:xfrm>
            <a:off x="0" y="0"/>
            <a:ext cx="4572000" cy="6858000"/>
            <a:chOff x="0" y="0"/>
            <a:chExt cx="4572000" cy="6858000"/>
          </a:xfrm>
        </p:grpSpPr>
        <p:pic>
          <p:nvPicPr>
            <p:cNvPr id="5126" name="Picture 6" descr="Tote Bag Wallpapers on WallpaperDog">
              <a:extLst>
                <a:ext uri="{FF2B5EF4-FFF2-40B4-BE49-F238E27FC236}">
                  <a16:creationId xmlns:a16="http://schemas.microsoft.com/office/drawing/2014/main" id="{795F946D-1C76-448B-65AA-66B5444B40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BC84E30-0BA0-3B41-027A-0189C4789ED2}"/>
                </a:ext>
              </a:extLst>
            </p:cNvPr>
            <p:cNvSpPr txBox="1"/>
            <p:nvPr/>
          </p:nvSpPr>
          <p:spPr>
            <a:xfrm>
              <a:off x="0" y="447344"/>
              <a:ext cx="4572000" cy="707886"/>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latin typeface="Lora" pitchFamily="2" charset="0"/>
                </a:rPr>
                <a:t>Table Of Content</a:t>
              </a:r>
            </a:p>
          </p:txBody>
        </p:sp>
      </p:grpSp>
      <p:grpSp>
        <p:nvGrpSpPr>
          <p:cNvPr id="5130" name="Group 5129">
            <a:extLst>
              <a:ext uri="{FF2B5EF4-FFF2-40B4-BE49-F238E27FC236}">
                <a16:creationId xmlns:a16="http://schemas.microsoft.com/office/drawing/2014/main" id="{BF8859FC-4276-64AB-EE36-3E37181CADCE}"/>
              </a:ext>
            </a:extLst>
          </p:cNvPr>
          <p:cNvGrpSpPr/>
          <p:nvPr/>
        </p:nvGrpSpPr>
        <p:grpSpPr>
          <a:xfrm>
            <a:off x="5788518" y="977672"/>
            <a:ext cx="4981082" cy="4902657"/>
            <a:chOff x="5788518" y="977672"/>
            <a:chExt cx="4981082" cy="4902657"/>
          </a:xfrm>
        </p:grpSpPr>
        <p:grpSp>
          <p:nvGrpSpPr>
            <p:cNvPr id="5123" name="Group 5122">
              <a:extLst>
                <a:ext uri="{FF2B5EF4-FFF2-40B4-BE49-F238E27FC236}">
                  <a16:creationId xmlns:a16="http://schemas.microsoft.com/office/drawing/2014/main" id="{02BC023C-F259-640E-DA5C-EEA904007DF8}"/>
                </a:ext>
              </a:extLst>
            </p:cNvPr>
            <p:cNvGrpSpPr/>
            <p:nvPr/>
          </p:nvGrpSpPr>
          <p:grpSpPr>
            <a:xfrm>
              <a:off x="5788518" y="977672"/>
              <a:ext cx="4981082" cy="958696"/>
              <a:chOff x="5788518" y="977672"/>
              <a:chExt cx="4981082" cy="958696"/>
            </a:xfrm>
          </p:grpSpPr>
          <p:sp>
            <p:nvSpPr>
              <p:cNvPr id="19" name="TextBox 18">
                <a:extLst>
                  <a:ext uri="{FF2B5EF4-FFF2-40B4-BE49-F238E27FC236}">
                    <a16:creationId xmlns:a16="http://schemas.microsoft.com/office/drawing/2014/main" id="{249F95AD-2C8E-E083-71BE-B1AAF31A1DE6}"/>
                  </a:ext>
                </a:extLst>
              </p:cNvPr>
              <p:cNvSpPr txBox="1"/>
              <p:nvPr/>
            </p:nvSpPr>
            <p:spPr>
              <a:xfrm>
                <a:off x="6995886" y="1195410"/>
                <a:ext cx="3773714" cy="523220"/>
              </a:xfrm>
              <a:prstGeom prst="rect">
                <a:avLst/>
              </a:prstGeom>
              <a:noFill/>
            </p:spPr>
            <p:txBody>
              <a:bodyPr wrap="square" rtlCol="0">
                <a:spAutoFit/>
              </a:bodyPr>
              <a:lstStyle/>
              <a:p>
                <a:r>
                  <a:rPr lang="en-US" sz="2800" b="1" dirty="0">
                    <a:latin typeface="Lora" pitchFamily="2" charset="0"/>
                  </a:rPr>
                  <a:t>Introduction</a:t>
                </a:r>
              </a:p>
            </p:txBody>
          </p:sp>
          <p:grpSp>
            <p:nvGrpSpPr>
              <p:cNvPr id="30" name="Group 29">
                <a:extLst>
                  <a:ext uri="{FF2B5EF4-FFF2-40B4-BE49-F238E27FC236}">
                    <a16:creationId xmlns:a16="http://schemas.microsoft.com/office/drawing/2014/main" id="{712F6F20-5F33-F104-F583-B1FEA4AA8369}"/>
                  </a:ext>
                </a:extLst>
              </p:cNvPr>
              <p:cNvGrpSpPr/>
              <p:nvPr/>
            </p:nvGrpSpPr>
            <p:grpSpPr>
              <a:xfrm>
                <a:off x="5788518" y="977672"/>
                <a:ext cx="931596" cy="958696"/>
                <a:chOff x="5788518" y="977672"/>
                <a:chExt cx="931596" cy="958696"/>
              </a:xfrm>
            </p:grpSpPr>
            <p:grpSp>
              <p:nvGrpSpPr>
                <p:cNvPr id="10" name="Group 9">
                  <a:extLst>
                    <a:ext uri="{FF2B5EF4-FFF2-40B4-BE49-F238E27FC236}">
                      <a16:creationId xmlns:a16="http://schemas.microsoft.com/office/drawing/2014/main" id="{4DF62B8A-B33A-0D5E-D4DC-D83D6FB6A505}"/>
                    </a:ext>
                  </a:extLst>
                </p:cNvPr>
                <p:cNvGrpSpPr/>
                <p:nvPr/>
              </p:nvGrpSpPr>
              <p:grpSpPr>
                <a:xfrm>
                  <a:off x="5788518" y="977672"/>
                  <a:ext cx="931596" cy="958696"/>
                  <a:chOff x="446164" y="332825"/>
                  <a:chExt cx="401086" cy="412754"/>
                </a:xfrm>
              </p:grpSpPr>
              <p:sp>
                <p:nvSpPr>
                  <p:cNvPr id="11" name="Oval 10">
                    <a:extLst>
                      <a:ext uri="{FF2B5EF4-FFF2-40B4-BE49-F238E27FC236}">
                        <a16:creationId xmlns:a16="http://schemas.microsoft.com/office/drawing/2014/main" id="{6D27D2A0-C6F0-A8FB-7F58-204086043CCB}"/>
                      </a:ext>
                    </a:extLst>
                  </p:cNvPr>
                  <p:cNvSpPr/>
                  <p:nvPr/>
                </p:nvSpPr>
                <p:spPr>
                  <a:xfrm>
                    <a:off x="471216" y="369545"/>
                    <a:ext cx="376034" cy="3760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Oval 11">
                    <a:extLst>
                      <a:ext uri="{FF2B5EF4-FFF2-40B4-BE49-F238E27FC236}">
                        <a16:creationId xmlns:a16="http://schemas.microsoft.com/office/drawing/2014/main" id="{03B21960-35FC-FE76-88D1-49548593DE32}"/>
                      </a:ext>
                    </a:extLst>
                  </p:cNvPr>
                  <p:cNvSpPr/>
                  <p:nvPr/>
                </p:nvSpPr>
                <p:spPr>
                  <a:xfrm>
                    <a:off x="446164" y="332825"/>
                    <a:ext cx="376034" cy="3760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7" name="TextBox 26">
                  <a:extLst>
                    <a:ext uri="{FF2B5EF4-FFF2-40B4-BE49-F238E27FC236}">
                      <a16:creationId xmlns:a16="http://schemas.microsoft.com/office/drawing/2014/main" id="{AF978758-C1B7-6F95-C014-5C4AEE3FF857}"/>
                    </a:ext>
                  </a:extLst>
                </p:cNvPr>
                <p:cNvSpPr txBox="1"/>
                <p:nvPr/>
              </p:nvSpPr>
              <p:spPr>
                <a:xfrm>
                  <a:off x="5926469" y="1164633"/>
                  <a:ext cx="655694" cy="523220"/>
                </a:xfrm>
                <a:prstGeom prst="rect">
                  <a:avLst/>
                </a:prstGeom>
                <a:noFill/>
              </p:spPr>
              <p:txBody>
                <a:bodyPr wrap="square" rtlCol="0">
                  <a:spAutoFit/>
                </a:bodyPr>
                <a:lstStyle/>
                <a:p>
                  <a:r>
                    <a:rPr lang="en-US" sz="2800" b="1" dirty="0">
                      <a:latin typeface="Lora" pitchFamily="2" charset="0"/>
                    </a:rPr>
                    <a:t>01</a:t>
                  </a:r>
                </a:p>
              </p:txBody>
            </p:sp>
          </p:grpSp>
        </p:grpSp>
        <p:grpSp>
          <p:nvGrpSpPr>
            <p:cNvPr id="5122" name="Group 5121">
              <a:extLst>
                <a:ext uri="{FF2B5EF4-FFF2-40B4-BE49-F238E27FC236}">
                  <a16:creationId xmlns:a16="http://schemas.microsoft.com/office/drawing/2014/main" id="{0FD3FAF2-92DD-8AC7-2CB9-978E3F2A6AB6}"/>
                </a:ext>
              </a:extLst>
            </p:cNvPr>
            <p:cNvGrpSpPr/>
            <p:nvPr/>
          </p:nvGrpSpPr>
          <p:grpSpPr>
            <a:xfrm>
              <a:off x="5788518" y="2949652"/>
              <a:ext cx="4981082" cy="958696"/>
              <a:chOff x="5788518" y="2949653"/>
              <a:chExt cx="4981082" cy="958696"/>
            </a:xfrm>
          </p:grpSpPr>
          <p:sp>
            <p:nvSpPr>
              <p:cNvPr id="21" name="TextBox 20">
                <a:extLst>
                  <a:ext uri="{FF2B5EF4-FFF2-40B4-BE49-F238E27FC236}">
                    <a16:creationId xmlns:a16="http://schemas.microsoft.com/office/drawing/2014/main" id="{897C9BFE-F466-A771-C400-D62C3F6CB291}"/>
                  </a:ext>
                </a:extLst>
              </p:cNvPr>
              <p:cNvSpPr txBox="1"/>
              <p:nvPr/>
            </p:nvSpPr>
            <p:spPr>
              <a:xfrm>
                <a:off x="6995886" y="3167391"/>
                <a:ext cx="3773714" cy="523220"/>
              </a:xfrm>
              <a:prstGeom prst="rect">
                <a:avLst/>
              </a:prstGeom>
              <a:noFill/>
            </p:spPr>
            <p:txBody>
              <a:bodyPr wrap="square" rtlCol="0">
                <a:spAutoFit/>
              </a:bodyPr>
              <a:lstStyle/>
              <a:p>
                <a:r>
                  <a:rPr lang="en-US" sz="2800" b="1" i="0" dirty="0">
                    <a:latin typeface="Lora" pitchFamily="2" charset="0"/>
                  </a:rPr>
                  <a:t>Consumers Rights</a:t>
                </a:r>
                <a:endParaRPr lang="en-US" sz="2800" b="1" dirty="0">
                  <a:latin typeface="Lora" pitchFamily="2" charset="0"/>
                </a:endParaRPr>
              </a:p>
            </p:txBody>
          </p:sp>
          <p:grpSp>
            <p:nvGrpSpPr>
              <p:cNvPr id="31" name="Group 30">
                <a:extLst>
                  <a:ext uri="{FF2B5EF4-FFF2-40B4-BE49-F238E27FC236}">
                    <a16:creationId xmlns:a16="http://schemas.microsoft.com/office/drawing/2014/main" id="{456E8112-7A07-4613-C1A9-CD3F2410A720}"/>
                  </a:ext>
                </a:extLst>
              </p:cNvPr>
              <p:cNvGrpSpPr/>
              <p:nvPr/>
            </p:nvGrpSpPr>
            <p:grpSpPr>
              <a:xfrm>
                <a:off x="5788518" y="2949653"/>
                <a:ext cx="931596" cy="958696"/>
                <a:chOff x="5788518" y="2949653"/>
                <a:chExt cx="931596" cy="958696"/>
              </a:xfrm>
            </p:grpSpPr>
            <p:grpSp>
              <p:nvGrpSpPr>
                <p:cNvPr id="13" name="Group 12">
                  <a:extLst>
                    <a:ext uri="{FF2B5EF4-FFF2-40B4-BE49-F238E27FC236}">
                      <a16:creationId xmlns:a16="http://schemas.microsoft.com/office/drawing/2014/main" id="{15B3B49C-FAA4-65E3-4247-A659718C75BD}"/>
                    </a:ext>
                  </a:extLst>
                </p:cNvPr>
                <p:cNvGrpSpPr/>
                <p:nvPr/>
              </p:nvGrpSpPr>
              <p:grpSpPr>
                <a:xfrm>
                  <a:off x="5788518" y="2949653"/>
                  <a:ext cx="931596" cy="958696"/>
                  <a:chOff x="446164" y="332825"/>
                  <a:chExt cx="401086" cy="412754"/>
                </a:xfrm>
              </p:grpSpPr>
              <p:sp>
                <p:nvSpPr>
                  <p:cNvPr id="14" name="Oval 13">
                    <a:extLst>
                      <a:ext uri="{FF2B5EF4-FFF2-40B4-BE49-F238E27FC236}">
                        <a16:creationId xmlns:a16="http://schemas.microsoft.com/office/drawing/2014/main" id="{8F720732-DCAA-EB38-EE87-84EFD9B5E6EA}"/>
                      </a:ext>
                    </a:extLst>
                  </p:cNvPr>
                  <p:cNvSpPr/>
                  <p:nvPr/>
                </p:nvSpPr>
                <p:spPr>
                  <a:xfrm>
                    <a:off x="471216" y="369545"/>
                    <a:ext cx="376034" cy="3760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Oval 14">
                    <a:extLst>
                      <a:ext uri="{FF2B5EF4-FFF2-40B4-BE49-F238E27FC236}">
                        <a16:creationId xmlns:a16="http://schemas.microsoft.com/office/drawing/2014/main" id="{401F70B6-3403-FBFD-B0A1-AE4666FC8562}"/>
                      </a:ext>
                    </a:extLst>
                  </p:cNvPr>
                  <p:cNvSpPr/>
                  <p:nvPr/>
                </p:nvSpPr>
                <p:spPr>
                  <a:xfrm>
                    <a:off x="446164" y="332825"/>
                    <a:ext cx="376034" cy="3760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8" name="TextBox 27">
                  <a:extLst>
                    <a:ext uri="{FF2B5EF4-FFF2-40B4-BE49-F238E27FC236}">
                      <a16:creationId xmlns:a16="http://schemas.microsoft.com/office/drawing/2014/main" id="{DE0D0452-1E55-648A-F141-01524A9BFD1E}"/>
                    </a:ext>
                  </a:extLst>
                </p:cNvPr>
                <p:cNvSpPr txBox="1"/>
                <p:nvPr/>
              </p:nvSpPr>
              <p:spPr>
                <a:xfrm>
                  <a:off x="5926469" y="3167391"/>
                  <a:ext cx="655694" cy="523220"/>
                </a:xfrm>
                <a:prstGeom prst="rect">
                  <a:avLst/>
                </a:prstGeom>
                <a:noFill/>
              </p:spPr>
              <p:txBody>
                <a:bodyPr wrap="square" rtlCol="0">
                  <a:spAutoFit/>
                </a:bodyPr>
                <a:lstStyle/>
                <a:p>
                  <a:r>
                    <a:rPr lang="en-US" sz="2800" b="1" dirty="0">
                      <a:latin typeface="Lora" pitchFamily="2" charset="0"/>
                    </a:rPr>
                    <a:t>02</a:t>
                  </a:r>
                </a:p>
              </p:txBody>
            </p:sp>
          </p:grpSp>
        </p:grpSp>
        <p:grpSp>
          <p:nvGrpSpPr>
            <p:cNvPr id="5121" name="Group 5120">
              <a:extLst>
                <a:ext uri="{FF2B5EF4-FFF2-40B4-BE49-F238E27FC236}">
                  <a16:creationId xmlns:a16="http://schemas.microsoft.com/office/drawing/2014/main" id="{60F6F057-6876-B7C8-A716-FEB914F39984}"/>
                </a:ext>
              </a:extLst>
            </p:cNvPr>
            <p:cNvGrpSpPr/>
            <p:nvPr/>
          </p:nvGrpSpPr>
          <p:grpSpPr>
            <a:xfrm>
              <a:off x="5788518" y="4921633"/>
              <a:ext cx="4981082" cy="958696"/>
              <a:chOff x="5788518" y="4921633"/>
              <a:chExt cx="4981082" cy="958696"/>
            </a:xfrm>
          </p:grpSpPr>
          <p:sp>
            <p:nvSpPr>
              <p:cNvPr id="24" name="TextBox 23">
                <a:extLst>
                  <a:ext uri="{FF2B5EF4-FFF2-40B4-BE49-F238E27FC236}">
                    <a16:creationId xmlns:a16="http://schemas.microsoft.com/office/drawing/2014/main" id="{7B81F84C-041E-886B-1545-879DE875BD8F}"/>
                  </a:ext>
                </a:extLst>
              </p:cNvPr>
              <p:cNvSpPr txBox="1"/>
              <p:nvPr/>
            </p:nvSpPr>
            <p:spPr>
              <a:xfrm>
                <a:off x="6995886" y="5139371"/>
                <a:ext cx="3773714" cy="523220"/>
              </a:xfrm>
              <a:prstGeom prst="rect">
                <a:avLst/>
              </a:prstGeom>
              <a:noFill/>
            </p:spPr>
            <p:txBody>
              <a:bodyPr wrap="square" rtlCol="0">
                <a:spAutoFit/>
              </a:bodyPr>
              <a:lstStyle/>
              <a:p>
                <a:r>
                  <a:rPr lang="en-US" sz="2800" b="1" dirty="0">
                    <a:latin typeface="Lora" pitchFamily="2" charset="0"/>
                  </a:rPr>
                  <a:t>Conclusion</a:t>
                </a:r>
              </a:p>
            </p:txBody>
          </p:sp>
          <p:grpSp>
            <p:nvGrpSpPr>
              <p:cNvPr id="5120" name="Group 5119">
                <a:extLst>
                  <a:ext uri="{FF2B5EF4-FFF2-40B4-BE49-F238E27FC236}">
                    <a16:creationId xmlns:a16="http://schemas.microsoft.com/office/drawing/2014/main" id="{7A6E04D2-1733-6442-B2FA-F9591EF145A1}"/>
                  </a:ext>
                </a:extLst>
              </p:cNvPr>
              <p:cNvGrpSpPr/>
              <p:nvPr/>
            </p:nvGrpSpPr>
            <p:grpSpPr>
              <a:xfrm>
                <a:off x="5788518" y="4921633"/>
                <a:ext cx="931596" cy="958696"/>
                <a:chOff x="5788518" y="4921633"/>
                <a:chExt cx="931596" cy="958696"/>
              </a:xfrm>
            </p:grpSpPr>
            <p:grpSp>
              <p:nvGrpSpPr>
                <p:cNvPr id="16" name="Group 15">
                  <a:extLst>
                    <a:ext uri="{FF2B5EF4-FFF2-40B4-BE49-F238E27FC236}">
                      <a16:creationId xmlns:a16="http://schemas.microsoft.com/office/drawing/2014/main" id="{573480AF-D912-E177-AA17-22A36C2D849A}"/>
                    </a:ext>
                  </a:extLst>
                </p:cNvPr>
                <p:cNvGrpSpPr/>
                <p:nvPr/>
              </p:nvGrpSpPr>
              <p:grpSpPr>
                <a:xfrm>
                  <a:off x="5788518" y="4921633"/>
                  <a:ext cx="931596" cy="958696"/>
                  <a:chOff x="446164" y="332825"/>
                  <a:chExt cx="401086" cy="412754"/>
                </a:xfrm>
              </p:grpSpPr>
              <p:sp>
                <p:nvSpPr>
                  <p:cNvPr id="17" name="Oval 16">
                    <a:extLst>
                      <a:ext uri="{FF2B5EF4-FFF2-40B4-BE49-F238E27FC236}">
                        <a16:creationId xmlns:a16="http://schemas.microsoft.com/office/drawing/2014/main" id="{F3F297F0-E4DB-9EEF-A663-BB933D0D5B6F}"/>
                      </a:ext>
                    </a:extLst>
                  </p:cNvPr>
                  <p:cNvSpPr/>
                  <p:nvPr/>
                </p:nvSpPr>
                <p:spPr>
                  <a:xfrm>
                    <a:off x="471216" y="369545"/>
                    <a:ext cx="376034" cy="3760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913E989F-7DF0-45E8-272A-C374A005FB69}"/>
                      </a:ext>
                    </a:extLst>
                  </p:cNvPr>
                  <p:cNvSpPr/>
                  <p:nvPr/>
                </p:nvSpPr>
                <p:spPr>
                  <a:xfrm>
                    <a:off x="446164" y="332825"/>
                    <a:ext cx="376034" cy="3760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9" name="TextBox 28">
                  <a:extLst>
                    <a:ext uri="{FF2B5EF4-FFF2-40B4-BE49-F238E27FC236}">
                      <a16:creationId xmlns:a16="http://schemas.microsoft.com/office/drawing/2014/main" id="{42714CEE-492C-5C40-6628-C6AF3F4BAAEC}"/>
                    </a:ext>
                  </a:extLst>
                </p:cNvPr>
                <p:cNvSpPr txBox="1"/>
                <p:nvPr/>
              </p:nvSpPr>
              <p:spPr>
                <a:xfrm>
                  <a:off x="5926469" y="5108594"/>
                  <a:ext cx="655694" cy="523220"/>
                </a:xfrm>
                <a:prstGeom prst="rect">
                  <a:avLst/>
                </a:prstGeom>
                <a:noFill/>
              </p:spPr>
              <p:txBody>
                <a:bodyPr wrap="square" rtlCol="0">
                  <a:spAutoFit/>
                </a:bodyPr>
                <a:lstStyle/>
                <a:p>
                  <a:r>
                    <a:rPr lang="en-US" sz="2800" b="1" dirty="0">
                      <a:latin typeface="Lora" pitchFamily="2" charset="0"/>
                    </a:rPr>
                    <a:t>03</a:t>
                  </a:r>
                </a:p>
              </p:txBody>
            </p:sp>
          </p:grpSp>
        </p:grpSp>
      </p:grpSp>
    </p:spTree>
    <p:extLst>
      <p:ext uri="{BB962C8B-B14F-4D97-AF65-F5344CB8AC3E}">
        <p14:creationId xmlns:p14="http://schemas.microsoft.com/office/powerpoint/2010/main" val="357389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9556331-7D07-587E-9125-EA6FC131408C}"/>
              </a:ext>
            </a:extLst>
          </p:cNvPr>
          <p:cNvGrpSpPr/>
          <p:nvPr/>
        </p:nvGrpSpPr>
        <p:grpSpPr>
          <a:xfrm>
            <a:off x="-1" y="0"/>
            <a:ext cx="12192001" cy="6858000"/>
            <a:chOff x="-1" y="0"/>
            <a:chExt cx="12192001" cy="6858000"/>
          </a:xfrm>
        </p:grpSpPr>
        <p:pic>
          <p:nvPicPr>
            <p:cNvPr id="3" name="Picture 2">
              <a:extLst>
                <a:ext uri="{FF2B5EF4-FFF2-40B4-BE49-F238E27FC236}">
                  <a16:creationId xmlns:a16="http://schemas.microsoft.com/office/drawing/2014/main" id="{006EBA98-1099-7C11-7178-AD590A9310EE}"/>
                </a:ext>
              </a:extLst>
            </p:cNvPr>
            <p:cNvPicPr>
              <a:picLocks noChangeAspect="1"/>
            </p:cNvPicPr>
            <p:nvPr/>
          </p:nvPicPr>
          <p:blipFill rotWithShape="1">
            <a:blip r:embed="rId2">
              <a:extLst>
                <a:ext uri="{28A0092B-C50C-407E-A947-70E740481C1C}">
                  <a14:useLocalDpi xmlns:a14="http://schemas.microsoft.com/office/drawing/2010/main" val="0"/>
                </a:ext>
              </a:extLst>
            </a:blip>
            <a:srcRect r="5"/>
            <a:stretch/>
          </p:blipFill>
          <p:spPr>
            <a:xfrm>
              <a:off x="-1" y="0"/>
              <a:ext cx="12192001" cy="6858000"/>
            </a:xfrm>
            <a:prstGeom prst="rect">
              <a:avLst/>
            </a:prstGeom>
          </p:spPr>
        </p:pic>
        <p:grpSp>
          <p:nvGrpSpPr>
            <p:cNvPr id="14" name="Group 13">
              <a:extLst>
                <a:ext uri="{FF2B5EF4-FFF2-40B4-BE49-F238E27FC236}">
                  <a16:creationId xmlns:a16="http://schemas.microsoft.com/office/drawing/2014/main" id="{D608DF24-2AB6-5DB9-83B7-55AAE751E7C8}"/>
                </a:ext>
              </a:extLst>
            </p:cNvPr>
            <p:cNvGrpSpPr/>
            <p:nvPr/>
          </p:nvGrpSpPr>
          <p:grpSpPr>
            <a:xfrm>
              <a:off x="6821714" y="1877857"/>
              <a:ext cx="5065485" cy="3102287"/>
              <a:chOff x="6821714" y="1877857"/>
              <a:chExt cx="5065485" cy="3102287"/>
            </a:xfrm>
          </p:grpSpPr>
          <p:sp>
            <p:nvSpPr>
              <p:cNvPr id="6" name="TextBox 5">
                <a:extLst>
                  <a:ext uri="{FF2B5EF4-FFF2-40B4-BE49-F238E27FC236}">
                    <a16:creationId xmlns:a16="http://schemas.microsoft.com/office/drawing/2014/main" id="{82F0E30B-6DC8-1DF7-2D94-67A926D2D50B}"/>
                  </a:ext>
                </a:extLst>
              </p:cNvPr>
              <p:cNvSpPr txBox="1"/>
              <p:nvPr/>
            </p:nvSpPr>
            <p:spPr>
              <a:xfrm>
                <a:off x="6821714" y="3964481"/>
                <a:ext cx="5065485" cy="1015663"/>
              </a:xfrm>
              <a:prstGeom prst="rect">
                <a:avLst/>
              </a:prstGeom>
              <a:noFill/>
            </p:spPr>
            <p:txBody>
              <a:bodyPr wrap="square" rtlCol="0">
                <a:spAutoFit/>
              </a:bodyPr>
              <a:lstStyle/>
              <a:p>
                <a:pPr algn="ctr"/>
                <a:r>
                  <a:rPr lang="en-US" sz="6000" b="1" dirty="0">
                    <a:latin typeface="Lora" pitchFamily="2" charset="0"/>
                  </a:rPr>
                  <a:t>Introduction</a:t>
                </a:r>
              </a:p>
            </p:txBody>
          </p:sp>
          <p:grpSp>
            <p:nvGrpSpPr>
              <p:cNvPr id="7" name="Group 6">
                <a:extLst>
                  <a:ext uri="{FF2B5EF4-FFF2-40B4-BE49-F238E27FC236}">
                    <a16:creationId xmlns:a16="http://schemas.microsoft.com/office/drawing/2014/main" id="{08D6DF99-90F9-225F-F551-32B359E8013D}"/>
                  </a:ext>
                </a:extLst>
              </p:cNvPr>
              <p:cNvGrpSpPr/>
              <p:nvPr/>
            </p:nvGrpSpPr>
            <p:grpSpPr>
              <a:xfrm>
                <a:off x="8453229" y="1877857"/>
                <a:ext cx="1802454" cy="1854888"/>
                <a:chOff x="5788518" y="977672"/>
                <a:chExt cx="931596" cy="958696"/>
              </a:xfrm>
            </p:grpSpPr>
            <p:grpSp>
              <p:nvGrpSpPr>
                <p:cNvPr id="9" name="Group 8">
                  <a:extLst>
                    <a:ext uri="{FF2B5EF4-FFF2-40B4-BE49-F238E27FC236}">
                      <a16:creationId xmlns:a16="http://schemas.microsoft.com/office/drawing/2014/main" id="{4BB41D83-F612-81F3-9B7A-5F2E6CC5AD89}"/>
                    </a:ext>
                  </a:extLst>
                </p:cNvPr>
                <p:cNvGrpSpPr/>
                <p:nvPr/>
              </p:nvGrpSpPr>
              <p:grpSpPr>
                <a:xfrm>
                  <a:off x="5788518" y="977672"/>
                  <a:ext cx="931596" cy="958696"/>
                  <a:chOff x="446164" y="332825"/>
                  <a:chExt cx="401086" cy="412754"/>
                </a:xfrm>
              </p:grpSpPr>
              <p:sp>
                <p:nvSpPr>
                  <p:cNvPr id="11" name="Oval 10">
                    <a:extLst>
                      <a:ext uri="{FF2B5EF4-FFF2-40B4-BE49-F238E27FC236}">
                        <a16:creationId xmlns:a16="http://schemas.microsoft.com/office/drawing/2014/main" id="{000FC860-9B9D-B2A5-BDF2-123C96050D34}"/>
                      </a:ext>
                    </a:extLst>
                  </p:cNvPr>
                  <p:cNvSpPr/>
                  <p:nvPr/>
                </p:nvSpPr>
                <p:spPr>
                  <a:xfrm>
                    <a:off x="471216" y="369545"/>
                    <a:ext cx="376034" cy="3760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Oval 11">
                    <a:extLst>
                      <a:ext uri="{FF2B5EF4-FFF2-40B4-BE49-F238E27FC236}">
                        <a16:creationId xmlns:a16="http://schemas.microsoft.com/office/drawing/2014/main" id="{DFC1616B-A6F1-6E61-BFF1-04F542618193}"/>
                      </a:ext>
                    </a:extLst>
                  </p:cNvPr>
                  <p:cNvSpPr/>
                  <p:nvPr/>
                </p:nvSpPr>
                <p:spPr>
                  <a:xfrm>
                    <a:off x="446164" y="332825"/>
                    <a:ext cx="376034" cy="3760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 name="TextBox 9">
                  <a:extLst>
                    <a:ext uri="{FF2B5EF4-FFF2-40B4-BE49-F238E27FC236}">
                      <a16:creationId xmlns:a16="http://schemas.microsoft.com/office/drawing/2014/main" id="{0E1B6456-275C-6E68-FCCF-4BAA09C9FB46}"/>
                    </a:ext>
                  </a:extLst>
                </p:cNvPr>
                <p:cNvSpPr txBox="1"/>
                <p:nvPr/>
              </p:nvSpPr>
              <p:spPr>
                <a:xfrm>
                  <a:off x="5926469" y="1164633"/>
                  <a:ext cx="655694" cy="524944"/>
                </a:xfrm>
                <a:prstGeom prst="rect">
                  <a:avLst/>
                </a:prstGeom>
                <a:noFill/>
              </p:spPr>
              <p:txBody>
                <a:bodyPr wrap="square" rtlCol="0">
                  <a:spAutoFit/>
                </a:bodyPr>
                <a:lstStyle/>
                <a:p>
                  <a:r>
                    <a:rPr lang="en-US" sz="6000" b="1" dirty="0">
                      <a:latin typeface="Lora" pitchFamily="2" charset="0"/>
                    </a:rPr>
                    <a:t>01</a:t>
                  </a:r>
                </a:p>
              </p:txBody>
            </p:sp>
          </p:grpSp>
        </p:grpSp>
      </p:grpSp>
    </p:spTree>
    <p:extLst>
      <p:ext uri="{BB962C8B-B14F-4D97-AF65-F5344CB8AC3E}">
        <p14:creationId xmlns:p14="http://schemas.microsoft.com/office/powerpoint/2010/main" val="2974177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7609485-85C0-3968-D211-D313243BCE40}"/>
              </a:ext>
            </a:extLst>
          </p:cNvPr>
          <p:cNvSpPr/>
          <p:nvPr/>
        </p:nvSpPr>
        <p:spPr>
          <a:xfrm>
            <a:off x="11016342" y="0"/>
            <a:ext cx="117565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3F0E2054-116B-2FAA-34D4-4F15E007D5E5}"/>
              </a:ext>
            </a:extLst>
          </p:cNvPr>
          <p:cNvGrpSpPr/>
          <p:nvPr/>
        </p:nvGrpSpPr>
        <p:grpSpPr>
          <a:xfrm>
            <a:off x="0" y="911499"/>
            <a:ext cx="11016342" cy="4983296"/>
            <a:chOff x="0" y="909860"/>
            <a:chExt cx="11016342" cy="4983296"/>
          </a:xfrm>
        </p:grpSpPr>
        <p:sp>
          <p:nvSpPr>
            <p:cNvPr id="12" name="TextBox 11">
              <a:extLst>
                <a:ext uri="{FF2B5EF4-FFF2-40B4-BE49-F238E27FC236}">
                  <a16:creationId xmlns:a16="http://schemas.microsoft.com/office/drawing/2014/main" id="{725D1950-3B1B-9227-9107-5F51CC7A535D}"/>
                </a:ext>
              </a:extLst>
            </p:cNvPr>
            <p:cNvSpPr txBox="1"/>
            <p:nvPr/>
          </p:nvSpPr>
          <p:spPr>
            <a:xfrm>
              <a:off x="0" y="909860"/>
              <a:ext cx="11016342" cy="707886"/>
            </a:xfrm>
            <a:prstGeom prst="rect">
              <a:avLst/>
            </a:prstGeom>
            <a:noFill/>
          </p:spPr>
          <p:txBody>
            <a:bodyPr wrap="square" rtlCol="0">
              <a:spAutoFit/>
            </a:bodyPr>
            <a:lstStyle/>
            <a:p>
              <a:pPr algn="ctr"/>
              <a:r>
                <a:rPr lang="en-US" sz="4000" b="1" dirty="0">
                  <a:latin typeface="Lora" pitchFamily="2" charset="0"/>
                </a:rPr>
                <a:t>Introduction</a:t>
              </a:r>
            </a:p>
          </p:txBody>
        </p:sp>
        <p:grpSp>
          <p:nvGrpSpPr>
            <p:cNvPr id="18" name="Group 17">
              <a:extLst>
                <a:ext uri="{FF2B5EF4-FFF2-40B4-BE49-F238E27FC236}">
                  <a16:creationId xmlns:a16="http://schemas.microsoft.com/office/drawing/2014/main" id="{836C7296-4C2F-3076-E755-4C737F506A46}"/>
                </a:ext>
              </a:extLst>
            </p:cNvPr>
            <p:cNvGrpSpPr/>
            <p:nvPr/>
          </p:nvGrpSpPr>
          <p:grpSpPr>
            <a:xfrm>
              <a:off x="0" y="2033983"/>
              <a:ext cx="11016342" cy="3859173"/>
              <a:chOff x="0" y="2033983"/>
              <a:chExt cx="11016342" cy="3859173"/>
            </a:xfrm>
          </p:grpSpPr>
          <p:grpSp>
            <p:nvGrpSpPr>
              <p:cNvPr id="8" name="Group 7">
                <a:extLst>
                  <a:ext uri="{FF2B5EF4-FFF2-40B4-BE49-F238E27FC236}">
                    <a16:creationId xmlns:a16="http://schemas.microsoft.com/office/drawing/2014/main" id="{41CA4923-2802-EB28-4B34-4EEF643B99A7}"/>
                  </a:ext>
                </a:extLst>
              </p:cNvPr>
              <p:cNvGrpSpPr/>
              <p:nvPr/>
            </p:nvGrpSpPr>
            <p:grpSpPr>
              <a:xfrm>
                <a:off x="5050966" y="2085688"/>
                <a:ext cx="5965376" cy="3807468"/>
                <a:chOff x="0" y="1086153"/>
                <a:chExt cx="7028540" cy="4685694"/>
              </a:xfrm>
            </p:grpSpPr>
            <p:pic>
              <p:nvPicPr>
                <p:cNvPr id="6" name="Picture 5" descr="A picture containing person&#10;&#10;Description automatically generated">
                  <a:extLst>
                    <a:ext uri="{FF2B5EF4-FFF2-40B4-BE49-F238E27FC236}">
                      <a16:creationId xmlns:a16="http://schemas.microsoft.com/office/drawing/2014/main" id="{F2D23C26-8994-2647-3398-4FD51B238B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6153"/>
                  <a:ext cx="7028540" cy="4685694"/>
                </a:xfrm>
                <a:prstGeom prst="rect">
                  <a:avLst/>
                </a:prstGeom>
              </p:spPr>
            </p:pic>
            <p:sp>
              <p:nvSpPr>
                <p:cNvPr id="7" name="Rectangle 6">
                  <a:extLst>
                    <a:ext uri="{FF2B5EF4-FFF2-40B4-BE49-F238E27FC236}">
                      <a16:creationId xmlns:a16="http://schemas.microsoft.com/office/drawing/2014/main" id="{AFD3B199-D003-D74E-B96B-615E4A561420}"/>
                    </a:ext>
                  </a:extLst>
                </p:cNvPr>
                <p:cNvSpPr/>
                <p:nvPr/>
              </p:nvSpPr>
              <p:spPr>
                <a:xfrm>
                  <a:off x="0" y="1086153"/>
                  <a:ext cx="7028540" cy="4685694"/>
                </a:xfrm>
                <a:prstGeom prst="rect">
                  <a:avLst/>
                </a:pr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extBox 14">
                <a:extLst>
                  <a:ext uri="{FF2B5EF4-FFF2-40B4-BE49-F238E27FC236}">
                    <a16:creationId xmlns:a16="http://schemas.microsoft.com/office/drawing/2014/main" id="{0FBEFABC-A384-D0D3-817B-CA107AC0B072}"/>
                  </a:ext>
                </a:extLst>
              </p:cNvPr>
              <p:cNvSpPr txBox="1"/>
              <p:nvPr/>
            </p:nvSpPr>
            <p:spPr>
              <a:xfrm>
                <a:off x="0" y="2033983"/>
                <a:ext cx="5050966" cy="3697615"/>
              </a:xfrm>
              <a:prstGeom prst="rect">
                <a:avLst/>
              </a:prstGeom>
              <a:noFill/>
            </p:spPr>
            <p:txBody>
              <a:bodyPr wrap="square">
                <a:spAutoFit/>
              </a:bodyPr>
              <a:lstStyle/>
              <a:p>
                <a:pPr algn="ctr">
                  <a:lnSpc>
                    <a:spcPct val="200000"/>
                  </a:lnSpc>
                  <a:spcBef>
                    <a:spcPts val="0"/>
                  </a:spcBef>
                  <a:spcAft>
                    <a:spcPts val="0"/>
                  </a:spcAft>
                </a:pPr>
                <a:r>
                  <a:rPr lang="en-US" sz="2000" dirty="0">
                    <a:solidFill>
                      <a:srgbClr val="0E101A"/>
                    </a:solidFill>
                    <a:effectLst/>
                    <a:latin typeface="Lora" pitchFamily="2" charset="0"/>
                  </a:rPr>
                  <a:t>World Consumer Rights Day is honored on 15 March every year. This day was encouraged by a speech by John F. Kennedy (former US President) on consumer rights on 15 March 1962 while talking at the US Congress.</a:t>
                </a:r>
              </a:p>
            </p:txBody>
          </p:sp>
        </p:grpSp>
      </p:grpSp>
    </p:spTree>
    <p:extLst>
      <p:ext uri="{BB962C8B-B14F-4D97-AF65-F5344CB8AC3E}">
        <p14:creationId xmlns:p14="http://schemas.microsoft.com/office/powerpoint/2010/main" val="2420045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531CF9D-0433-4B82-D69D-2541D9DADAC6}"/>
              </a:ext>
            </a:extLst>
          </p:cNvPr>
          <p:cNvGrpSpPr/>
          <p:nvPr/>
        </p:nvGrpSpPr>
        <p:grpSpPr>
          <a:xfrm>
            <a:off x="0" y="-1"/>
            <a:ext cx="5718629" cy="6858001"/>
            <a:chOff x="0" y="-1"/>
            <a:chExt cx="5718629" cy="6858001"/>
          </a:xfrm>
        </p:grpSpPr>
        <p:pic>
          <p:nvPicPr>
            <p:cNvPr id="5" name="Picture 4" descr="A shopping cart with a red ribbon&#10;&#10;Description automatically generated with low confidence">
              <a:extLst>
                <a:ext uri="{FF2B5EF4-FFF2-40B4-BE49-F238E27FC236}">
                  <a16:creationId xmlns:a16="http://schemas.microsoft.com/office/drawing/2014/main" id="{786C7873-B929-7666-B901-A1AEB95F35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5143500" cy="6858000"/>
            </a:xfrm>
            <a:prstGeom prst="rect">
              <a:avLst/>
            </a:prstGeom>
          </p:spPr>
        </p:pic>
        <p:sp>
          <p:nvSpPr>
            <p:cNvPr id="6" name="Rectangle 5">
              <a:extLst>
                <a:ext uri="{FF2B5EF4-FFF2-40B4-BE49-F238E27FC236}">
                  <a16:creationId xmlns:a16="http://schemas.microsoft.com/office/drawing/2014/main" id="{B121F391-DDB9-C2E8-4E94-EAF3C8A54874}"/>
                </a:ext>
              </a:extLst>
            </p:cNvPr>
            <p:cNvSpPr/>
            <p:nvPr/>
          </p:nvSpPr>
          <p:spPr>
            <a:xfrm>
              <a:off x="5143500" y="-1"/>
              <a:ext cx="575129" cy="59653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792E6CE2-5734-98AF-B312-DBB33CAE39EE}"/>
              </a:ext>
            </a:extLst>
          </p:cNvPr>
          <p:cNvGrpSpPr/>
          <p:nvPr/>
        </p:nvGrpSpPr>
        <p:grpSpPr>
          <a:xfrm>
            <a:off x="5718628" y="1486854"/>
            <a:ext cx="6473372" cy="3884291"/>
            <a:chOff x="5718628" y="911499"/>
            <a:chExt cx="6473372" cy="3884291"/>
          </a:xfrm>
        </p:grpSpPr>
        <p:sp>
          <p:nvSpPr>
            <p:cNvPr id="7" name="TextBox 6">
              <a:extLst>
                <a:ext uri="{FF2B5EF4-FFF2-40B4-BE49-F238E27FC236}">
                  <a16:creationId xmlns:a16="http://schemas.microsoft.com/office/drawing/2014/main" id="{5F810E28-1D5F-73E6-503B-020EBA022AB0}"/>
                </a:ext>
              </a:extLst>
            </p:cNvPr>
            <p:cNvSpPr txBox="1"/>
            <p:nvPr/>
          </p:nvSpPr>
          <p:spPr>
            <a:xfrm>
              <a:off x="5718628" y="911499"/>
              <a:ext cx="6473372" cy="707886"/>
            </a:xfrm>
            <a:prstGeom prst="rect">
              <a:avLst/>
            </a:prstGeom>
            <a:noFill/>
          </p:spPr>
          <p:txBody>
            <a:bodyPr wrap="square" rtlCol="0">
              <a:spAutoFit/>
            </a:bodyPr>
            <a:lstStyle/>
            <a:p>
              <a:pPr algn="ctr"/>
              <a:r>
                <a:rPr lang="en-US" sz="4000" b="1" dirty="0">
                  <a:latin typeface="Lora" pitchFamily="2" charset="0"/>
                </a:rPr>
                <a:t>About</a:t>
              </a:r>
            </a:p>
          </p:txBody>
        </p:sp>
        <p:sp>
          <p:nvSpPr>
            <p:cNvPr id="9" name="TextBox 8">
              <a:extLst>
                <a:ext uri="{FF2B5EF4-FFF2-40B4-BE49-F238E27FC236}">
                  <a16:creationId xmlns:a16="http://schemas.microsoft.com/office/drawing/2014/main" id="{F3DE39A7-BF85-E98C-5BE2-68FCF38BB6CD}"/>
                </a:ext>
              </a:extLst>
            </p:cNvPr>
            <p:cNvSpPr txBox="1"/>
            <p:nvPr/>
          </p:nvSpPr>
          <p:spPr>
            <a:xfrm>
              <a:off x="5907314" y="1713728"/>
              <a:ext cx="6096000" cy="3082062"/>
            </a:xfrm>
            <a:prstGeom prst="rect">
              <a:avLst/>
            </a:prstGeom>
            <a:noFill/>
          </p:spPr>
          <p:txBody>
            <a:bodyPr wrap="square">
              <a:spAutoFit/>
            </a:bodyPr>
            <a:lstStyle/>
            <a:p>
              <a:pPr algn="ctr">
                <a:lnSpc>
                  <a:spcPct val="200000"/>
                </a:lnSpc>
              </a:pPr>
              <a:r>
                <a:rPr lang="en-US" sz="2000" dirty="0">
                  <a:latin typeface="Lora" pitchFamily="2" charset="0"/>
                </a:rPr>
                <a:t>World Consumer Rights Day is honored on March 15 globally </a:t>
              </a:r>
              <a:r>
                <a:rPr lang="en-US" sz="2000" dirty="0">
                  <a:solidFill>
                    <a:srgbClr val="0E101A"/>
                  </a:solidFill>
                  <a:effectLst/>
                  <a:latin typeface="Lora" pitchFamily="2" charset="0"/>
                </a:rPr>
                <a:t>to accept and recognize the rights of consumers</a:t>
              </a:r>
              <a:r>
                <a:rPr lang="en-US" sz="2000" dirty="0">
                  <a:latin typeface="Lora" pitchFamily="2" charset="0"/>
                </a:rPr>
                <a:t>. The main reason for the day is to encourage more awareness and knowledge-gathering on customer rights worldwide.</a:t>
              </a:r>
            </a:p>
          </p:txBody>
        </p:sp>
      </p:grpSp>
    </p:spTree>
    <p:extLst>
      <p:ext uri="{BB962C8B-B14F-4D97-AF65-F5344CB8AC3E}">
        <p14:creationId xmlns:p14="http://schemas.microsoft.com/office/powerpoint/2010/main" val="2908453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0AD8770-03FB-1D54-5E41-58F28BA45FDF}"/>
              </a:ext>
            </a:extLst>
          </p:cNvPr>
          <p:cNvGrpSpPr/>
          <p:nvPr/>
        </p:nvGrpSpPr>
        <p:grpSpPr>
          <a:xfrm>
            <a:off x="558801" y="752929"/>
            <a:ext cx="11074398" cy="5352143"/>
            <a:chOff x="558801" y="700312"/>
            <a:chExt cx="11074398" cy="5352143"/>
          </a:xfrm>
        </p:grpSpPr>
        <p:pic>
          <p:nvPicPr>
            <p:cNvPr id="3" name="Picture 10" descr="Shopping cart - Free commerce icons">
              <a:extLst>
                <a:ext uri="{FF2B5EF4-FFF2-40B4-BE49-F238E27FC236}">
                  <a16:creationId xmlns:a16="http://schemas.microsoft.com/office/drawing/2014/main" id="{93237ED7-F9F9-131C-BB56-C4FFF2407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1" y="990600"/>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Shape 15">
              <a:extLst>
                <a:ext uri="{FF2B5EF4-FFF2-40B4-BE49-F238E27FC236}">
                  <a16:creationId xmlns:a16="http://schemas.microsoft.com/office/drawing/2014/main" id="{39BE5026-171E-68DC-4D06-17BA47C17500}"/>
                </a:ext>
              </a:extLst>
            </p:cNvPr>
            <p:cNvSpPr/>
            <p:nvPr/>
          </p:nvSpPr>
          <p:spPr>
            <a:xfrm rot="5400000" flipH="1">
              <a:off x="3597001" y="-1983743"/>
              <a:ext cx="5352143" cy="10720253"/>
            </a:xfrm>
            <a:custGeom>
              <a:avLst/>
              <a:gdLst>
                <a:gd name="connsiteX0" fmla="*/ 4377509 w 4377509"/>
                <a:gd name="connsiteY0" fmla="*/ 8190406 h 10520681"/>
                <a:gd name="connsiteX1" fmla="*/ 4377509 w 4377509"/>
                <a:gd name="connsiteY1" fmla="*/ 8117836 h 10520681"/>
                <a:gd name="connsiteX2" fmla="*/ 4377509 w 4377509"/>
                <a:gd name="connsiteY2" fmla="*/ 8117836 h 10520681"/>
                <a:gd name="connsiteX3" fmla="*/ 4377509 w 4377509"/>
                <a:gd name="connsiteY3" fmla="*/ 15238 h 10520681"/>
                <a:gd name="connsiteX4" fmla="*/ 4377508 w 4377509"/>
                <a:gd name="connsiteY4" fmla="*/ 15238 h 10520681"/>
                <a:gd name="connsiteX5" fmla="*/ 4377508 w 4377509"/>
                <a:gd name="connsiteY5" fmla="*/ 0 h 10520681"/>
                <a:gd name="connsiteX6" fmla="*/ 0 w 4377509"/>
                <a:gd name="connsiteY6" fmla="*/ 0 h 10520681"/>
                <a:gd name="connsiteX7" fmla="*/ 0 w 4377509"/>
                <a:gd name="connsiteY7" fmla="*/ 45720 h 10520681"/>
                <a:gd name="connsiteX8" fmla="*/ 1 w 4377509"/>
                <a:gd name="connsiteY8" fmla="*/ 45720 h 10520681"/>
                <a:gd name="connsiteX9" fmla="*/ 1 w 4377509"/>
                <a:gd name="connsiteY9" fmla="*/ 10520681 h 10520681"/>
                <a:gd name="connsiteX10" fmla="*/ 45722 w 4377509"/>
                <a:gd name="connsiteY10" fmla="*/ 10520681 h 10520681"/>
                <a:gd name="connsiteX11" fmla="*/ 45722 w 4377509"/>
                <a:gd name="connsiteY11" fmla="*/ 45720 h 10520681"/>
                <a:gd name="connsiteX12" fmla="*/ 4331790 w 4377509"/>
                <a:gd name="connsiteY12" fmla="*/ 45720 h 10520681"/>
                <a:gd name="connsiteX13" fmla="*/ 4331790 w 4377509"/>
                <a:gd name="connsiteY13" fmla="*/ 8117836 h 10520681"/>
                <a:gd name="connsiteX14" fmla="*/ 3170799 w 4377509"/>
                <a:gd name="connsiteY14" fmla="*/ 8117836 h 10520681"/>
                <a:gd name="connsiteX15" fmla="*/ 3170799 w 4377509"/>
                <a:gd name="connsiteY15" fmla="*/ 8190406 h 10520681"/>
                <a:gd name="connsiteX16" fmla="*/ 4331790 w 4377509"/>
                <a:gd name="connsiteY16" fmla="*/ 8190406 h 10520681"/>
                <a:gd name="connsiteX17" fmla="*/ 4331790 w 4377509"/>
                <a:gd name="connsiteY17" fmla="*/ 8190408 h 10520681"/>
                <a:gd name="connsiteX18" fmla="*/ 4377509 w 4377509"/>
                <a:gd name="connsiteY18" fmla="*/ 8190408 h 10520681"/>
                <a:gd name="connsiteX19" fmla="*/ 4377509 w 4377509"/>
                <a:gd name="connsiteY19" fmla="*/ 8190406 h 1052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77509" h="10520681">
                  <a:moveTo>
                    <a:pt x="4377509" y="8190406"/>
                  </a:moveTo>
                  <a:lnTo>
                    <a:pt x="4377509" y="8117836"/>
                  </a:lnTo>
                  <a:lnTo>
                    <a:pt x="4377509" y="8117836"/>
                  </a:lnTo>
                  <a:lnTo>
                    <a:pt x="4377509" y="15238"/>
                  </a:lnTo>
                  <a:lnTo>
                    <a:pt x="4377508" y="15238"/>
                  </a:lnTo>
                  <a:lnTo>
                    <a:pt x="4377508" y="0"/>
                  </a:lnTo>
                  <a:lnTo>
                    <a:pt x="0" y="0"/>
                  </a:lnTo>
                  <a:lnTo>
                    <a:pt x="0" y="45720"/>
                  </a:lnTo>
                  <a:lnTo>
                    <a:pt x="1" y="45720"/>
                  </a:lnTo>
                  <a:lnTo>
                    <a:pt x="1" y="10520681"/>
                  </a:lnTo>
                  <a:lnTo>
                    <a:pt x="45722" y="10520681"/>
                  </a:lnTo>
                  <a:lnTo>
                    <a:pt x="45722" y="45720"/>
                  </a:lnTo>
                  <a:lnTo>
                    <a:pt x="4331790" y="45720"/>
                  </a:lnTo>
                  <a:lnTo>
                    <a:pt x="4331790" y="8117836"/>
                  </a:lnTo>
                  <a:lnTo>
                    <a:pt x="3170799" y="8117836"/>
                  </a:lnTo>
                  <a:lnTo>
                    <a:pt x="3170799" y="8190406"/>
                  </a:lnTo>
                  <a:lnTo>
                    <a:pt x="4331790" y="8190406"/>
                  </a:lnTo>
                  <a:lnTo>
                    <a:pt x="4331790" y="8190408"/>
                  </a:lnTo>
                  <a:lnTo>
                    <a:pt x="4377509" y="8190408"/>
                  </a:lnTo>
                  <a:lnTo>
                    <a:pt x="4377509" y="819040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TextBox 17">
              <a:extLst>
                <a:ext uri="{FF2B5EF4-FFF2-40B4-BE49-F238E27FC236}">
                  <a16:creationId xmlns:a16="http://schemas.microsoft.com/office/drawing/2014/main" id="{E0B85138-C823-9BA6-BAF8-561171B21908}"/>
                </a:ext>
              </a:extLst>
            </p:cNvPr>
            <p:cNvSpPr txBox="1"/>
            <p:nvPr/>
          </p:nvSpPr>
          <p:spPr>
            <a:xfrm>
              <a:off x="5789746" y="1668223"/>
              <a:ext cx="5183054" cy="3416320"/>
            </a:xfrm>
            <a:prstGeom prst="rect">
              <a:avLst/>
            </a:prstGeom>
            <a:noFill/>
          </p:spPr>
          <p:txBody>
            <a:bodyPr wrap="square">
              <a:spAutoFit/>
            </a:bodyPr>
            <a:lstStyle/>
            <a:p>
              <a:pPr algn="ctr"/>
              <a:r>
                <a:rPr lang="en-US" sz="5400" b="1" i="0" dirty="0">
                  <a:effectLst>
                    <a:outerShdw blurRad="38100" dist="38100" dir="2700000" algn="tl">
                      <a:srgbClr val="000000">
                        <a:alpha val="43137"/>
                      </a:srgbClr>
                    </a:outerShdw>
                  </a:effectLst>
                  <a:latin typeface="Lora" pitchFamily="2" charset="0"/>
                </a:rPr>
                <a:t>“You Customer’s Perception Is Your Reality”</a:t>
              </a:r>
            </a:p>
          </p:txBody>
        </p:sp>
      </p:grpSp>
      <p:sp>
        <p:nvSpPr>
          <p:cNvPr id="20" name="Rectangle 19">
            <a:extLst>
              <a:ext uri="{FF2B5EF4-FFF2-40B4-BE49-F238E27FC236}">
                <a16:creationId xmlns:a16="http://schemas.microsoft.com/office/drawing/2014/main" id="{840E79E6-137E-4AC6-6C73-BFF3B53D10A9}"/>
              </a:ext>
            </a:extLst>
          </p:cNvPr>
          <p:cNvSpPr/>
          <p:nvPr/>
        </p:nvSpPr>
        <p:spPr>
          <a:xfrm>
            <a:off x="0" y="0"/>
            <a:ext cx="55880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773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98" name="Group 7197">
            <a:extLst>
              <a:ext uri="{FF2B5EF4-FFF2-40B4-BE49-F238E27FC236}">
                <a16:creationId xmlns:a16="http://schemas.microsoft.com/office/drawing/2014/main" id="{550B7606-4F10-F79D-DF1A-66D3EC82AF81}"/>
              </a:ext>
            </a:extLst>
          </p:cNvPr>
          <p:cNvGrpSpPr/>
          <p:nvPr/>
        </p:nvGrpSpPr>
        <p:grpSpPr>
          <a:xfrm>
            <a:off x="-22460" y="294317"/>
            <a:ext cx="12214460" cy="1038153"/>
            <a:chOff x="-22460" y="294317"/>
            <a:chExt cx="12214460" cy="1038153"/>
          </a:xfrm>
        </p:grpSpPr>
        <p:sp>
          <p:nvSpPr>
            <p:cNvPr id="7197" name="Rectangle 7196">
              <a:extLst>
                <a:ext uri="{FF2B5EF4-FFF2-40B4-BE49-F238E27FC236}">
                  <a16:creationId xmlns:a16="http://schemas.microsoft.com/office/drawing/2014/main" id="{4CA471E6-46ED-AB91-3435-00606E220912}"/>
                </a:ext>
              </a:extLst>
            </p:cNvPr>
            <p:cNvSpPr/>
            <p:nvPr/>
          </p:nvSpPr>
          <p:spPr>
            <a:xfrm>
              <a:off x="-22460" y="294317"/>
              <a:ext cx="12192000" cy="10381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4391054-A367-37EE-F933-1FE1AD02E6D7}"/>
                </a:ext>
              </a:extLst>
            </p:cNvPr>
            <p:cNvSpPr txBox="1"/>
            <p:nvPr/>
          </p:nvSpPr>
          <p:spPr>
            <a:xfrm>
              <a:off x="0" y="459450"/>
              <a:ext cx="12192000" cy="707886"/>
            </a:xfrm>
            <a:prstGeom prst="rect">
              <a:avLst/>
            </a:prstGeom>
            <a:noFill/>
          </p:spPr>
          <p:txBody>
            <a:bodyPr wrap="square" rtlCol="0">
              <a:spAutoFit/>
            </a:bodyPr>
            <a:lstStyle/>
            <a:p>
              <a:pPr algn="ctr"/>
              <a:r>
                <a:rPr lang="en-US" sz="4000" b="1" i="0" u="none" strike="noStrike" dirty="0">
                  <a:effectLst/>
                  <a:latin typeface="Lora" pitchFamily="2" charset="0"/>
                </a:rPr>
                <a:t>Consumer Protection</a:t>
              </a:r>
              <a:endParaRPr lang="en-US" sz="4000" b="1" i="0" u="none" strike="noStrike" dirty="0">
                <a:effectLst/>
                <a:latin typeface="Lora" pitchFamily="2" charset="0"/>
                <a:hlinkClick r:id="rId2">
                  <a:extLst>
                    <a:ext uri="{A12FA001-AC4F-418D-AE19-62706E023703}">
                      <ahyp:hlinkClr xmlns:ahyp="http://schemas.microsoft.com/office/drawing/2018/hyperlinkcolor" val="tx"/>
                    </a:ext>
                  </a:extLst>
                </a:hlinkClick>
              </a:endParaRPr>
            </a:p>
          </p:txBody>
        </p:sp>
      </p:grpSp>
      <p:grpSp>
        <p:nvGrpSpPr>
          <p:cNvPr id="7202" name="Group 7201">
            <a:extLst>
              <a:ext uri="{FF2B5EF4-FFF2-40B4-BE49-F238E27FC236}">
                <a16:creationId xmlns:a16="http://schemas.microsoft.com/office/drawing/2014/main" id="{4A3AB6E0-6E55-181C-01AA-8B3AFCC47599}"/>
              </a:ext>
            </a:extLst>
          </p:cNvPr>
          <p:cNvGrpSpPr/>
          <p:nvPr/>
        </p:nvGrpSpPr>
        <p:grpSpPr>
          <a:xfrm>
            <a:off x="963821" y="2041672"/>
            <a:ext cx="10241898" cy="4486062"/>
            <a:chOff x="963821" y="2041672"/>
            <a:chExt cx="10241898" cy="4486062"/>
          </a:xfrm>
        </p:grpSpPr>
        <p:sp>
          <p:nvSpPr>
            <p:cNvPr id="4" name="TextBox 3">
              <a:extLst>
                <a:ext uri="{FF2B5EF4-FFF2-40B4-BE49-F238E27FC236}">
                  <a16:creationId xmlns:a16="http://schemas.microsoft.com/office/drawing/2014/main" id="{DAD20F3B-A599-CDE9-2C5D-7A0ECC08FC13}"/>
                </a:ext>
              </a:extLst>
            </p:cNvPr>
            <p:cNvSpPr txBox="1"/>
            <p:nvPr/>
          </p:nvSpPr>
          <p:spPr>
            <a:xfrm>
              <a:off x="964129" y="3884593"/>
              <a:ext cx="1684016" cy="400110"/>
            </a:xfrm>
            <a:prstGeom prst="rect">
              <a:avLst/>
            </a:prstGeom>
            <a:noFill/>
          </p:spPr>
          <p:txBody>
            <a:bodyPr wrap="square">
              <a:spAutoFit/>
            </a:bodyPr>
            <a:lstStyle/>
            <a:p>
              <a:pPr algn="ctr"/>
              <a:r>
                <a:rPr lang="en-US" sz="2000" b="1" i="0" dirty="0">
                  <a:effectLst/>
                  <a:latin typeface="Lora" pitchFamily="2" charset="0"/>
                </a:rPr>
                <a:t>Safety</a:t>
              </a:r>
              <a:endParaRPr lang="en-US" sz="2000" dirty="0">
                <a:latin typeface="Lora" pitchFamily="2" charset="0"/>
              </a:endParaRPr>
            </a:p>
          </p:txBody>
        </p:sp>
        <p:grpSp>
          <p:nvGrpSpPr>
            <p:cNvPr id="26" name="Group 25">
              <a:extLst>
                <a:ext uri="{FF2B5EF4-FFF2-40B4-BE49-F238E27FC236}">
                  <a16:creationId xmlns:a16="http://schemas.microsoft.com/office/drawing/2014/main" id="{25D8C588-A081-80A7-DB3C-88CF4BA9BA78}"/>
                </a:ext>
              </a:extLst>
            </p:cNvPr>
            <p:cNvGrpSpPr/>
            <p:nvPr/>
          </p:nvGrpSpPr>
          <p:grpSpPr>
            <a:xfrm>
              <a:off x="963821" y="2041672"/>
              <a:ext cx="1684632" cy="1684633"/>
              <a:chOff x="1102695" y="2139331"/>
              <a:chExt cx="2148900" cy="2148900"/>
            </a:xfrm>
          </p:grpSpPr>
          <p:grpSp>
            <p:nvGrpSpPr>
              <p:cNvPr id="13" name="Group 12">
                <a:extLst>
                  <a:ext uri="{FF2B5EF4-FFF2-40B4-BE49-F238E27FC236}">
                    <a16:creationId xmlns:a16="http://schemas.microsoft.com/office/drawing/2014/main" id="{8F7BE1C3-1F58-C977-A189-C1AC77663E72}"/>
                  </a:ext>
                </a:extLst>
              </p:cNvPr>
              <p:cNvGrpSpPr/>
              <p:nvPr/>
            </p:nvGrpSpPr>
            <p:grpSpPr>
              <a:xfrm>
                <a:off x="1102695" y="2139331"/>
                <a:ext cx="2148900" cy="2148900"/>
                <a:chOff x="7923461" y="936252"/>
                <a:chExt cx="1394156" cy="1394156"/>
              </a:xfrm>
            </p:grpSpPr>
            <p:sp>
              <p:nvSpPr>
                <p:cNvPr id="14" name="Oval 13">
                  <a:extLst>
                    <a:ext uri="{FF2B5EF4-FFF2-40B4-BE49-F238E27FC236}">
                      <a16:creationId xmlns:a16="http://schemas.microsoft.com/office/drawing/2014/main" id="{949ED141-6A6F-355F-7B7D-9E4FBEF9CAEB}"/>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Circle: Hollow 14">
                  <a:extLst>
                    <a:ext uri="{FF2B5EF4-FFF2-40B4-BE49-F238E27FC236}">
                      <a16:creationId xmlns:a16="http://schemas.microsoft.com/office/drawing/2014/main" id="{1171BFB9-CB41-9FA8-4EF2-4FEE20428E99}"/>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170" name="Picture 2" descr="Consumer Protection Icon - Free PNG &amp; SVG 1141007 - Noun Project">
                <a:extLst>
                  <a:ext uri="{FF2B5EF4-FFF2-40B4-BE49-F238E27FC236}">
                    <a16:creationId xmlns:a16="http://schemas.microsoft.com/office/drawing/2014/main" id="{631AFF5A-7A26-C0EB-314C-34C5840C4A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37" y="2587373"/>
                <a:ext cx="1252816" cy="12528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191" name="Group 7190">
              <a:extLst>
                <a:ext uri="{FF2B5EF4-FFF2-40B4-BE49-F238E27FC236}">
                  <a16:creationId xmlns:a16="http://schemas.microsoft.com/office/drawing/2014/main" id="{F93EB92F-05AF-C7D9-C0C0-F4CCFAA9E551}"/>
                </a:ext>
              </a:extLst>
            </p:cNvPr>
            <p:cNvGrpSpPr/>
            <p:nvPr/>
          </p:nvGrpSpPr>
          <p:grpSpPr>
            <a:xfrm>
              <a:off x="5414838" y="2041672"/>
              <a:ext cx="1684632" cy="2243031"/>
              <a:chOff x="3476595" y="2488239"/>
              <a:chExt cx="1684632" cy="2243031"/>
            </a:xfrm>
          </p:grpSpPr>
          <p:sp>
            <p:nvSpPr>
              <p:cNvPr id="6" name="TextBox 5">
                <a:extLst>
                  <a:ext uri="{FF2B5EF4-FFF2-40B4-BE49-F238E27FC236}">
                    <a16:creationId xmlns:a16="http://schemas.microsoft.com/office/drawing/2014/main" id="{08D07C4D-3E0A-D247-69AB-F9AE94840A6D}"/>
                  </a:ext>
                </a:extLst>
              </p:cNvPr>
              <p:cNvSpPr txBox="1"/>
              <p:nvPr/>
            </p:nvSpPr>
            <p:spPr>
              <a:xfrm>
                <a:off x="3476903" y="4331160"/>
                <a:ext cx="1684016" cy="400110"/>
              </a:xfrm>
              <a:prstGeom prst="rect">
                <a:avLst/>
              </a:prstGeom>
              <a:noFill/>
            </p:spPr>
            <p:txBody>
              <a:bodyPr wrap="square">
                <a:spAutoFit/>
              </a:bodyPr>
              <a:lstStyle/>
              <a:p>
                <a:pPr algn="ctr"/>
                <a:r>
                  <a:rPr lang="en-US" sz="2000" b="1" i="0" dirty="0">
                    <a:effectLst/>
                    <a:latin typeface="Lora" pitchFamily="2" charset="0"/>
                  </a:rPr>
                  <a:t>Information</a:t>
                </a:r>
                <a:endParaRPr lang="en-US" sz="2000" dirty="0">
                  <a:latin typeface="Lora" pitchFamily="2" charset="0"/>
                </a:endParaRPr>
              </a:p>
            </p:txBody>
          </p:sp>
          <p:grpSp>
            <p:nvGrpSpPr>
              <p:cNvPr id="18" name="Group 17">
                <a:extLst>
                  <a:ext uri="{FF2B5EF4-FFF2-40B4-BE49-F238E27FC236}">
                    <a16:creationId xmlns:a16="http://schemas.microsoft.com/office/drawing/2014/main" id="{A43E6A85-1376-D31B-E440-144DA10DCEF1}"/>
                  </a:ext>
                </a:extLst>
              </p:cNvPr>
              <p:cNvGrpSpPr/>
              <p:nvPr/>
            </p:nvGrpSpPr>
            <p:grpSpPr>
              <a:xfrm>
                <a:off x="3476595" y="2488239"/>
                <a:ext cx="1684632" cy="1684633"/>
                <a:chOff x="7923461" y="936252"/>
                <a:chExt cx="1394156" cy="1394156"/>
              </a:xfrm>
            </p:grpSpPr>
            <p:sp>
              <p:nvSpPr>
                <p:cNvPr id="19" name="Oval 18">
                  <a:extLst>
                    <a:ext uri="{FF2B5EF4-FFF2-40B4-BE49-F238E27FC236}">
                      <a16:creationId xmlns:a16="http://schemas.microsoft.com/office/drawing/2014/main" id="{BA3BEAE5-9105-C44D-1FD4-9DE9B0C03778}"/>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Circle: Hollow 19">
                  <a:extLst>
                    <a:ext uri="{FF2B5EF4-FFF2-40B4-BE49-F238E27FC236}">
                      <a16:creationId xmlns:a16="http://schemas.microsoft.com/office/drawing/2014/main" id="{B939D5C8-0F52-6CCE-DC80-0B1C7F046805}"/>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7190" name="Group 7189">
              <a:extLst>
                <a:ext uri="{FF2B5EF4-FFF2-40B4-BE49-F238E27FC236}">
                  <a16:creationId xmlns:a16="http://schemas.microsoft.com/office/drawing/2014/main" id="{8995C39A-B0B2-2300-618F-65F964A5F05A}"/>
                </a:ext>
              </a:extLst>
            </p:cNvPr>
            <p:cNvGrpSpPr/>
            <p:nvPr/>
          </p:nvGrpSpPr>
          <p:grpSpPr>
            <a:xfrm>
              <a:off x="9521087" y="2041672"/>
              <a:ext cx="1684632" cy="2243031"/>
              <a:chOff x="6286975" y="2488239"/>
              <a:chExt cx="1684632" cy="2243031"/>
            </a:xfrm>
          </p:grpSpPr>
          <p:grpSp>
            <p:nvGrpSpPr>
              <p:cNvPr id="21" name="Group 20">
                <a:extLst>
                  <a:ext uri="{FF2B5EF4-FFF2-40B4-BE49-F238E27FC236}">
                    <a16:creationId xmlns:a16="http://schemas.microsoft.com/office/drawing/2014/main" id="{84364EAB-5C30-3452-B524-5EDD1297A2D4}"/>
                  </a:ext>
                </a:extLst>
              </p:cNvPr>
              <p:cNvGrpSpPr/>
              <p:nvPr/>
            </p:nvGrpSpPr>
            <p:grpSpPr>
              <a:xfrm>
                <a:off x="6286975" y="2488239"/>
                <a:ext cx="1684632" cy="1684633"/>
                <a:chOff x="7923461" y="936252"/>
                <a:chExt cx="1394156" cy="1394156"/>
              </a:xfrm>
            </p:grpSpPr>
            <p:sp>
              <p:nvSpPr>
                <p:cNvPr id="22" name="Oval 21">
                  <a:extLst>
                    <a:ext uri="{FF2B5EF4-FFF2-40B4-BE49-F238E27FC236}">
                      <a16:creationId xmlns:a16="http://schemas.microsoft.com/office/drawing/2014/main" id="{A1AC0F81-38F7-047F-61E6-1CC50C27FAE1}"/>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Circle: Hollow 22">
                  <a:extLst>
                    <a:ext uri="{FF2B5EF4-FFF2-40B4-BE49-F238E27FC236}">
                      <a16:creationId xmlns:a16="http://schemas.microsoft.com/office/drawing/2014/main" id="{83BB031A-71C6-10F6-BFAE-09B72383B148}"/>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174" name="Picture 6" descr="Choice - Free marketing icons">
                <a:extLst>
                  <a:ext uri="{FF2B5EF4-FFF2-40B4-BE49-F238E27FC236}">
                    <a16:creationId xmlns:a16="http://schemas.microsoft.com/office/drawing/2014/main" id="{FF03B7E0-6155-CEF4-5494-1DCE8455CB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8988" y="2750252"/>
                <a:ext cx="1160606" cy="116060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4431AC08-AC6E-5948-2FD6-1774157C9774}"/>
                  </a:ext>
                </a:extLst>
              </p:cNvPr>
              <p:cNvSpPr txBox="1"/>
              <p:nvPr/>
            </p:nvSpPr>
            <p:spPr>
              <a:xfrm>
                <a:off x="6287283" y="4331160"/>
                <a:ext cx="1684016" cy="400110"/>
              </a:xfrm>
              <a:prstGeom prst="rect">
                <a:avLst/>
              </a:prstGeom>
              <a:noFill/>
            </p:spPr>
            <p:txBody>
              <a:bodyPr wrap="square">
                <a:spAutoFit/>
              </a:bodyPr>
              <a:lstStyle/>
              <a:p>
                <a:pPr algn="ctr"/>
                <a:r>
                  <a:rPr lang="en-US" sz="2000" b="1" i="0" dirty="0">
                    <a:solidFill>
                      <a:srgbClr val="202124"/>
                    </a:solidFill>
                    <a:effectLst/>
                    <a:latin typeface="Lora" pitchFamily="2" charset="0"/>
                  </a:rPr>
                  <a:t>Choice</a:t>
                </a:r>
                <a:endParaRPr lang="en-US" sz="2000" dirty="0">
                  <a:latin typeface="Lora" pitchFamily="2" charset="0"/>
                </a:endParaRPr>
              </a:p>
            </p:txBody>
          </p:sp>
        </p:grpSp>
        <p:grpSp>
          <p:nvGrpSpPr>
            <p:cNvPr id="7171" name="Group 7170">
              <a:extLst>
                <a:ext uri="{FF2B5EF4-FFF2-40B4-BE49-F238E27FC236}">
                  <a16:creationId xmlns:a16="http://schemas.microsoft.com/office/drawing/2014/main" id="{5D98A9BA-493B-038B-7088-A6DD7087BF43}"/>
                </a:ext>
              </a:extLst>
            </p:cNvPr>
            <p:cNvGrpSpPr/>
            <p:nvPr/>
          </p:nvGrpSpPr>
          <p:grpSpPr>
            <a:xfrm>
              <a:off x="3189329" y="4284703"/>
              <a:ext cx="1684632" cy="1684633"/>
              <a:chOff x="7923461" y="936252"/>
              <a:chExt cx="1394156" cy="1394156"/>
            </a:xfrm>
          </p:grpSpPr>
          <p:sp>
            <p:nvSpPr>
              <p:cNvPr id="7173" name="Oval 7172">
                <a:extLst>
                  <a:ext uri="{FF2B5EF4-FFF2-40B4-BE49-F238E27FC236}">
                    <a16:creationId xmlns:a16="http://schemas.microsoft.com/office/drawing/2014/main" id="{7E1E3B4D-0693-1076-0F0A-7D60857E8988}"/>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7175" name="Circle: Hollow 7174">
                <a:extLst>
                  <a:ext uri="{FF2B5EF4-FFF2-40B4-BE49-F238E27FC236}">
                    <a16:creationId xmlns:a16="http://schemas.microsoft.com/office/drawing/2014/main" id="{98C45C2D-C178-4125-C08C-823AD68862F7}"/>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180" name="Picture 10" descr="Voice - Free people icons">
              <a:extLst>
                <a:ext uri="{FF2B5EF4-FFF2-40B4-BE49-F238E27FC236}">
                  <a16:creationId xmlns:a16="http://schemas.microsoft.com/office/drawing/2014/main" id="{9D7ABBCA-DA6B-9278-9A3E-AF91D6F0AA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197" y="4777856"/>
              <a:ext cx="829986" cy="829986"/>
            </a:xfrm>
            <a:prstGeom prst="rect">
              <a:avLst/>
            </a:prstGeom>
            <a:noFill/>
            <a:extLst>
              <a:ext uri="{909E8E84-426E-40DD-AFC4-6F175D3DCCD1}">
                <a14:hiddenFill xmlns:a14="http://schemas.microsoft.com/office/drawing/2010/main">
                  <a:solidFill>
                    <a:srgbClr val="FFFFFF"/>
                  </a:solidFill>
                </a14:hiddenFill>
              </a:ext>
            </a:extLst>
          </p:spPr>
        </p:pic>
        <p:sp>
          <p:nvSpPr>
            <p:cNvPr id="7181" name="TextBox 7180">
              <a:extLst>
                <a:ext uri="{FF2B5EF4-FFF2-40B4-BE49-F238E27FC236}">
                  <a16:creationId xmlns:a16="http://schemas.microsoft.com/office/drawing/2014/main" id="{BFD0494C-F6C6-CDC1-0A8A-EA290F760680}"/>
                </a:ext>
              </a:extLst>
            </p:cNvPr>
            <p:cNvSpPr txBox="1"/>
            <p:nvPr/>
          </p:nvSpPr>
          <p:spPr>
            <a:xfrm>
              <a:off x="3189637" y="6127624"/>
              <a:ext cx="1684016" cy="400110"/>
            </a:xfrm>
            <a:prstGeom prst="rect">
              <a:avLst/>
            </a:prstGeom>
            <a:noFill/>
          </p:spPr>
          <p:txBody>
            <a:bodyPr wrap="square">
              <a:spAutoFit/>
            </a:bodyPr>
            <a:lstStyle/>
            <a:p>
              <a:pPr algn="ctr"/>
              <a:r>
                <a:rPr lang="en-US" sz="2000" b="1" dirty="0">
                  <a:latin typeface="Lora" pitchFamily="2" charset="0"/>
                </a:rPr>
                <a:t>Voice</a:t>
              </a:r>
            </a:p>
          </p:txBody>
        </p:sp>
        <p:grpSp>
          <p:nvGrpSpPr>
            <p:cNvPr id="7201" name="Group 7200">
              <a:extLst>
                <a:ext uri="{FF2B5EF4-FFF2-40B4-BE49-F238E27FC236}">
                  <a16:creationId xmlns:a16="http://schemas.microsoft.com/office/drawing/2014/main" id="{DFB651A1-2F09-9FEA-FBF2-B1392C5E25A9}"/>
                </a:ext>
              </a:extLst>
            </p:cNvPr>
            <p:cNvGrpSpPr/>
            <p:nvPr/>
          </p:nvGrpSpPr>
          <p:grpSpPr>
            <a:xfrm>
              <a:off x="7467962" y="4284703"/>
              <a:ext cx="1684632" cy="2243031"/>
              <a:chOff x="7467962" y="4284703"/>
              <a:chExt cx="1684632" cy="2243031"/>
            </a:xfrm>
          </p:grpSpPr>
          <p:grpSp>
            <p:nvGrpSpPr>
              <p:cNvPr id="7200" name="Group 7199">
                <a:extLst>
                  <a:ext uri="{FF2B5EF4-FFF2-40B4-BE49-F238E27FC236}">
                    <a16:creationId xmlns:a16="http://schemas.microsoft.com/office/drawing/2014/main" id="{700BEC48-5A1C-106D-060D-D1DAB8D3229D}"/>
                  </a:ext>
                </a:extLst>
              </p:cNvPr>
              <p:cNvGrpSpPr/>
              <p:nvPr/>
            </p:nvGrpSpPr>
            <p:grpSpPr>
              <a:xfrm>
                <a:off x="7467962" y="4284703"/>
                <a:ext cx="1684632" cy="1684633"/>
                <a:chOff x="7467962" y="4284703"/>
                <a:chExt cx="1684632" cy="1684633"/>
              </a:xfrm>
            </p:grpSpPr>
            <p:grpSp>
              <p:nvGrpSpPr>
                <p:cNvPr id="7176" name="Group 7175">
                  <a:extLst>
                    <a:ext uri="{FF2B5EF4-FFF2-40B4-BE49-F238E27FC236}">
                      <a16:creationId xmlns:a16="http://schemas.microsoft.com/office/drawing/2014/main" id="{C346C867-FBD1-AEC5-153E-2B5E37642301}"/>
                    </a:ext>
                  </a:extLst>
                </p:cNvPr>
                <p:cNvGrpSpPr/>
                <p:nvPr/>
              </p:nvGrpSpPr>
              <p:grpSpPr>
                <a:xfrm>
                  <a:off x="7467962" y="4284703"/>
                  <a:ext cx="1684632" cy="1684633"/>
                  <a:chOff x="7923461" y="936252"/>
                  <a:chExt cx="1394156" cy="1394156"/>
                </a:xfrm>
              </p:grpSpPr>
              <p:sp>
                <p:nvSpPr>
                  <p:cNvPr id="7177" name="Oval 7176">
                    <a:extLst>
                      <a:ext uri="{FF2B5EF4-FFF2-40B4-BE49-F238E27FC236}">
                        <a16:creationId xmlns:a16="http://schemas.microsoft.com/office/drawing/2014/main" id="{669BDCBF-BD8F-E71D-FAC4-27F8955EA461}"/>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7178" name="Circle: Hollow 7177">
                    <a:extLst>
                      <a:ext uri="{FF2B5EF4-FFF2-40B4-BE49-F238E27FC236}">
                        <a16:creationId xmlns:a16="http://schemas.microsoft.com/office/drawing/2014/main" id="{7D2C2B84-6DC7-CCFE-49B8-C4242CA5FA60}"/>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182" name="Picture 12" descr="Scales Law Justice - Free vector graphic on Pixabay">
                  <a:extLst>
                    <a:ext uri="{FF2B5EF4-FFF2-40B4-BE49-F238E27FC236}">
                      <a16:creationId xmlns:a16="http://schemas.microsoft.com/office/drawing/2014/main" id="{796C39F0-FD01-ED6B-8989-400C334D94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7891110" y="4734390"/>
                  <a:ext cx="838336" cy="785258"/>
                </a:xfrm>
                <a:prstGeom prst="rect">
                  <a:avLst/>
                </a:prstGeom>
                <a:noFill/>
                <a:extLst>
                  <a:ext uri="{909E8E84-426E-40DD-AFC4-6F175D3DCCD1}">
                    <a14:hiddenFill xmlns:a14="http://schemas.microsoft.com/office/drawing/2010/main">
                      <a:solidFill>
                        <a:srgbClr val="FFFFFF"/>
                      </a:solidFill>
                    </a14:hiddenFill>
                  </a:ext>
                </a:extLst>
              </p:spPr>
            </p:pic>
          </p:grpSp>
          <p:sp>
            <p:nvSpPr>
              <p:cNvPr id="7185" name="TextBox 7184">
                <a:extLst>
                  <a:ext uri="{FF2B5EF4-FFF2-40B4-BE49-F238E27FC236}">
                    <a16:creationId xmlns:a16="http://schemas.microsoft.com/office/drawing/2014/main" id="{FA3F53B5-8727-4C99-5B73-FA971F181D5E}"/>
                  </a:ext>
                </a:extLst>
              </p:cNvPr>
              <p:cNvSpPr txBox="1"/>
              <p:nvPr/>
            </p:nvSpPr>
            <p:spPr>
              <a:xfrm>
                <a:off x="7468270" y="6127624"/>
                <a:ext cx="1684016" cy="400110"/>
              </a:xfrm>
              <a:prstGeom prst="rect">
                <a:avLst/>
              </a:prstGeom>
              <a:noFill/>
            </p:spPr>
            <p:txBody>
              <a:bodyPr wrap="square">
                <a:spAutoFit/>
              </a:bodyPr>
              <a:lstStyle/>
              <a:p>
                <a:pPr algn="ctr"/>
                <a:r>
                  <a:rPr lang="en-US" sz="2000" b="1" i="0" dirty="0">
                    <a:effectLst/>
                    <a:latin typeface="Lora" pitchFamily="2" charset="0"/>
                  </a:rPr>
                  <a:t>Redress</a:t>
                </a:r>
                <a:endParaRPr lang="en-US" sz="2000" b="1" dirty="0">
                  <a:latin typeface="Lora" pitchFamily="2" charset="0"/>
                </a:endParaRPr>
              </a:p>
            </p:txBody>
          </p:sp>
        </p:grpSp>
        <p:pic>
          <p:nvPicPr>
            <p:cNvPr id="7199" name="Picture 14">
              <a:extLst>
                <a:ext uri="{FF2B5EF4-FFF2-40B4-BE49-F238E27FC236}">
                  <a16:creationId xmlns:a16="http://schemas.microsoft.com/office/drawing/2014/main" id="{2B4AC8FB-EE5A-C3B3-AA9A-206C41AC46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8908" y="2303685"/>
              <a:ext cx="1236492" cy="123649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69682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955B51-FE6A-D1B3-34DB-CAA3B8D7C6FB}"/>
              </a:ext>
            </a:extLst>
          </p:cNvPr>
          <p:cNvSpPr/>
          <p:nvPr/>
        </p:nvSpPr>
        <p:spPr>
          <a:xfrm>
            <a:off x="0" y="0"/>
            <a:ext cx="57240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C44F8B26-ADE3-6481-F11F-EE9CBC1228D3}"/>
              </a:ext>
            </a:extLst>
          </p:cNvPr>
          <p:cNvGrpSpPr/>
          <p:nvPr/>
        </p:nvGrpSpPr>
        <p:grpSpPr>
          <a:xfrm>
            <a:off x="572407" y="1047750"/>
            <a:ext cx="11047186" cy="4762500"/>
            <a:chOff x="1144814" y="1163863"/>
            <a:chExt cx="11047186" cy="4762500"/>
          </a:xfrm>
        </p:grpSpPr>
        <p:grpSp>
          <p:nvGrpSpPr>
            <p:cNvPr id="10" name="Group 9">
              <a:extLst>
                <a:ext uri="{FF2B5EF4-FFF2-40B4-BE49-F238E27FC236}">
                  <a16:creationId xmlns:a16="http://schemas.microsoft.com/office/drawing/2014/main" id="{792E6CE2-5734-98AF-B312-DBB33CAE39EE}"/>
                </a:ext>
              </a:extLst>
            </p:cNvPr>
            <p:cNvGrpSpPr/>
            <p:nvPr/>
          </p:nvGrpSpPr>
          <p:grpSpPr>
            <a:xfrm>
              <a:off x="5718628" y="1506787"/>
              <a:ext cx="6473372" cy="4076652"/>
              <a:chOff x="5718628" y="911499"/>
              <a:chExt cx="6473372" cy="4076652"/>
            </a:xfrm>
          </p:grpSpPr>
          <p:sp>
            <p:nvSpPr>
              <p:cNvPr id="7" name="TextBox 6">
                <a:extLst>
                  <a:ext uri="{FF2B5EF4-FFF2-40B4-BE49-F238E27FC236}">
                    <a16:creationId xmlns:a16="http://schemas.microsoft.com/office/drawing/2014/main" id="{5F810E28-1D5F-73E6-503B-020EBA022AB0}"/>
                  </a:ext>
                </a:extLst>
              </p:cNvPr>
              <p:cNvSpPr txBox="1"/>
              <p:nvPr/>
            </p:nvSpPr>
            <p:spPr>
              <a:xfrm>
                <a:off x="5718628" y="911499"/>
                <a:ext cx="6473372" cy="707886"/>
              </a:xfrm>
              <a:prstGeom prst="rect">
                <a:avLst/>
              </a:prstGeom>
              <a:noFill/>
            </p:spPr>
            <p:txBody>
              <a:bodyPr wrap="square" rtlCol="0">
                <a:spAutoFit/>
              </a:bodyPr>
              <a:lstStyle/>
              <a:p>
                <a:pPr algn="ctr"/>
                <a:r>
                  <a:rPr lang="en-US" sz="4000" b="1" i="0" dirty="0">
                    <a:latin typeface="Lora" pitchFamily="2" charset="0"/>
                  </a:rPr>
                  <a:t>World Consumers Rights</a:t>
                </a:r>
                <a:endParaRPr lang="en-US" sz="4000" b="1" dirty="0">
                  <a:latin typeface="Lora" pitchFamily="2" charset="0"/>
                </a:endParaRPr>
              </a:p>
            </p:txBody>
          </p:sp>
          <p:sp>
            <p:nvSpPr>
              <p:cNvPr id="9" name="TextBox 8">
                <a:extLst>
                  <a:ext uri="{FF2B5EF4-FFF2-40B4-BE49-F238E27FC236}">
                    <a16:creationId xmlns:a16="http://schemas.microsoft.com/office/drawing/2014/main" id="{F3DE39A7-BF85-E98C-5BE2-68FCF38BB6CD}"/>
                  </a:ext>
                </a:extLst>
              </p:cNvPr>
              <p:cNvSpPr txBox="1"/>
              <p:nvPr/>
            </p:nvSpPr>
            <p:spPr>
              <a:xfrm>
                <a:off x="5907314" y="1713728"/>
                <a:ext cx="6096000" cy="3274423"/>
              </a:xfrm>
              <a:prstGeom prst="rect">
                <a:avLst/>
              </a:prstGeom>
              <a:noFill/>
            </p:spPr>
            <p:txBody>
              <a:bodyPr wrap="square">
                <a:spAutoFit/>
              </a:bodyPr>
              <a:lstStyle/>
              <a:p>
                <a:pPr algn="just">
                  <a:lnSpc>
                    <a:spcPct val="150000"/>
                  </a:lnSpc>
                </a:pPr>
                <a:r>
                  <a:rPr lang="en-US" sz="2000" dirty="0">
                    <a:latin typeface="Lora" pitchFamily="2" charset="0"/>
                  </a:rPr>
                  <a:t> The consumer movement marks 15th March with World Consumer Rights Day yearly to raise global awareness around customer requests and needs. Celebrating the day is a chance to request that the rights of all consumers are appreciated and saved and to oppose market abuses and social injustices which undermine those rights.</a:t>
                </a:r>
              </a:p>
            </p:txBody>
          </p:sp>
        </p:grpSp>
        <p:pic>
          <p:nvPicPr>
            <p:cNvPr id="4" name="Picture 3" descr="Icon&#10;&#10;Description automatically generated">
              <a:extLst>
                <a:ext uri="{FF2B5EF4-FFF2-40B4-BE49-F238E27FC236}">
                  <a16:creationId xmlns:a16="http://schemas.microsoft.com/office/drawing/2014/main" id="{340B3284-59F5-E882-5A9B-5DA5431026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814" y="1163863"/>
              <a:ext cx="4762500" cy="4762500"/>
            </a:xfrm>
            <a:prstGeom prst="rect">
              <a:avLst/>
            </a:prstGeom>
          </p:spPr>
        </p:pic>
      </p:grpSp>
    </p:spTree>
    <p:extLst>
      <p:ext uri="{BB962C8B-B14F-4D97-AF65-F5344CB8AC3E}">
        <p14:creationId xmlns:p14="http://schemas.microsoft.com/office/powerpoint/2010/main" val="3056561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64219B-004E-53B2-5ADF-172E66BEEB82}"/>
              </a:ext>
            </a:extLst>
          </p:cNvPr>
          <p:cNvSpPr txBox="1"/>
          <p:nvPr/>
        </p:nvSpPr>
        <p:spPr>
          <a:xfrm>
            <a:off x="0" y="401115"/>
            <a:ext cx="12192000" cy="1323439"/>
          </a:xfrm>
          <a:prstGeom prst="rect">
            <a:avLst/>
          </a:prstGeom>
          <a:noFill/>
        </p:spPr>
        <p:txBody>
          <a:bodyPr wrap="square" rtlCol="0">
            <a:spAutoFit/>
          </a:bodyPr>
          <a:lstStyle/>
          <a:p>
            <a:pPr algn="ctr"/>
            <a:r>
              <a:rPr lang="en-US" sz="4000" b="1" i="0" dirty="0">
                <a:solidFill>
                  <a:srgbClr val="000000"/>
                </a:solidFill>
                <a:effectLst/>
                <a:latin typeface="Lora" pitchFamily="2" charset="0"/>
              </a:rPr>
              <a:t>International Consumer Rights Day : Significance</a:t>
            </a:r>
          </a:p>
        </p:txBody>
      </p:sp>
      <p:sp>
        <p:nvSpPr>
          <p:cNvPr id="12" name="Rectangle 11">
            <a:extLst>
              <a:ext uri="{FF2B5EF4-FFF2-40B4-BE49-F238E27FC236}">
                <a16:creationId xmlns:a16="http://schemas.microsoft.com/office/drawing/2014/main" id="{AFDC16C6-CA0E-8C1F-67A4-8CB5C65E3418}"/>
              </a:ext>
            </a:extLst>
          </p:cNvPr>
          <p:cNvSpPr/>
          <p:nvPr/>
        </p:nvSpPr>
        <p:spPr>
          <a:xfrm>
            <a:off x="0" y="6195568"/>
            <a:ext cx="12191999" cy="662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1655EF8-4074-CAA7-EB8F-F38856A39EB4}"/>
              </a:ext>
            </a:extLst>
          </p:cNvPr>
          <p:cNvGrpSpPr/>
          <p:nvPr/>
        </p:nvGrpSpPr>
        <p:grpSpPr>
          <a:xfrm>
            <a:off x="418415" y="1614573"/>
            <a:ext cx="11355170" cy="4289228"/>
            <a:chOff x="156134" y="1614573"/>
            <a:chExt cx="11355170" cy="4289228"/>
          </a:xfrm>
        </p:grpSpPr>
        <p:sp>
          <p:nvSpPr>
            <p:cNvPr id="6" name="TextBox 5">
              <a:extLst>
                <a:ext uri="{FF2B5EF4-FFF2-40B4-BE49-F238E27FC236}">
                  <a16:creationId xmlns:a16="http://schemas.microsoft.com/office/drawing/2014/main" id="{32DAD616-CA8B-F19A-E17F-F06846A1C1C0}"/>
                </a:ext>
              </a:extLst>
            </p:cNvPr>
            <p:cNvSpPr txBox="1"/>
            <p:nvPr/>
          </p:nvSpPr>
          <p:spPr>
            <a:xfrm>
              <a:off x="5394884" y="2525933"/>
              <a:ext cx="6116420" cy="2466509"/>
            </a:xfrm>
            <a:prstGeom prst="rect">
              <a:avLst/>
            </a:prstGeom>
            <a:noFill/>
          </p:spPr>
          <p:txBody>
            <a:bodyPr wrap="square">
              <a:spAutoFit/>
            </a:bodyPr>
            <a:lstStyle/>
            <a:p>
              <a:pPr algn="ctr">
                <a:lnSpc>
                  <a:spcPct val="200000"/>
                </a:lnSpc>
              </a:pPr>
              <a:r>
                <a:rPr lang="en-US" sz="2000" dirty="0">
                  <a:latin typeface="Lora" pitchFamily="2" charset="0"/>
                </a:rPr>
                <a:t>World Consumers Day strives to highlight that the rights of all customers are appreciated and protected and to protest market misuses and social inequities which undermine those rights.</a:t>
              </a:r>
            </a:p>
          </p:txBody>
        </p:sp>
        <p:pic>
          <p:nvPicPr>
            <p:cNvPr id="9220" name="Picture 4" descr="Astrology Libra Reference - Free vector graphic on Pixabay">
              <a:extLst>
                <a:ext uri="{FF2B5EF4-FFF2-40B4-BE49-F238E27FC236}">
                  <a16:creationId xmlns:a16="http://schemas.microsoft.com/office/drawing/2014/main" id="{E61C5869-7DF4-CEBB-6332-194D3015D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134" y="1614573"/>
              <a:ext cx="5238750" cy="42892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71098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DD6C58-D3BE-33C2-6DC0-4602946576C3}"/>
              </a:ext>
            </a:extLst>
          </p:cNvPr>
          <p:cNvSpPr/>
          <p:nvPr/>
        </p:nvSpPr>
        <p:spPr>
          <a:xfrm>
            <a:off x="-22460" y="0"/>
            <a:ext cx="4416661" cy="6857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E7856C1A-0A41-8FFA-846F-EAEA6F5DAE0D}"/>
              </a:ext>
            </a:extLst>
          </p:cNvPr>
          <p:cNvGrpSpPr/>
          <p:nvPr/>
        </p:nvGrpSpPr>
        <p:grpSpPr>
          <a:xfrm>
            <a:off x="4394201" y="0"/>
            <a:ext cx="7797799" cy="2901067"/>
            <a:chOff x="4354286" y="0"/>
            <a:chExt cx="7878038" cy="2901067"/>
          </a:xfrm>
        </p:grpSpPr>
        <p:pic>
          <p:nvPicPr>
            <p:cNvPr id="11268" name="Picture 4" descr="10 Best Places to Go Shopping in Bristol - Where to Shop and What to Buy in  Bristol – Go Guides">
              <a:extLst>
                <a:ext uri="{FF2B5EF4-FFF2-40B4-BE49-F238E27FC236}">
                  <a16:creationId xmlns:a16="http://schemas.microsoft.com/office/drawing/2014/main" id="{9F0AF5EF-41F1-65A4-9778-37EE7E903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4286" y="0"/>
              <a:ext cx="4354286" cy="2901067"/>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Ultimate Shopping Guide For Qatar – Essence Of Qatar">
              <a:extLst>
                <a:ext uri="{FF2B5EF4-FFF2-40B4-BE49-F238E27FC236}">
                  <a16:creationId xmlns:a16="http://schemas.microsoft.com/office/drawing/2014/main" id="{6F83B327-AC44-7C4D-8C1C-973902D86E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3"/>
            <a:stretch/>
          </p:blipFill>
          <p:spPr bwMode="auto">
            <a:xfrm>
              <a:off x="8708572" y="0"/>
              <a:ext cx="3523752" cy="2901043"/>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a:extLst>
              <a:ext uri="{FF2B5EF4-FFF2-40B4-BE49-F238E27FC236}">
                <a16:creationId xmlns:a16="http://schemas.microsoft.com/office/drawing/2014/main" id="{B9EFF51B-5385-047E-A240-7D892C2E3B8D}"/>
              </a:ext>
            </a:extLst>
          </p:cNvPr>
          <p:cNvSpPr txBox="1"/>
          <p:nvPr/>
        </p:nvSpPr>
        <p:spPr>
          <a:xfrm>
            <a:off x="377371" y="1585706"/>
            <a:ext cx="3454400" cy="3686587"/>
          </a:xfrm>
          <a:prstGeom prst="rect">
            <a:avLst/>
          </a:prstGeom>
          <a:noFill/>
        </p:spPr>
        <p:txBody>
          <a:bodyPr wrap="square">
            <a:spAutoFit/>
          </a:bodyPr>
          <a:lstStyle/>
          <a:p>
            <a:pPr algn="ctr">
              <a:lnSpc>
                <a:spcPct val="150000"/>
              </a:lnSpc>
            </a:pPr>
            <a:r>
              <a:rPr lang="en-US" sz="4000" b="1" i="0" dirty="0">
                <a:solidFill>
                  <a:srgbClr val="000000"/>
                </a:solidFill>
                <a:effectLst/>
                <a:latin typeface="Lora" pitchFamily="2" charset="0"/>
              </a:rPr>
              <a:t>International Consumer Rights Day : Observance</a:t>
            </a:r>
          </a:p>
        </p:txBody>
      </p:sp>
      <p:sp>
        <p:nvSpPr>
          <p:cNvPr id="6" name="TextBox 5">
            <a:extLst>
              <a:ext uri="{FF2B5EF4-FFF2-40B4-BE49-F238E27FC236}">
                <a16:creationId xmlns:a16="http://schemas.microsoft.com/office/drawing/2014/main" id="{1132BE29-7518-2645-DBBD-FEDB802D1D30}"/>
              </a:ext>
            </a:extLst>
          </p:cNvPr>
          <p:cNvSpPr txBox="1"/>
          <p:nvPr/>
        </p:nvSpPr>
        <p:spPr>
          <a:xfrm>
            <a:off x="4693108" y="2901043"/>
            <a:ext cx="7110648" cy="3697615"/>
          </a:xfrm>
          <a:prstGeom prst="rect">
            <a:avLst/>
          </a:prstGeom>
          <a:noFill/>
        </p:spPr>
        <p:txBody>
          <a:bodyPr wrap="square">
            <a:spAutoFit/>
          </a:bodyPr>
          <a:lstStyle/>
          <a:p>
            <a:pPr algn="ctr">
              <a:lnSpc>
                <a:spcPct val="200000"/>
              </a:lnSpc>
            </a:pPr>
            <a:r>
              <a:rPr lang="en-US" sz="2000" dirty="0">
                <a:latin typeface="Lora" pitchFamily="2" charset="0"/>
              </a:rPr>
              <a:t>To celebrate in your community, look for events to bring awareness to consumer rights or areas of public policy that need to be changed. The day is about mobilizing citizen action groups worldwide, and if everyone joined in to help in their communities, it would come closer to meeting their goals.</a:t>
            </a:r>
          </a:p>
        </p:txBody>
      </p:sp>
    </p:spTree>
    <p:extLst>
      <p:ext uri="{BB962C8B-B14F-4D97-AF65-F5344CB8AC3E}">
        <p14:creationId xmlns:p14="http://schemas.microsoft.com/office/powerpoint/2010/main" val="3325936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xt&#10;&#10;Description automatically generated">
            <a:extLst>
              <a:ext uri="{FF2B5EF4-FFF2-40B4-BE49-F238E27FC236}">
                <a16:creationId xmlns:a16="http://schemas.microsoft.com/office/drawing/2014/main" id="{77DA0377-E5F0-19E5-E812-C7E1B90852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 y="0"/>
            <a:ext cx="12191332" cy="6858000"/>
          </a:xfrm>
          <a:prstGeom prst="rect">
            <a:avLst/>
          </a:prstGeom>
        </p:spPr>
      </p:pic>
      <p:grpSp>
        <p:nvGrpSpPr>
          <p:cNvPr id="8" name="Group 7">
            <a:extLst>
              <a:ext uri="{FF2B5EF4-FFF2-40B4-BE49-F238E27FC236}">
                <a16:creationId xmlns:a16="http://schemas.microsoft.com/office/drawing/2014/main" id="{FAF9F536-10E3-DB59-7619-30DE8F053C6E}"/>
              </a:ext>
            </a:extLst>
          </p:cNvPr>
          <p:cNvGrpSpPr/>
          <p:nvPr/>
        </p:nvGrpSpPr>
        <p:grpSpPr>
          <a:xfrm>
            <a:off x="0" y="2614385"/>
            <a:ext cx="12192000" cy="1629230"/>
            <a:chOff x="0" y="2728686"/>
            <a:chExt cx="12192000" cy="1629230"/>
          </a:xfrm>
        </p:grpSpPr>
        <p:sp>
          <p:nvSpPr>
            <p:cNvPr id="2" name="Rectangle 1">
              <a:extLst>
                <a:ext uri="{FF2B5EF4-FFF2-40B4-BE49-F238E27FC236}">
                  <a16:creationId xmlns:a16="http://schemas.microsoft.com/office/drawing/2014/main" id="{9DD8F470-60C4-FE7E-F242-7413DFA85AA5}"/>
                </a:ext>
              </a:extLst>
            </p:cNvPr>
            <p:cNvSpPr/>
            <p:nvPr/>
          </p:nvSpPr>
          <p:spPr>
            <a:xfrm>
              <a:off x="0" y="2728686"/>
              <a:ext cx="12192000" cy="16292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1FF194D-E96B-496D-6F3E-ED8915E54B75}"/>
                </a:ext>
              </a:extLst>
            </p:cNvPr>
            <p:cNvSpPr txBox="1"/>
            <p:nvPr/>
          </p:nvSpPr>
          <p:spPr>
            <a:xfrm>
              <a:off x="2757714" y="3799505"/>
              <a:ext cx="6096000" cy="369332"/>
            </a:xfrm>
            <a:prstGeom prst="rect">
              <a:avLst/>
            </a:prstGeom>
            <a:noFill/>
          </p:spPr>
          <p:txBody>
            <a:bodyPr wrap="square">
              <a:spAutoFit/>
            </a:bodyPr>
            <a:lstStyle/>
            <a:p>
              <a:pPr algn="ctr"/>
              <a:r>
                <a:rPr lang="en-US" i="0" dirty="0">
                  <a:solidFill>
                    <a:schemeClr val="bg1"/>
                  </a:solidFill>
                  <a:effectLst/>
                  <a:latin typeface="Lora" pitchFamily="2" charset="0"/>
                </a:rPr>
                <a:t>World Consumer Rights Day 2023 Theme</a:t>
              </a:r>
              <a:endParaRPr lang="en-US" dirty="0">
                <a:solidFill>
                  <a:schemeClr val="bg1"/>
                </a:solidFill>
                <a:latin typeface="Lora" pitchFamily="2" charset="0"/>
              </a:endParaRPr>
            </a:p>
          </p:txBody>
        </p:sp>
        <p:sp>
          <p:nvSpPr>
            <p:cNvPr id="7" name="TextBox 6">
              <a:extLst>
                <a:ext uri="{FF2B5EF4-FFF2-40B4-BE49-F238E27FC236}">
                  <a16:creationId xmlns:a16="http://schemas.microsoft.com/office/drawing/2014/main" id="{4541AEC2-26FE-C20E-DE42-CECC1F69E9DC}"/>
                </a:ext>
              </a:extLst>
            </p:cNvPr>
            <p:cNvSpPr txBox="1"/>
            <p:nvPr/>
          </p:nvSpPr>
          <p:spPr>
            <a:xfrm>
              <a:off x="0" y="2970963"/>
              <a:ext cx="12098346" cy="769441"/>
            </a:xfrm>
            <a:prstGeom prst="rect">
              <a:avLst/>
            </a:prstGeom>
            <a:noFill/>
          </p:spPr>
          <p:txBody>
            <a:bodyPr wrap="square">
              <a:spAutoFit/>
            </a:bodyPr>
            <a:lstStyle/>
            <a:p>
              <a:pPr algn="ctr"/>
              <a:r>
                <a:rPr lang="en-US" sz="4400" b="1" i="0" dirty="0">
                  <a:solidFill>
                    <a:schemeClr val="bg1"/>
                  </a:solidFill>
                  <a:effectLst>
                    <a:outerShdw blurRad="38100" dist="38100" dir="2700000" algn="tl">
                      <a:srgbClr val="000000">
                        <a:alpha val="43137"/>
                      </a:srgbClr>
                    </a:outerShdw>
                  </a:effectLst>
                  <a:latin typeface="Lora" pitchFamily="2" charset="0"/>
                </a:rPr>
                <a:t>“The Sustainable Consumer”.</a:t>
              </a:r>
              <a:endParaRPr lang="en-US" sz="4400" b="1" dirty="0">
                <a:solidFill>
                  <a:schemeClr val="bg1"/>
                </a:solidFill>
                <a:effectLst>
                  <a:outerShdw blurRad="38100" dist="38100" dir="2700000" algn="tl">
                    <a:srgbClr val="000000">
                      <a:alpha val="43137"/>
                    </a:srgbClr>
                  </a:outerShdw>
                </a:effectLst>
                <a:latin typeface="Lora" pitchFamily="2" charset="0"/>
              </a:endParaRPr>
            </a:p>
          </p:txBody>
        </p:sp>
      </p:grpSp>
    </p:spTree>
    <p:extLst>
      <p:ext uri="{BB962C8B-B14F-4D97-AF65-F5344CB8AC3E}">
        <p14:creationId xmlns:p14="http://schemas.microsoft.com/office/powerpoint/2010/main" val="3270138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holding a sign&#10;&#10;Description automatically generated with medium confidence">
            <a:extLst>
              <a:ext uri="{FF2B5EF4-FFF2-40B4-BE49-F238E27FC236}">
                <a16:creationId xmlns:a16="http://schemas.microsoft.com/office/drawing/2014/main" id="{0C947A87-014C-2D4D-97D6-CC8358E20DC8}"/>
              </a:ext>
            </a:extLst>
          </p:cNvPr>
          <p:cNvPicPr>
            <a:picLocks noChangeAspect="1"/>
          </p:cNvPicPr>
          <p:nvPr/>
        </p:nvPicPr>
        <p:blipFill rotWithShape="1">
          <a:blip r:embed="rId2">
            <a:extLst>
              <a:ext uri="{28A0092B-C50C-407E-A947-70E740481C1C}">
                <a14:useLocalDpi xmlns:a14="http://schemas.microsoft.com/office/drawing/2010/main" val="0"/>
              </a:ext>
            </a:extLst>
          </a:blip>
          <a:srcRect r="1" b="12"/>
          <a:stretch/>
        </p:blipFill>
        <p:spPr>
          <a:xfrm>
            <a:off x="0" y="-8750"/>
            <a:ext cx="12192000" cy="6866749"/>
          </a:xfrm>
          <a:prstGeom prst="rect">
            <a:avLst/>
          </a:prstGeom>
        </p:spPr>
      </p:pic>
      <p:sp>
        <p:nvSpPr>
          <p:cNvPr id="4" name="Rectangle 3">
            <a:extLst>
              <a:ext uri="{FF2B5EF4-FFF2-40B4-BE49-F238E27FC236}">
                <a16:creationId xmlns:a16="http://schemas.microsoft.com/office/drawing/2014/main" id="{6AE4C308-B184-7A29-4F43-085451A1D5E2}"/>
              </a:ext>
            </a:extLst>
          </p:cNvPr>
          <p:cNvSpPr/>
          <p:nvPr/>
        </p:nvSpPr>
        <p:spPr>
          <a:xfrm>
            <a:off x="-4572" y="5237519"/>
            <a:ext cx="12192000" cy="16292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1748668-F085-ADCD-9C54-6E76761CD53D}"/>
              </a:ext>
            </a:extLst>
          </p:cNvPr>
          <p:cNvSpPr txBox="1"/>
          <p:nvPr/>
        </p:nvSpPr>
        <p:spPr>
          <a:xfrm>
            <a:off x="2287643" y="5636636"/>
            <a:ext cx="7918305" cy="830997"/>
          </a:xfrm>
          <a:prstGeom prst="rect">
            <a:avLst/>
          </a:prstGeom>
          <a:noFill/>
        </p:spPr>
        <p:txBody>
          <a:bodyPr wrap="square" rtlCol="0">
            <a:spAutoFit/>
          </a:bodyPr>
          <a:lstStyle/>
          <a:p>
            <a:pPr algn="ctr"/>
            <a:r>
              <a:rPr lang="en-US" sz="4800" b="1" i="0" dirty="0">
                <a:solidFill>
                  <a:schemeClr val="bg1"/>
                </a:solidFill>
                <a:latin typeface="Lora" pitchFamily="2" charset="0"/>
              </a:rPr>
              <a:t>Consumers Rights</a:t>
            </a:r>
            <a:endParaRPr lang="en-US" sz="4800" b="1" dirty="0">
              <a:solidFill>
                <a:schemeClr val="bg1"/>
              </a:solidFill>
              <a:latin typeface="Lora" pitchFamily="2" charset="0"/>
            </a:endParaRPr>
          </a:p>
        </p:txBody>
      </p:sp>
      <p:grpSp>
        <p:nvGrpSpPr>
          <p:cNvPr id="17" name="Group 16">
            <a:extLst>
              <a:ext uri="{FF2B5EF4-FFF2-40B4-BE49-F238E27FC236}">
                <a16:creationId xmlns:a16="http://schemas.microsoft.com/office/drawing/2014/main" id="{2430A135-01FC-D289-0922-1ED49F20C8BD}"/>
              </a:ext>
            </a:extLst>
          </p:cNvPr>
          <p:cNvGrpSpPr/>
          <p:nvPr/>
        </p:nvGrpSpPr>
        <p:grpSpPr>
          <a:xfrm>
            <a:off x="1976908" y="5372522"/>
            <a:ext cx="1320802" cy="1359224"/>
            <a:chOff x="1976908" y="5372522"/>
            <a:chExt cx="1320802" cy="1359224"/>
          </a:xfrm>
        </p:grpSpPr>
        <p:grpSp>
          <p:nvGrpSpPr>
            <p:cNvPr id="11" name="Group 10">
              <a:extLst>
                <a:ext uri="{FF2B5EF4-FFF2-40B4-BE49-F238E27FC236}">
                  <a16:creationId xmlns:a16="http://schemas.microsoft.com/office/drawing/2014/main" id="{C895FE65-6D21-D04E-4EE3-043EC006D246}"/>
                </a:ext>
              </a:extLst>
            </p:cNvPr>
            <p:cNvGrpSpPr/>
            <p:nvPr/>
          </p:nvGrpSpPr>
          <p:grpSpPr>
            <a:xfrm>
              <a:off x="1976908" y="5372522"/>
              <a:ext cx="1320802" cy="1359224"/>
              <a:chOff x="446164" y="332825"/>
              <a:chExt cx="401086" cy="412754"/>
            </a:xfrm>
          </p:grpSpPr>
          <p:sp>
            <p:nvSpPr>
              <p:cNvPr id="13" name="Oval 12">
                <a:extLst>
                  <a:ext uri="{FF2B5EF4-FFF2-40B4-BE49-F238E27FC236}">
                    <a16:creationId xmlns:a16="http://schemas.microsoft.com/office/drawing/2014/main" id="{F0E02903-AF48-538A-59F7-B49375CC5E60}"/>
                  </a:ext>
                </a:extLst>
              </p:cNvPr>
              <p:cNvSpPr/>
              <p:nvPr/>
            </p:nvSpPr>
            <p:spPr>
              <a:xfrm>
                <a:off x="471216" y="369545"/>
                <a:ext cx="376034" cy="3760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72E2B60B-B532-4F4C-308F-39E7CDBF1E39}"/>
                  </a:ext>
                </a:extLst>
              </p:cNvPr>
              <p:cNvSpPr/>
              <p:nvPr/>
            </p:nvSpPr>
            <p:spPr>
              <a:xfrm>
                <a:off x="446164" y="332825"/>
                <a:ext cx="376034" cy="3760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2" name="TextBox 11">
              <a:extLst>
                <a:ext uri="{FF2B5EF4-FFF2-40B4-BE49-F238E27FC236}">
                  <a16:creationId xmlns:a16="http://schemas.microsoft.com/office/drawing/2014/main" id="{ABFF4A46-C16E-3902-0240-5BB73C3699DD}"/>
                </a:ext>
              </a:extLst>
            </p:cNvPr>
            <p:cNvSpPr txBox="1"/>
            <p:nvPr/>
          </p:nvSpPr>
          <p:spPr>
            <a:xfrm>
              <a:off x="2172493" y="5636636"/>
              <a:ext cx="929633" cy="830997"/>
            </a:xfrm>
            <a:prstGeom prst="rect">
              <a:avLst/>
            </a:prstGeom>
            <a:noFill/>
          </p:spPr>
          <p:txBody>
            <a:bodyPr wrap="square" rtlCol="0">
              <a:spAutoFit/>
            </a:bodyPr>
            <a:lstStyle/>
            <a:p>
              <a:r>
                <a:rPr lang="en-US" sz="4800" b="1" dirty="0">
                  <a:latin typeface="Lora" pitchFamily="2" charset="0"/>
                </a:rPr>
                <a:t>02</a:t>
              </a:r>
            </a:p>
          </p:txBody>
        </p:sp>
      </p:grpSp>
    </p:spTree>
    <p:extLst>
      <p:ext uri="{BB962C8B-B14F-4D97-AF65-F5344CB8AC3E}">
        <p14:creationId xmlns:p14="http://schemas.microsoft.com/office/powerpoint/2010/main" val="509965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BA22F8-5179-7E9F-9EAF-899BAA94C1C4}"/>
              </a:ext>
            </a:extLst>
          </p:cNvPr>
          <p:cNvSpPr txBox="1"/>
          <p:nvPr/>
        </p:nvSpPr>
        <p:spPr>
          <a:xfrm>
            <a:off x="0" y="647858"/>
            <a:ext cx="12192000" cy="707886"/>
          </a:xfrm>
          <a:prstGeom prst="rect">
            <a:avLst/>
          </a:prstGeom>
          <a:noFill/>
        </p:spPr>
        <p:txBody>
          <a:bodyPr wrap="square" rtlCol="0">
            <a:spAutoFit/>
          </a:bodyPr>
          <a:lstStyle/>
          <a:p>
            <a:pPr algn="ctr"/>
            <a:r>
              <a:rPr lang="en-US" sz="4000" b="1" i="0" dirty="0">
                <a:solidFill>
                  <a:srgbClr val="000000"/>
                </a:solidFill>
                <a:effectLst/>
                <a:latin typeface="Lora" pitchFamily="2" charset="0"/>
              </a:rPr>
              <a:t>Consumer Rights</a:t>
            </a:r>
          </a:p>
        </p:txBody>
      </p:sp>
      <p:grpSp>
        <p:nvGrpSpPr>
          <p:cNvPr id="1025" name="Group 1024">
            <a:extLst>
              <a:ext uri="{FF2B5EF4-FFF2-40B4-BE49-F238E27FC236}">
                <a16:creationId xmlns:a16="http://schemas.microsoft.com/office/drawing/2014/main" id="{8506E81C-A35F-00B8-F167-30BF621CF325}"/>
              </a:ext>
            </a:extLst>
          </p:cNvPr>
          <p:cNvGrpSpPr/>
          <p:nvPr/>
        </p:nvGrpSpPr>
        <p:grpSpPr>
          <a:xfrm>
            <a:off x="7258" y="2170696"/>
            <a:ext cx="12177485" cy="4708532"/>
            <a:chOff x="14515" y="2170696"/>
            <a:chExt cx="12177485" cy="4708532"/>
          </a:xfrm>
        </p:grpSpPr>
        <p:pic>
          <p:nvPicPr>
            <p:cNvPr id="1032" name="Picture 8" descr="100+ Shopping Pictures [HD] | Download Free Images on Unsplash">
              <a:extLst>
                <a:ext uri="{FF2B5EF4-FFF2-40B4-BE49-F238E27FC236}">
                  <a16:creationId xmlns:a16="http://schemas.microsoft.com/office/drawing/2014/main" id="{09572276-F270-287E-D283-FD75E7E134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14515" y="2170696"/>
              <a:ext cx="5254172" cy="4687304"/>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A33125C0-4581-88E8-63C3-A5FC9EE57799}"/>
                </a:ext>
              </a:extLst>
            </p:cNvPr>
            <p:cNvGrpSpPr/>
            <p:nvPr/>
          </p:nvGrpSpPr>
          <p:grpSpPr>
            <a:xfrm>
              <a:off x="5495326" y="2170696"/>
              <a:ext cx="3305922" cy="1261858"/>
              <a:chOff x="5834743" y="2745014"/>
              <a:chExt cx="2438400" cy="930729"/>
            </a:xfrm>
          </p:grpSpPr>
          <p:sp>
            <p:nvSpPr>
              <p:cNvPr id="11" name="Rectangle 10">
                <a:extLst>
                  <a:ext uri="{FF2B5EF4-FFF2-40B4-BE49-F238E27FC236}">
                    <a16:creationId xmlns:a16="http://schemas.microsoft.com/office/drawing/2014/main" id="{5B34ED50-E287-D1CB-9BDF-AC9D77DC5472}"/>
                  </a:ext>
                </a:extLst>
              </p:cNvPr>
              <p:cNvSpPr/>
              <p:nvPr/>
            </p:nvSpPr>
            <p:spPr>
              <a:xfrm>
                <a:off x="5834743" y="2745014"/>
                <a:ext cx="2438400" cy="9307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331A909-46C4-0995-3943-35887703F68C}"/>
                  </a:ext>
                </a:extLst>
              </p:cNvPr>
              <p:cNvSpPr txBox="1"/>
              <p:nvPr/>
            </p:nvSpPr>
            <p:spPr>
              <a:xfrm>
                <a:off x="5965372" y="3074171"/>
                <a:ext cx="2177143" cy="272414"/>
              </a:xfrm>
              <a:prstGeom prst="rect">
                <a:avLst/>
              </a:prstGeom>
              <a:noFill/>
            </p:spPr>
            <p:txBody>
              <a:bodyPr wrap="square" rtlCol="0">
                <a:spAutoFit/>
              </a:bodyPr>
              <a:lstStyle/>
              <a:p>
                <a:pPr algn="ctr"/>
                <a:r>
                  <a:rPr lang="en-US" b="1" i="0" dirty="0">
                    <a:effectLst/>
                    <a:latin typeface="Lora" pitchFamily="2" charset="0"/>
                  </a:rPr>
                  <a:t>The Right To Safety</a:t>
                </a:r>
              </a:p>
            </p:txBody>
          </p:sp>
        </p:grpSp>
        <p:grpSp>
          <p:nvGrpSpPr>
            <p:cNvPr id="24" name="Group 23">
              <a:extLst>
                <a:ext uri="{FF2B5EF4-FFF2-40B4-BE49-F238E27FC236}">
                  <a16:creationId xmlns:a16="http://schemas.microsoft.com/office/drawing/2014/main" id="{89A4DE9D-0EF5-8546-F11A-86264C673F9C}"/>
                </a:ext>
              </a:extLst>
            </p:cNvPr>
            <p:cNvGrpSpPr/>
            <p:nvPr/>
          </p:nvGrpSpPr>
          <p:grpSpPr>
            <a:xfrm>
              <a:off x="8971496" y="3285128"/>
              <a:ext cx="3220504" cy="1261858"/>
              <a:chOff x="5834743" y="2745014"/>
              <a:chExt cx="2375397" cy="930729"/>
            </a:xfrm>
          </p:grpSpPr>
          <p:sp>
            <p:nvSpPr>
              <p:cNvPr id="25" name="Rectangle 24">
                <a:extLst>
                  <a:ext uri="{FF2B5EF4-FFF2-40B4-BE49-F238E27FC236}">
                    <a16:creationId xmlns:a16="http://schemas.microsoft.com/office/drawing/2014/main" id="{BCD37261-04B7-F790-E4AB-B4512D4FA50F}"/>
                  </a:ext>
                </a:extLst>
              </p:cNvPr>
              <p:cNvSpPr/>
              <p:nvPr/>
            </p:nvSpPr>
            <p:spPr>
              <a:xfrm>
                <a:off x="5834743" y="2745014"/>
                <a:ext cx="2375397" cy="9307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8AB7BC39-F4A9-2D6B-2BD7-002844DDBBDC}"/>
                  </a:ext>
                </a:extLst>
              </p:cNvPr>
              <p:cNvSpPr txBox="1"/>
              <p:nvPr/>
            </p:nvSpPr>
            <p:spPr>
              <a:xfrm>
                <a:off x="5965372" y="2972016"/>
                <a:ext cx="2177143" cy="476725"/>
              </a:xfrm>
              <a:prstGeom prst="rect">
                <a:avLst/>
              </a:prstGeom>
              <a:noFill/>
            </p:spPr>
            <p:txBody>
              <a:bodyPr wrap="square" rtlCol="0">
                <a:spAutoFit/>
              </a:bodyPr>
              <a:lstStyle/>
              <a:p>
                <a:pPr algn="ctr"/>
                <a:r>
                  <a:rPr lang="en-US" b="1" i="0" dirty="0">
                    <a:solidFill>
                      <a:srgbClr val="000000"/>
                    </a:solidFill>
                    <a:effectLst/>
                    <a:latin typeface="Lora" pitchFamily="2" charset="0"/>
                  </a:rPr>
                  <a:t>The Right To Be Informed</a:t>
                </a:r>
              </a:p>
            </p:txBody>
          </p:sp>
        </p:grpSp>
        <p:grpSp>
          <p:nvGrpSpPr>
            <p:cNvPr id="27" name="Group 26">
              <a:extLst>
                <a:ext uri="{FF2B5EF4-FFF2-40B4-BE49-F238E27FC236}">
                  <a16:creationId xmlns:a16="http://schemas.microsoft.com/office/drawing/2014/main" id="{5390B2A7-AAFF-731A-F688-DE7CDBA33AFC}"/>
                </a:ext>
              </a:extLst>
            </p:cNvPr>
            <p:cNvGrpSpPr/>
            <p:nvPr/>
          </p:nvGrpSpPr>
          <p:grpSpPr>
            <a:xfrm>
              <a:off x="5495326" y="4546986"/>
              <a:ext cx="3305922" cy="1261858"/>
              <a:chOff x="5834743" y="2745014"/>
              <a:chExt cx="2438400" cy="930729"/>
            </a:xfrm>
          </p:grpSpPr>
          <p:sp>
            <p:nvSpPr>
              <p:cNvPr id="28" name="Rectangle 27">
                <a:extLst>
                  <a:ext uri="{FF2B5EF4-FFF2-40B4-BE49-F238E27FC236}">
                    <a16:creationId xmlns:a16="http://schemas.microsoft.com/office/drawing/2014/main" id="{53A959CB-1C36-3AE3-9A1F-3B5B3800C787}"/>
                  </a:ext>
                </a:extLst>
              </p:cNvPr>
              <p:cNvSpPr/>
              <p:nvPr/>
            </p:nvSpPr>
            <p:spPr>
              <a:xfrm>
                <a:off x="5834743" y="2745014"/>
                <a:ext cx="2438400" cy="9307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9A06D09-5650-8DF5-3216-163A690DC82D}"/>
                  </a:ext>
                </a:extLst>
              </p:cNvPr>
              <p:cNvSpPr txBox="1"/>
              <p:nvPr/>
            </p:nvSpPr>
            <p:spPr>
              <a:xfrm>
                <a:off x="5965372" y="3015328"/>
                <a:ext cx="2177143" cy="272414"/>
              </a:xfrm>
              <a:prstGeom prst="rect">
                <a:avLst/>
              </a:prstGeom>
              <a:noFill/>
            </p:spPr>
            <p:txBody>
              <a:bodyPr wrap="square" rtlCol="0">
                <a:spAutoFit/>
              </a:bodyPr>
              <a:lstStyle/>
              <a:p>
                <a:pPr algn="ctr"/>
                <a:r>
                  <a:rPr lang="en-US" b="1" i="0" dirty="0">
                    <a:solidFill>
                      <a:srgbClr val="000000"/>
                    </a:solidFill>
                    <a:effectLst/>
                    <a:latin typeface="Lora" pitchFamily="2" charset="0"/>
                  </a:rPr>
                  <a:t>The Right To Choose</a:t>
                </a:r>
                <a:endParaRPr lang="en-US" b="1" i="0" dirty="0">
                  <a:effectLst/>
                  <a:latin typeface="Lora" pitchFamily="2" charset="0"/>
                </a:endParaRPr>
              </a:p>
            </p:txBody>
          </p:sp>
        </p:grpSp>
        <p:grpSp>
          <p:nvGrpSpPr>
            <p:cNvPr id="30" name="Group 29">
              <a:extLst>
                <a:ext uri="{FF2B5EF4-FFF2-40B4-BE49-F238E27FC236}">
                  <a16:creationId xmlns:a16="http://schemas.microsoft.com/office/drawing/2014/main" id="{565B0213-4E1A-5BCD-EFC4-5E520F3F9E5F}"/>
                </a:ext>
              </a:extLst>
            </p:cNvPr>
            <p:cNvGrpSpPr/>
            <p:nvPr/>
          </p:nvGrpSpPr>
          <p:grpSpPr>
            <a:xfrm>
              <a:off x="8971496" y="5617370"/>
              <a:ext cx="3220504" cy="1261858"/>
              <a:chOff x="5834743" y="2745014"/>
              <a:chExt cx="2375397" cy="930729"/>
            </a:xfrm>
          </p:grpSpPr>
          <p:sp>
            <p:nvSpPr>
              <p:cNvPr id="31" name="Rectangle 30">
                <a:extLst>
                  <a:ext uri="{FF2B5EF4-FFF2-40B4-BE49-F238E27FC236}">
                    <a16:creationId xmlns:a16="http://schemas.microsoft.com/office/drawing/2014/main" id="{40B27C87-7C59-F328-8ABF-7136BAD29F5E}"/>
                  </a:ext>
                </a:extLst>
              </p:cNvPr>
              <p:cNvSpPr/>
              <p:nvPr/>
            </p:nvSpPr>
            <p:spPr>
              <a:xfrm>
                <a:off x="5834743" y="2745014"/>
                <a:ext cx="2375397" cy="9307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TextBox 1023">
                <a:extLst>
                  <a:ext uri="{FF2B5EF4-FFF2-40B4-BE49-F238E27FC236}">
                    <a16:creationId xmlns:a16="http://schemas.microsoft.com/office/drawing/2014/main" id="{5F0EEAAA-4B58-DE62-C8CE-BDD251B99136}"/>
                  </a:ext>
                </a:extLst>
              </p:cNvPr>
              <p:cNvSpPr txBox="1"/>
              <p:nvPr/>
            </p:nvSpPr>
            <p:spPr>
              <a:xfrm>
                <a:off x="5965372" y="3074171"/>
                <a:ext cx="2177143" cy="272414"/>
              </a:xfrm>
              <a:prstGeom prst="rect">
                <a:avLst/>
              </a:prstGeom>
              <a:noFill/>
            </p:spPr>
            <p:txBody>
              <a:bodyPr wrap="square" rtlCol="0">
                <a:spAutoFit/>
              </a:bodyPr>
              <a:lstStyle/>
              <a:p>
                <a:pPr algn="ctr"/>
                <a:r>
                  <a:rPr lang="en-US" b="1" i="0" dirty="0">
                    <a:solidFill>
                      <a:srgbClr val="000000"/>
                    </a:solidFill>
                    <a:effectLst/>
                    <a:latin typeface="Lora" pitchFamily="2" charset="0"/>
                  </a:rPr>
                  <a:t>The Right To Be Heard.</a:t>
                </a:r>
              </a:p>
            </p:txBody>
          </p:sp>
        </p:grpSp>
      </p:grpSp>
    </p:spTree>
    <p:extLst>
      <p:ext uri="{BB962C8B-B14F-4D97-AF65-F5344CB8AC3E}">
        <p14:creationId xmlns:p14="http://schemas.microsoft.com/office/powerpoint/2010/main" val="406906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345F5D-182A-B44E-450E-AA1DA90FEF91}"/>
              </a:ext>
            </a:extLst>
          </p:cNvPr>
          <p:cNvSpPr/>
          <p:nvPr/>
        </p:nvSpPr>
        <p:spPr>
          <a:xfrm>
            <a:off x="0" y="1"/>
            <a:ext cx="1096517" cy="6857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83E5F2C-0C43-81FA-12BE-6CE3679AF694}"/>
              </a:ext>
            </a:extLst>
          </p:cNvPr>
          <p:cNvSpPr txBox="1"/>
          <p:nvPr/>
        </p:nvSpPr>
        <p:spPr>
          <a:xfrm rot="16200000">
            <a:off x="-2880743" y="3075057"/>
            <a:ext cx="6858003" cy="707886"/>
          </a:xfrm>
          <a:prstGeom prst="rect">
            <a:avLst/>
          </a:prstGeom>
          <a:noFill/>
        </p:spPr>
        <p:txBody>
          <a:bodyPr wrap="square" rtlCol="0">
            <a:spAutoFit/>
          </a:bodyPr>
          <a:lstStyle/>
          <a:p>
            <a:pPr algn="ctr"/>
            <a:r>
              <a:rPr lang="en-US" sz="4000" b="1" i="0" dirty="0">
                <a:solidFill>
                  <a:srgbClr val="000000"/>
                </a:solidFill>
                <a:effectLst/>
                <a:latin typeface="Lora" pitchFamily="2" charset="0"/>
              </a:rPr>
              <a:t>Consumer Rights</a:t>
            </a:r>
          </a:p>
        </p:txBody>
      </p:sp>
      <p:grpSp>
        <p:nvGrpSpPr>
          <p:cNvPr id="18" name="Group 17">
            <a:extLst>
              <a:ext uri="{FF2B5EF4-FFF2-40B4-BE49-F238E27FC236}">
                <a16:creationId xmlns:a16="http://schemas.microsoft.com/office/drawing/2014/main" id="{07331D7B-47CC-69AB-8671-74B57E62B714}"/>
              </a:ext>
            </a:extLst>
          </p:cNvPr>
          <p:cNvGrpSpPr/>
          <p:nvPr/>
        </p:nvGrpSpPr>
        <p:grpSpPr>
          <a:xfrm>
            <a:off x="5406217" y="675725"/>
            <a:ext cx="6686718" cy="6182275"/>
            <a:chOff x="5310967" y="675725"/>
            <a:chExt cx="6686718" cy="6182275"/>
          </a:xfrm>
        </p:grpSpPr>
        <p:grpSp>
          <p:nvGrpSpPr>
            <p:cNvPr id="13" name="Group 12">
              <a:extLst>
                <a:ext uri="{FF2B5EF4-FFF2-40B4-BE49-F238E27FC236}">
                  <a16:creationId xmlns:a16="http://schemas.microsoft.com/office/drawing/2014/main" id="{67743FE0-706E-8C3B-C6E2-D47F5D0CC9FE}"/>
                </a:ext>
              </a:extLst>
            </p:cNvPr>
            <p:cNvGrpSpPr/>
            <p:nvPr/>
          </p:nvGrpSpPr>
          <p:grpSpPr>
            <a:xfrm>
              <a:off x="8777181" y="2276771"/>
              <a:ext cx="3220504" cy="1261858"/>
              <a:chOff x="8964239" y="3285128"/>
              <a:chExt cx="3220504" cy="1261858"/>
            </a:xfrm>
          </p:grpSpPr>
          <p:sp>
            <p:nvSpPr>
              <p:cNvPr id="6" name="Rectangle 5">
                <a:extLst>
                  <a:ext uri="{FF2B5EF4-FFF2-40B4-BE49-F238E27FC236}">
                    <a16:creationId xmlns:a16="http://schemas.microsoft.com/office/drawing/2014/main" id="{5117F1DF-D8AB-5264-CA45-10F82484C4FA}"/>
                  </a:ext>
                </a:extLst>
              </p:cNvPr>
              <p:cNvSpPr/>
              <p:nvPr/>
            </p:nvSpPr>
            <p:spPr>
              <a:xfrm>
                <a:off x="8964239" y="3285128"/>
                <a:ext cx="3220504" cy="12618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4704B83-5167-7647-2D53-E33A39686F81}"/>
                  </a:ext>
                </a:extLst>
              </p:cNvPr>
              <p:cNvSpPr txBox="1"/>
              <p:nvPr/>
            </p:nvSpPr>
            <p:spPr>
              <a:xfrm>
                <a:off x="9141343" y="3731391"/>
                <a:ext cx="2951716" cy="369332"/>
              </a:xfrm>
              <a:prstGeom prst="rect">
                <a:avLst/>
              </a:prstGeom>
              <a:noFill/>
            </p:spPr>
            <p:txBody>
              <a:bodyPr wrap="square" rtlCol="0">
                <a:spAutoFit/>
              </a:bodyPr>
              <a:lstStyle/>
              <a:p>
                <a:pPr algn="ctr"/>
                <a:r>
                  <a:rPr lang="en-US" b="1" i="0" dirty="0">
                    <a:solidFill>
                      <a:srgbClr val="000000"/>
                    </a:solidFill>
                    <a:effectLst/>
                    <a:latin typeface="Lora" pitchFamily="2" charset="0"/>
                  </a:rPr>
                  <a:t>The Right To Redress</a:t>
                </a:r>
              </a:p>
            </p:txBody>
          </p:sp>
        </p:grpSp>
        <p:grpSp>
          <p:nvGrpSpPr>
            <p:cNvPr id="12" name="Group 11">
              <a:extLst>
                <a:ext uri="{FF2B5EF4-FFF2-40B4-BE49-F238E27FC236}">
                  <a16:creationId xmlns:a16="http://schemas.microsoft.com/office/drawing/2014/main" id="{C20B1487-2F8C-9059-A7C5-F223EDB0F05A}"/>
                </a:ext>
              </a:extLst>
            </p:cNvPr>
            <p:cNvGrpSpPr/>
            <p:nvPr/>
          </p:nvGrpSpPr>
          <p:grpSpPr>
            <a:xfrm>
              <a:off x="5310967" y="675725"/>
              <a:ext cx="3305922" cy="1261858"/>
              <a:chOff x="5488069" y="2170696"/>
              <a:chExt cx="3305922" cy="1261858"/>
            </a:xfrm>
          </p:grpSpPr>
          <p:sp>
            <p:nvSpPr>
              <p:cNvPr id="4" name="Rectangle 3">
                <a:extLst>
                  <a:ext uri="{FF2B5EF4-FFF2-40B4-BE49-F238E27FC236}">
                    <a16:creationId xmlns:a16="http://schemas.microsoft.com/office/drawing/2014/main" id="{A315B1F9-A35F-E9BD-F8BF-CDDADD9607F4}"/>
                  </a:ext>
                </a:extLst>
              </p:cNvPr>
              <p:cNvSpPr/>
              <p:nvPr/>
            </p:nvSpPr>
            <p:spPr>
              <a:xfrm>
                <a:off x="5488069" y="2170696"/>
                <a:ext cx="3305922" cy="12618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033D1BC-7330-323F-EC4C-B02153C21A18}"/>
                  </a:ext>
                </a:extLst>
              </p:cNvPr>
              <p:cNvSpPr txBox="1"/>
              <p:nvPr/>
            </p:nvSpPr>
            <p:spPr>
              <a:xfrm>
                <a:off x="5641104" y="2478459"/>
                <a:ext cx="2951716" cy="646331"/>
              </a:xfrm>
              <a:prstGeom prst="rect">
                <a:avLst/>
              </a:prstGeom>
              <a:noFill/>
            </p:spPr>
            <p:txBody>
              <a:bodyPr wrap="square" rtlCol="0">
                <a:spAutoFit/>
              </a:bodyPr>
              <a:lstStyle/>
              <a:p>
                <a:pPr algn="ctr"/>
                <a:r>
                  <a:rPr lang="en-US" b="1" i="0" dirty="0">
                    <a:solidFill>
                      <a:srgbClr val="000000"/>
                    </a:solidFill>
                    <a:effectLst/>
                    <a:latin typeface="Lora" pitchFamily="2" charset="0"/>
                  </a:rPr>
                  <a:t>The Right To Satisfaction Of Basic Needs</a:t>
                </a:r>
                <a:endParaRPr lang="en-US" b="1" i="0" dirty="0">
                  <a:effectLst/>
                  <a:latin typeface="Lora" pitchFamily="2" charset="0"/>
                </a:endParaRPr>
              </a:p>
            </p:txBody>
          </p:sp>
        </p:grpSp>
        <p:grpSp>
          <p:nvGrpSpPr>
            <p:cNvPr id="14" name="Group 13">
              <a:extLst>
                <a:ext uri="{FF2B5EF4-FFF2-40B4-BE49-F238E27FC236}">
                  <a16:creationId xmlns:a16="http://schemas.microsoft.com/office/drawing/2014/main" id="{7DB4D19F-9128-C15C-7BE9-A32341A4B72A}"/>
                </a:ext>
              </a:extLst>
            </p:cNvPr>
            <p:cNvGrpSpPr/>
            <p:nvPr/>
          </p:nvGrpSpPr>
          <p:grpSpPr>
            <a:xfrm>
              <a:off x="5310967" y="3877817"/>
              <a:ext cx="3305922" cy="1261858"/>
              <a:chOff x="5488069" y="4546986"/>
              <a:chExt cx="3305922" cy="1261858"/>
            </a:xfrm>
          </p:grpSpPr>
          <p:sp>
            <p:nvSpPr>
              <p:cNvPr id="8" name="Rectangle 7">
                <a:extLst>
                  <a:ext uri="{FF2B5EF4-FFF2-40B4-BE49-F238E27FC236}">
                    <a16:creationId xmlns:a16="http://schemas.microsoft.com/office/drawing/2014/main" id="{9197BE12-CB71-0218-CD9F-9B1E1100D151}"/>
                  </a:ext>
                </a:extLst>
              </p:cNvPr>
              <p:cNvSpPr/>
              <p:nvPr/>
            </p:nvSpPr>
            <p:spPr>
              <a:xfrm>
                <a:off x="5488069" y="4546986"/>
                <a:ext cx="3305922" cy="12618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B8EF5DA-97FD-7EA1-3540-BDF253EF7BD5}"/>
                  </a:ext>
                </a:extLst>
              </p:cNvPr>
              <p:cNvSpPr txBox="1"/>
              <p:nvPr/>
            </p:nvSpPr>
            <p:spPr>
              <a:xfrm>
                <a:off x="5665173" y="4854750"/>
                <a:ext cx="2951716" cy="646331"/>
              </a:xfrm>
              <a:prstGeom prst="rect">
                <a:avLst/>
              </a:prstGeom>
              <a:noFill/>
            </p:spPr>
            <p:txBody>
              <a:bodyPr wrap="square" rtlCol="0">
                <a:spAutoFit/>
              </a:bodyPr>
              <a:lstStyle/>
              <a:p>
                <a:pPr algn="ctr"/>
                <a:r>
                  <a:rPr lang="en-US" b="1" i="0" dirty="0">
                    <a:solidFill>
                      <a:srgbClr val="000000"/>
                    </a:solidFill>
                    <a:effectLst/>
                    <a:latin typeface="Lora" pitchFamily="2" charset="0"/>
                  </a:rPr>
                  <a:t>The Right To Consumer Education</a:t>
                </a:r>
              </a:p>
            </p:txBody>
          </p:sp>
        </p:grpSp>
        <p:grpSp>
          <p:nvGrpSpPr>
            <p:cNvPr id="15" name="Group 14">
              <a:extLst>
                <a:ext uri="{FF2B5EF4-FFF2-40B4-BE49-F238E27FC236}">
                  <a16:creationId xmlns:a16="http://schemas.microsoft.com/office/drawing/2014/main" id="{93AE7708-EFA3-A8A7-D6F1-6727829A2FDC}"/>
                </a:ext>
              </a:extLst>
            </p:cNvPr>
            <p:cNvGrpSpPr/>
            <p:nvPr/>
          </p:nvGrpSpPr>
          <p:grpSpPr>
            <a:xfrm>
              <a:off x="8777181" y="5596142"/>
              <a:ext cx="3220504" cy="1261858"/>
              <a:chOff x="8964239" y="5617370"/>
              <a:chExt cx="3220504" cy="1261858"/>
            </a:xfrm>
          </p:grpSpPr>
          <p:sp>
            <p:nvSpPr>
              <p:cNvPr id="10" name="Rectangle 9">
                <a:extLst>
                  <a:ext uri="{FF2B5EF4-FFF2-40B4-BE49-F238E27FC236}">
                    <a16:creationId xmlns:a16="http://schemas.microsoft.com/office/drawing/2014/main" id="{5967FD8E-3F0A-2EE6-F5B1-FACC6ECD6A30}"/>
                  </a:ext>
                </a:extLst>
              </p:cNvPr>
              <p:cNvSpPr/>
              <p:nvPr/>
            </p:nvSpPr>
            <p:spPr>
              <a:xfrm>
                <a:off x="8964239" y="5617370"/>
                <a:ext cx="3220504" cy="12618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0AB1059-3229-7976-F610-5908411287AC}"/>
                  </a:ext>
                </a:extLst>
              </p:cNvPr>
              <p:cNvSpPr txBox="1"/>
              <p:nvPr/>
            </p:nvSpPr>
            <p:spPr>
              <a:xfrm>
                <a:off x="9098633" y="5925133"/>
                <a:ext cx="2951716" cy="646331"/>
              </a:xfrm>
              <a:prstGeom prst="rect">
                <a:avLst/>
              </a:prstGeom>
              <a:noFill/>
            </p:spPr>
            <p:txBody>
              <a:bodyPr wrap="square" rtlCol="0">
                <a:spAutoFit/>
              </a:bodyPr>
              <a:lstStyle/>
              <a:p>
                <a:pPr algn="ctr"/>
                <a:r>
                  <a:rPr lang="en-US" b="1" i="0" dirty="0">
                    <a:solidFill>
                      <a:srgbClr val="000000"/>
                    </a:solidFill>
                    <a:effectLst/>
                    <a:latin typeface="Lora" pitchFamily="2" charset="0"/>
                  </a:rPr>
                  <a:t>The Right To A Healthy Environment</a:t>
                </a:r>
              </a:p>
            </p:txBody>
          </p:sp>
        </p:grpSp>
      </p:grpSp>
      <p:pic>
        <p:nvPicPr>
          <p:cNvPr id="16386" name="Picture 2" descr="12 Best Online Shopping Sites In 2022">
            <a:extLst>
              <a:ext uri="{FF2B5EF4-FFF2-40B4-BE49-F238E27FC236}">
                <a16:creationId xmlns:a16="http://schemas.microsoft.com/office/drawing/2014/main" id="{A7249A76-B600-9D94-F1EB-58E91E8B8A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21"/>
          <a:stretch/>
        </p:blipFill>
        <p:spPr bwMode="auto">
          <a:xfrm>
            <a:off x="1072450" y="0"/>
            <a:ext cx="42213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598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7C0BEDC2-D6E5-E542-EFC5-572F88598526}"/>
              </a:ext>
            </a:extLst>
          </p:cNvPr>
          <p:cNvGrpSpPr/>
          <p:nvPr/>
        </p:nvGrpSpPr>
        <p:grpSpPr>
          <a:xfrm>
            <a:off x="0" y="513899"/>
            <a:ext cx="11455400" cy="5830202"/>
            <a:chOff x="0" y="434853"/>
            <a:chExt cx="11455400" cy="5830202"/>
          </a:xfrm>
        </p:grpSpPr>
        <p:grpSp>
          <p:nvGrpSpPr>
            <p:cNvPr id="7" name="Group 6">
              <a:extLst>
                <a:ext uri="{FF2B5EF4-FFF2-40B4-BE49-F238E27FC236}">
                  <a16:creationId xmlns:a16="http://schemas.microsoft.com/office/drawing/2014/main" id="{8F0B9FCF-968C-2D0A-83F1-AEC92FC3A536}"/>
                </a:ext>
              </a:extLst>
            </p:cNvPr>
            <p:cNvGrpSpPr/>
            <p:nvPr/>
          </p:nvGrpSpPr>
          <p:grpSpPr>
            <a:xfrm>
              <a:off x="0" y="434853"/>
              <a:ext cx="667657" cy="5830202"/>
              <a:chOff x="0" y="434853"/>
              <a:chExt cx="667657" cy="5830202"/>
            </a:xfrm>
          </p:grpSpPr>
          <p:sp>
            <p:nvSpPr>
              <p:cNvPr id="3" name="Rectangle 2">
                <a:extLst>
                  <a:ext uri="{FF2B5EF4-FFF2-40B4-BE49-F238E27FC236}">
                    <a16:creationId xmlns:a16="http://schemas.microsoft.com/office/drawing/2014/main" id="{674D4956-58D7-6A39-E84F-9B2B7A7B3950}"/>
                  </a:ext>
                </a:extLst>
              </p:cNvPr>
              <p:cNvSpPr/>
              <p:nvPr/>
            </p:nvSpPr>
            <p:spPr>
              <a:xfrm>
                <a:off x="0" y="1484868"/>
                <a:ext cx="667657" cy="37301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D752BA1-6989-321E-947B-D3B2805DC3A3}"/>
                  </a:ext>
                </a:extLst>
              </p:cNvPr>
              <p:cNvSpPr/>
              <p:nvPr/>
            </p:nvSpPr>
            <p:spPr>
              <a:xfrm>
                <a:off x="0" y="434853"/>
                <a:ext cx="667657" cy="105001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442DCC5-4D87-4D64-0750-976730FD7FF2}"/>
                  </a:ext>
                </a:extLst>
              </p:cNvPr>
              <p:cNvSpPr/>
              <p:nvPr/>
            </p:nvSpPr>
            <p:spPr>
              <a:xfrm>
                <a:off x="0" y="5215040"/>
                <a:ext cx="667657" cy="105001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69FCA109-4919-8276-4692-0D466DD45C2D}"/>
                </a:ext>
              </a:extLst>
            </p:cNvPr>
            <p:cNvGrpSpPr/>
            <p:nvPr/>
          </p:nvGrpSpPr>
          <p:grpSpPr>
            <a:xfrm>
              <a:off x="736601" y="1115205"/>
              <a:ext cx="10718799" cy="4626418"/>
              <a:chOff x="878115" y="1115205"/>
              <a:chExt cx="10718799" cy="4626418"/>
            </a:xfrm>
          </p:grpSpPr>
          <p:grpSp>
            <p:nvGrpSpPr>
              <p:cNvPr id="13" name="Group 12">
                <a:extLst>
                  <a:ext uri="{FF2B5EF4-FFF2-40B4-BE49-F238E27FC236}">
                    <a16:creationId xmlns:a16="http://schemas.microsoft.com/office/drawing/2014/main" id="{9376B72A-DA43-9476-8314-55FE9D760F5B}"/>
                  </a:ext>
                </a:extLst>
              </p:cNvPr>
              <p:cNvGrpSpPr/>
              <p:nvPr/>
            </p:nvGrpSpPr>
            <p:grpSpPr>
              <a:xfrm>
                <a:off x="5631548" y="1115205"/>
                <a:ext cx="5965366" cy="4626418"/>
                <a:chOff x="4934856" y="591773"/>
                <a:chExt cx="7315206" cy="5673282"/>
              </a:xfrm>
            </p:grpSpPr>
            <p:sp>
              <p:nvSpPr>
                <p:cNvPr id="14" name="Rectangle 13">
                  <a:extLst>
                    <a:ext uri="{FF2B5EF4-FFF2-40B4-BE49-F238E27FC236}">
                      <a16:creationId xmlns:a16="http://schemas.microsoft.com/office/drawing/2014/main" id="{1FF0CC3A-4D54-AEBB-99D6-C1382067DEE4}"/>
                    </a:ext>
                  </a:extLst>
                </p:cNvPr>
                <p:cNvSpPr/>
                <p:nvPr/>
              </p:nvSpPr>
              <p:spPr>
                <a:xfrm>
                  <a:off x="10885719" y="4950597"/>
                  <a:ext cx="1364343" cy="13144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22B5886-7A17-1363-0DB0-EB3E20621B09}"/>
                    </a:ext>
                  </a:extLst>
                </p:cNvPr>
                <p:cNvSpPr/>
                <p:nvPr/>
              </p:nvSpPr>
              <p:spPr>
                <a:xfrm>
                  <a:off x="4934856" y="591773"/>
                  <a:ext cx="1364343" cy="13144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362" name="Picture 2" descr="Siti online con pagamento alla consegna: i migliori | Offerte Shopping">
                  <a:extLst>
                    <a:ext uri="{FF2B5EF4-FFF2-40B4-BE49-F238E27FC236}">
                      <a16:creationId xmlns:a16="http://schemas.microsoft.com/office/drawing/2014/main" id="{22E7A013-6888-0430-EF6D-E4102761F0EB}"/>
                    </a:ext>
                  </a:extLst>
                </p:cNvPr>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r="29"/>
                <a:stretch/>
              </p:blipFill>
              <p:spPr bwMode="auto">
                <a:xfrm>
                  <a:off x="5471890" y="1196842"/>
                  <a:ext cx="6096000" cy="44631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7735C73B-B708-2279-3070-50637D96A84A}"/>
                  </a:ext>
                </a:extLst>
              </p:cNvPr>
              <p:cNvGrpSpPr/>
              <p:nvPr/>
            </p:nvGrpSpPr>
            <p:grpSpPr>
              <a:xfrm>
                <a:off x="878115" y="2191313"/>
                <a:ext cx="4963886" cy="2474203"/>
                <a:chOff x="856343" y="1489470"/>
                <a:chExt cx="4963886" cy="2474203"/>
              </a:xfrm>
            </p:grpSpPr>
            <p:sp>
              <p:nvSpPr>
                <p:cNvPr id="5" name="TextBox 4">
                  <a:extLst>
                    <a:ext uri="{FF2B5EF4-FFF2-40B4-BE49-F238E27FC236}">
                      <a16:creationId xmlns:a16="http://schemas.microsoft.com/office/drawing/2014/main" id="{00FD2B35-A0EB-C598-20DD-C4D03F252AB3}"/>
                    </a:ext>
                  </a:extLst>
                </p:cNvPr>
                <p:cNvSpPr txBox="1"/>
                <p:nvPr/>
              </p:nvSpPr>
              <p:spPr>
                <a:xfrm>
                  <a:off x="899886" y="1489470"/>
                  <a:ext cx="4876801" cy="584775"/>
                </a:xfrm>
                <a:prstGeom prst="rect">
                  <a:avLst/>
                </a:prstGeom>
                <a:noFill/>
              </p:spPr>
              <p:txBody>
                <a:bodyPr wrap="square" rtlCol="0">
                  <a:spAutoFit/>
                </a:bodyPr>
                <a:lstStyle/>
                <a:p>
                  <a:pPr algn="ctr"/>
                  <a:r>
                    <a:rPr lang="en-US" sz="3200" b="1" i="0" dirty="0">
                      <a:effectLst/>
                      <a:latin typeface="Lora" pitchFamily="2" charset="0"/>
                    </a:rPr>
                    <a:t>The Right To Safety</a:t>
                  </a:r>
                </a:p>
              </p:txBody>
            </p:sp>
            <p:sp>
              <p:nvSpPr>
                <p:cNvPr id="10" name="TextBox 9">
                  <a:extLst>
                    <a:ext uri="{FF2B5EF4-FFF2-40B4-BE49-F238E27FC236}">
                      <a16:creationId xmlns:a16="http://schemas.microsoft.com/office/drawing/2014/main" id="{0AB38029-3688-AD39-B7DB-F69ADF1888F1}"/>
                    </a:ext>
                  </a:extLst>
                </p:cNvPr>
                <p:cNvSpPr txBox="1"/>
                <p:nvPr/>
              </p:nvSpPr>
              <p:spPr>
                <a:xfrm>
                  <a:off x="856343" y="2074245"/>
                  <a:ext cx="4963886" cy="1889428"/>
                </a:xfrm>
                <a:prstGeom prst="rect">
                  <a:avLst/>
                </a:prstGeom>
                <a:noFill/>
              </p:spPr>
              <p:txBody>
                <a:bodyPr wrap="square">
                  <a:spAutoFit/>
                </a:bodyPr>
                <a:lstStyle/>
                <a:p>
                  <a:pPr algn="ctr">
                    <a:lnSpc>
                      <a:spcPct val="150000"/>
                    </a:lnSpc>
                  </a:pPr>
                  <a:r>
                    <a:rPr lang="en-US" sz="2000" dirty="0">
                      <a:latin typeface="Lora" pitchFamily="2" charset="0"/>
                    </a:rPr>
                    <a:t>A consumer has the right to safety against such goods and services as are hazardous to his health, life, and property.</a:t>
                  </a:r>
                </a:p>
              </p:txBody>
            </p:sp>
          </p:grpSp>
        </p:grpSp>
      </p:grpSp>
    </p:spTree>
    <p:extLst>
      <p:ext uri="{BB962C8B-B14F-4D97-AF65-F5344CB8AC3E}">
        <p14:creationId xmlns:p14="http://schemas.microsoft.com/office/powerpoint/2010/main" val="1188393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1EED42E-5270-DD15-27E4-54390E1EF3C3}"/>
              </a:ext>
            </a:extLst>
          </p:cNvPr>
          <p:cNvGrpSpPr/>
          <p:nvPr/>
        </p:nvGrpSpPr>
        <p:grpSpPr>
          <a:xfrm>
            <a:off x="111363" y="513899"/>
            <a:ext cx="12080637" cy="5830202"/>
            <a:chOff x="111363" y="513899"/>
            <a:chExt cx="12080637" cy="5830202"/>
          </a:xfrm>
        </p:grpSpPr>
        <p:grpSp>
          <p:nvGrpSpPr>
            <p:cNvPr id="2" name="Group 1">
              <a:extLst>
                <a:ext uri="{FF2B5EF4-FFF2-40B4-BE49-F238E27FC236}">
                  <a16:creationId xmlns:a16="http://schemas.microsoft.com/office/drawing/2014/main" id="{D22D147A-5E87-5364-0726-68393F756C30}"/>
                </a:ext>
              </a:extLst>
            </p:cNvPr>
            <p:cNvGrpSpPr/>
            <p:nvPr/>
          </p:nvGrpSpPr>
          <p:grpSpPr>
            <a:xfrm>
              <a:off x="11524343" y="513899"/>
              <a:ext cx="667657" cy="5830202"/>
              <a:chOff x="0" y="434853"/>
              <a:chExt cx="667657" cy="5830202"/>
            </a:xfrm>
          </p:grpSpPr>
          <p:sp>
            <p:nvSpPr>
              <p:cNvPr id="3" name="Rectangle 2">
                <a:extLst>
                  <a:ext uri="{FF2B5EF4-FFF2-40B4-BE49-F238E27FC236}">
                    <a16:creationId xmlns:a16="http://schemas.microsoft.com/office/drawing/2014/main" id="{9C911A83-9E89-08A2-6371-76DB483DA411}"/>
                  </a:ext>
                </a:extLst>
              </p:cNvPr>
              <p:cNvSpPr/>
              <p:nvPr/>
            </p:nvSpPr>
            <p:spPr>
              <a:xfrm>
                <a:off x="0" y="1484868"/>
                <a:ext cx="667657" cy="37301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EC05E95-A83B-E005-033C-F8E9F78ED7F0}"/>
                  </a:ext>
                </a:extLst>
              </p:cNvPr>
              <p:cNvSpPr/>
              <p:nvPr/>
            </p:nvSpPr>
            <p:spPr>
              <a:xfrm>
                <a:off x="0" y="434853"/>
                <a:ext cx="667657" cy="105001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5312A75-2D69-1038-247D-D1B8C7B80439}"/>
                  </a:ext>
                </a:extLst>
              </p:cNvPr>
              <p:cNvSpPr/>
              <p:nvPr/>
            </p:nvSpPr>
            <p:spPr>
              <a:xfrm>
                <a:off x="0" y="5215040"/>
                <a:ext cx="667657" cy="105001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1F24E19B-2C35-F05B-ADBD-2E59B079AF87}"/>
                </a:ext>
              </a:extLst>
            </p:cNvPr>
            <p:cNvGrpSpPr/>
            <p:nvPr/>
          </p:nvGrpSpPr>
          <p:grpSpPr>
            <a:xfrm>
              <a:off x="111363" y="639707"/>
              <a:ext cx="5619266" cy="5578586"/>
              <a:chOff x="111363" y="639706"/>
              <a:chExt cx="5619266" cy="5578586"/>
            </a:xfrm>
          </p:grpSpPr>
          <p:sp>
            <p:nvSpPr>
              <p:cNvPr id="7" name="Rectangle 6">
                <a:extLst>
                  <a:ext uri="{FF2B5EF4-FFF2-40B4-BE49-F238E27FC236}">
                    <a16:creationId xmlns:a16="http://schemas.microsoft.com/office/drawing/2014/main" id="{B4AAE152-F741-92FC-80BB-A6C7C982A4AC}"/>
                  </a:ext>
                </a:extLst>
              </p:cNvPr>
              <p:cNvSpPr/>
              <p:nvPr/>
            </p:nvSpPr>
            <p:spPr>
              <a:xfrm>
                <a:off x="4618042" y="5146385"/>
                <a:ext cx="1112587" cy="10719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AEA0275-18B1-1ADF-9DF1-100E3479CCA1}"/>
                  </a:ext>
                </a:extLst>
              </p:cNvPr>
              <p:cNvSpPr/>
              <p:nvPr/>
            </p:nvSpPr>
            <p:spPr>
              <a:xfrm>
                <a:off x="111363" y="639706"/>
                <a:ext cx="1112587" cy="10719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410" name="Picture 2" descr="Westland Mall ::: Home Page">
                <a:extLst>
                  <a:ext uri="{FF2B5EF4-FFF2-40B4-BE49-F238E27FC236}">
                    <a16:creationId xmlns:a16="http://schemas.microsoft.com/office/drawing/2014/main" id="{580FED27-BB6C-06AB-6CAC-368EB8D8407E}"/>
                  </a:ext>
                </a:extLst>
              </p:cNvPr>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7656" y="1175659"/>
                <a:ext cx="4506680" cy="450668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E9B3B9F0-5243-6DFB-168C-3FCBB4F06BFF}"/>
                </a:ext>
              </a:extLst>
            </p:cNvPr>
            <p:cNvGrpSpPr/>
            <p:nvPr/>
          </p:nvGrpSpPr>
          <p:grpSpPr>
            <a:xfrm>
              <a:off x="5442858" y="1188220"/>
              <a:ext cx="6081485" cy="4481561"/>
              <a:chOff x="5442858" y="1378513"/>
              <a:chExt cx="6081485" cy="4481561"/>
            </a:xfrm>
          </p:grpSpPr>
          <p:sp>
            <p:nvSpPr>
              <p:cNvPr id="6" name="TextBox 5">
                <a:extLst>
                  <a:ext uri="{FF2B5EF4-FFF2-40B4-BE49-F238E27FC236}">
                    <a16:creationId xmlns:a16="http://schemas.microsoft.com/office/drawing/2014/main" id="{F46675C9-EC5E-76FA-CD2D-1C6B040F9613}"/>
                  </a:ext>
                </a:extLst>
              </p:cNvPr>
              <p:cNvSpPr txBox="1"/>
              <p:nvPr/>
            </p:nvSpPr>
            <p:spPr>
              <a:xfrm>
                <a:off x="5442858" y="1378513"/>
                <a:ext cx="6081485" cy="584775"/>
              </a:xfrm>
              <a:prstGeom prst="rect">
                <a:avLst/>
              </a:prstGeom>
              <a:noFill/>
            </p:spPr>
            <p:txBody>
              <a:bodyPr wrap="square" rtlCol="0">
                <a:spAutoFit/>
              </a:bodyPr>
              <a:lstStyle/>
              <a:p>
                <a:pPr algn="ctr"/>
                <a:r>
                  <a:rPr lang="en-US" sz="3200" b="1" i="0" dirty="0">
                    <a:solidFill>
                      <a:srgbClr val="000000"/>
                    </a:solidFill>
                    <a:effectLst/>
                    <a:latin typeface="Lora" pitchFamily="2" charset="0"/>
                  </a:rPr>
                  <a:t>The Right To Be Informed</a:t>
                </a:r>
              </a:p>
            </p:txBody>
          </p:sp>
          <p:sp>
            <p:nvSpPr>
              <p:cNvPr id="11" name="TextBox 10">
                <a:extLst>
                  <a:ext uri="{FF2B5EF4-FFF2-40B4-BE49-F238E27FC236}">
                    <a16:creationId xmlns:a16="http://schemas.microsoft.com/office/drawing/2014/main" id="{03A51CB7-95BD-944A-AD2B-64F3F3FB7BB5}"/>
                  </a:ext>
                </a:extLst>
              </p:cNvPr>
              <p:cNvSpPr txBox="1"/>
              <p:nvPr/>
            </p:nvSpPr>
            <p:spPr>
              <a:xfrm>
                <a:off x="5653314" y="2123987"/>
                <a:ext cx="5660572" cy="3736087"/>
              </a:xfrm>
              <a:prstGeom prst="rect">
                <a:avLst/>
              </a:prstGeom>
              <a:noFill/>
            </p:spPr>
            <p:txBody>
              <a:bodyPr wrap="square">
                <a:spAutoFit/>
              </a:bodyPr>
              <a:lstStyle/>
              <a:p>
                <a:pPr algn="just">
                  <a:lnSpc>
                    <a:spcPct val="150000"/>
                  </a:lnSpc>
                </a:pPr>
                <a:r>
                  <a:rPr lang="en-US" sz="2000" dirty="0">
                    <a:latin typeface="Lora" pitchFamily="2" charset="0"/>
                  </a:rPr>
                  <a:t>A Consumer Also Has The Right To Be Provided With All The Information On Which He Decides To Buy Goods Or Services. Such Information Relates To The Commodity's Quality, Purity, Potency, Standard, Date Of Manufacture, Method Of Use, Etc. Thus, A Producer Must Provide All Such Information Properly So The Consumer Is Not Cheated.</a:t>
                </a:r>
              </a:p>
            </p:txBody>
          </p:sp>
        </p:grpSp>
      </p:grpSp>
    </p:spTree>
    <p:extLst>
      <p:ext uri="{BB962C8B-B14F-4D97-AF65-F5344CB8AC3E}">
        <p14:creationId xmlns:p14="http://schemas.microsoft.com/office/powerpoint/2010/main" val="1906219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handcart, transport&#10;&#10;Description automatically generated">
            <a:extLst>
              <a:ext uri="{FF2B5EF4-FFF2-40B4-BE49-F238E27FC236}">
                <a16:creationId xmlns:a16="http://schemas.microsoft.com/office/drawing/2014/main" id="{9CFD028E-6851-895B-F781-0B1A0EBDBD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
            <a:ext cx="12192000" cy="6857869"/>
          </a:xfrm>
          <a:prstGeom prst="rect">
            <a:avLst/>
          </a:prstGeom>
        </p:spPr>
      </p:pic>
      <p:grpSp>
        <p:nvGrpSpPr>
          <p:cNvPr id="7" name="Group 6">
            <a:extLst>
              <a:ext uri="{FF2B5EF4-FFF2-40B4-BE49-F238E27FC236}">
                <a16:creationId xmlns:a16="http://schemas.microsoft.com/office/drawing/2014/main" id="{7BAB8EAC-6FA3-D25C-F1CE-61EC65BF29E1}"/>
              </a:ext>
            </a:extLst>
          </p:cNvPr>
          <p:cNvGrpSpPr/>
          <p:nvPr/>
        </p:nvGrpSpPr>
        <p:grpSpPr>
          <a:xfrm>
            <a:off x="0" y="4991100"/>
            <a:ext cx="12192000" cy="1866900"/>
            <a:chOff x="0" y="3657601"/>
            <a:chExt cx="12192000" cy="1866900"/>
          </a:xfrm>
        </p:grpSpPr>
        <p:sp>
          <p:nvSpPr>
            <p:cNvPr id="4" name="Rectangle 3">
              <a:extLst>
                <a:ext uri="{FF2B5EF4-FFF2-40B4-BE49-F238E27FC236}">
                  <a16:creationId xmlns:a16="http://schemas.microsoft.com/office/drawing/2014/main" id="{5A83002A-4703-4377-ECBD-28D6CF4F09CC}"/>
                </a:ext>
              </a:extLst>
            </p:cNvPr>
            <p:cNvSpPr/>
            <p:nvPr/>
          </p:nvSpPr>
          <p:spPr>
            <a:xfrm>
              <a:off x="0" y="3657601"/>
              <a:ext cx="12192000" cy="1866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5B30EC4-9196-93E2-77C6-E21E64967611}"/>
                </a:ext>
              </a:extLst>
            </p:cNvPr>
            <p:cNvSpPr txBox="1"/>
            <p:nvPr/>
          </p:nvSpPr>
          <p:spPr>
            <a:xfrm>
              <a:off x="171450" y="3990887"/>
              <a:ext cx="12020550" cy="1200329"/>
            </a:xfrm>
            <a:prstGeom prst="rect">
              <a:avLst/>
            </a:prstGeom>
            <a:noFill/>
          </p:spPr>
          <p:txBody>
            <a:bodyPr wrap="square">
              <a:spAutoFit/>
            </a:bodyPr>
            <a:lstStyle/>
            <a:p>
              <a:pPr algn="ctr"/>
              <a:r>
                <a:rPr lang="en-US" sz="3600" b="1" i="0" dirty="0">
                  <a:solidFill>
                    <a:schemeClr val="bg1"/>
                  </a:solidFill>
                  <a:effectLst/>
                  <a:latin typeface="Lora" pitchFamily="2" charset="0"/>
                </a:rPr>
                <a:t>“You Are Serving A Customer Not A Life Sentence; Learn How To Enjoy Your Work”</a:t>
              </a:r>
              <a:endParaRPr lang="en-US" sz="3600" b="1" dirty="0">
                <a:solidFill>
                  <a:schemeClr val="bg1"/>
                </a:solidFill>
                <a:latin typeface="Lora" pitchFamily="2" charset="0"/>
              </a:endParaRPr>
            </a:p>
          </p:txBody>
        </p:sp>
      </p:grpSp>
    </p:spTree>
    <p:extLst>
      <p:ext uri="{BB962C8B-B14F-4D97-AF65-F5344CB8AC3E}">
        <p14:creationId xmlns:p14="http://schemas.microsoft.com/office/powerpoint/2010/main" val="1301637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orange&#10;&#10;Description automatically generated">
            <a:extLst>
              <a:ext uri="{FF2B5EF4-FFF2-40B4-BE49-F238E27FC236}">
                <a16:creationId xmlns:a16="http://schemas.microsoft.com/office/drawing/2014/main" id="{3BAB8BAB-7362-4FFB-6B26-845FDB32A3A9}"/>
              </a:ext>
            </a:extLst>
          </p:cNvPr>
          <p:cNvPicPr>
            <a:picLocks noChangeAspect="1"/>
          </p:cNvPicPr>
          <p:nvPr/>
        </p:nvPicPr>
        <p:blipFill rotWithShape="1">
          <a:blip r:embed="rId2">
            <a:extLst>
              <a:ext uri="{28A0092B-C50C-407E-A947-70E740481C1C}">
                <a14:useLocalDpi xmlns:a14="http://schemas.microsoft.com/office/drawing/2010/main" val="0"/>
              </a:ext>
            </a:extLst>
          </a:blip>
          <a:srcRect b="64"/>
          <a:stretch/>
        </p:blipFill>
        <p:spPr>
          <a:xfrm>
            <a:off x="-1" y="0"/>
            <a:ext cx="12192000" cy="4058820"/>
          </a:xfrm>
          <a:prstGeom prst="rect">
            <a:avLst/>
          </a:prstGeom>
        </p:spPr>
      </p:pic>
      <p:grpSp>
        <p:nvGrpSpPr>
          <p:cNvPr id="4" name="Group 3">
            <a:extLst>
              <a:ext uri="{FF2B5EF4-FFF2-40B4-BE49-F238E27FC236}">
                <a16:creationId xmlns:a16="http://schemas.microsoft.com/office/drawing/2014/main" id="{83645D76-1743-C8BC-C764-6078E3B0FF55}"/>
              </a:ext>
            </a:extLst>
          </p:cNvPr>
          <p:cNvGrpSpPr/>
          <p:nvPr/>
        </p:nvGrpSpPr>
        <p:grpSpPr>
          <a:xfrm>
            <a:off x="0" y="3240766"/>
            <a:ext cx="12192001" cy="818054"/>
            <a:chOff x="0" y="2931886"/>
            <a:chExt cx="12192001" cy="818054"/>
          </a:xfrm>
        </p:grpSpPr>
        <p:sp>
          <p:nvSpPr>
            <p:cNvPr id="3" name="Rectangle 2">
              <a:extLst>
                <a:ext uri="{FF2B5EF4-FFF2-40B4-BE49-F238E27FC236}">
                  <a16:creationId xmlns:a16="http://schemas.microsoft.com/office/drawing/2014/main" id="{4051852F-F13C-1164-91B6-6D1A44FE366E}"/>
                </a:ext>
              </a:extLst>
            </p:cNvPr>
            <p:cNvSpPr/>
            <p:nvPr/>
          </p:nvSpPr>
          <p:spPr>
            <a:xfrm>
              <a:off x="0" y="2931886"/>
              <a:ext cx="12192000" cy="8180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A540195-3B69-8E31-96EB-01D2E9411FB1}"/>
                </a:ext>
              </a:extLst>
            </p:cNvPr>
            <p:cNvSpPr txBox="1"/>
            <p:nvPr/>
          </p:nvSpPr>
          <p:spPr>
            <a:xfrm>
              <a:off x="1" y="3048526"/>
              <a:ext cx="12192000" cy="584775"/>
            </a:xfrm>
            <a:prstGeom prst="rect">
              <a:avLst/>
            </a:prstGeom>
            <a:noFill/>
          </p:spPr>
          <p:txBody>
            <a:bodyPr wrap="square" rtlCol="0">
              <a:spAutoFit/>
            </a:bodyPr>
            <a:lstStyle/>
            <a:p>
              <a:pPr algn="ctr"/>
              <a:r>
                <a:rPr lang="en-US" sz="3200" b="1" i="0" dirty="0">
                  <a:solidFill>
                    <a:schemeClr val="bg1"/>
                  </a:solidFill>
                  <a:effectLst/>
                  <a:latin typeface="Lora" pitchFamily="2" charset="0"/>
                </a:rPr>
                <a:t>The Right To Choose</a:t>
              </a:r>
            </a:p>
          </p:txBody>
        </p:sp>
      </p:grpSp>
      <p:sp>
        <p:nvSpPr>
          <p:cNvPr id="8" name="TextBox 7">
            <a:extLst>
              <a:ext uri="{FF2B5EF4-FFF2-40B4-BE49-F238E27FC236}">
                <a16:creationId xmlns:a16="http://schemas.microsoft.com/office/drawing/2014/main" id="{A9A33F72-3A3B-2A8C-BADB-FFC3982353A7}"/>
              </a:ext>
            </a:extLst>
          </p:cNvPr>
          <p:cNvSpPr txBox="1"/>
          <p:nvPr/>
        </p:nvSpPr>
        <p:spPr>
          <a:xfrm>
            <a:off x="0" y="4594560"/>
            <a:ext cx="12192000" cy="1889428"/>
          </a:xfrm>
          <a:prstGeom prst="rect">
            <a:avLst/>
          </a:prstGeom>
          <a:noFill/>
        </p:spPr>
        <p:txBody>
          <a:bodyPr wrap="square">
            <a:spAutoFit/>
          </a:bodyPr>
          <a:lstStyle/>
          <a:p>
            <a:pPr algn="ctr">
              <a:lnSpc>
                <a:spcPct val="150000"/>
              </a:lnSpc>
            </a:pPr>
            <a:r>
              <a:rPr lang="en-US" sz="2000" dirty="0">
                <a:latin typeface="Lora" pitchFamily="2" charset="0"/>
              </a:rPr>
              <a:t>A Consumer Has The Fundamental Right To Buy Any Interests Or Benefits Of His Favorite From Among The Different Goods Or Services Are Known In The Market. In Other Words, No Seller Can Unfairly Influence His Choice. If Any Seller Does So, It Will Be Deemed Interference In His Right To Choose.</a:t>
            </a:r>
          </a:p>
        </p:txBody>
      </p:sp>
    </p:spTree>
    <p:extLst>
      <p:ext uri="{BB962C8B-B14F-4D97-AF65-F5344CB8AC3E}">
        <p14:creationId xmlns:p14="http://schemas.microsoft.com/office/powerpoint/2010/main" val="504973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3645D76-1743-C8BC-C764-6078E3B0FF55}"/>
              </a:ext>
            </a:extLst>
          </p:cNvPr>
          <p:cNvGrpSpPr/>
          <p:nvPr/>
        </p:nvGrpSpPr>
        <p:grpSpPr>
          <a:xfrm>
            <a:off x="0" y="3240766"/>
            <a:ext cx="12192001" cy="818054"/>
            <a:chOff x="0" y="2931886"/>
            <a:chExt cx="12192001" cy="818054"/>
          </a:xfrm>
        </p:grpSpPr>
        <p:sp>
          <p:nvSpPr>
            <p:cNvPr id="3" name="Rectangle 2">
              <a:extLst>
                <a:ext uri="{FF2B5EF4-FFF2-40B4-BE49-F238E27FC236}">
                  <a16:creationId xmlns:a16="http://schemas.microsoft.com/office/drawing/2014/main" id="{4051852F-F13C-1164-91B6-6D1A44FE366E}"/>
                </a:ext>
              </a:extLst>
            </p:cNvPr>
            <p:cNvSpPr/>
            <p:nvPr/>
          </p:nvSpPr>
          <p:spPr>
            <a:xfrm>
              <a:off x="0" y="2931886"/>
              <a:ext cx="12192000" cy="8180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A540195-3B69-8E31-96EB-01D2E9411FB1}"/>
                </a:ext>
              </a:extLst>
            </p:cNvPr>
            <p:cNvSpPr txBox="1"/>
            <p:nvPr/>
          </p:nvSpPr>
          <p:spPr>
            <a:xfrm>
              <a:off x="1" y="3048526"/>
              <a:ext cx="12192000" cy="584775"/>
            </a:xfrm>
            <a:prstGeom prst="rect">
              <a:avLst/>
            </a:prstGeom>
            <a:noFill/>
          </p:spPr>
          <p:txBody>
            <a:bodyPr wrap="square" rtlCol="0">
              <a:spAutoFit/>
            </a:bodyPr>
            <a:lstStyle/>
            <a:p>
              <a:pPr algn="ctr"/>
              <a:r>
                <a:rPr lang="en-US" sz="3200" b="1" i="0" dirty="0">
                  <a:solidFill>
                    <a:schemeClr val="bg1"/>
                  </a:solidFill>
                  <a:effectLst/>
                  <a:latin typeface="Lora" pitchFamily="2" charset="0"/>
                </a:rPr>
                <a:t>The Right To Be Heard.</a:t>
              </a:r>
            </a:p>
          </p:txBody>
        </p:sp>
      </p:grpSp>
      <p:sp>
        <p:nvSpPr>
          <p:cNvPr id="8" name="TextBox 7">
            <a:extLst>
              <a:ext uri="{FF2B5EF4-FFF2-40B4-BE49-F238E27FC236}">
                <a16:creationId xmlns:a16="http://schemas.microsoft.com/office/drawing/2014/main" id="{A9A33F72-3A3B-2A8C-BADB-FFC3982353A7}"/>
              </a:ext>
            </a:extLst>
          </p:cNvPr>
          <p:cNvSpPr txBox="1"/>
          <p:nvPr/>
        </p:nvSpPr>
        <p:spPr>
          <a:xfrm>
            <a:off x="0" y="4247079"/>
            <a:ext cx="12192000" cy="2351093"/>
          </a:xfrm>
          <a:prstGeom prst="rect">
            <a:avLst/>
          </a:prstGeom>
          <a:noFill/>
        </p:spPr>
        <p:txBody>
          <a:bodyPr wrap="square">
            <a:spAutoFit/>
          </a:bodyPr>
          <a:lstStyle/>
          <a:p>
            <a:pPr algn="ctr">
              <a:lnSpc>
                <a:spcPct val="150000"/>
              </a:lnSpc>
            </a:pPr>
            <a:r>
              <a:rPr lang="en-US" sz="2000" dirty="0">
                <a:latin typeface="Lora" pitchFamily="2" charset="0"/>
              </a:rPr>
              <a:t>A consumer has the privilege of his complaint being heard. Beneath this Right, the consumer can file an objection against all those things which are prejudicial to his interest. First, the rights mentioned above (Right to Safety, Right to be informed, and Right to choose) has applicability only if the customer has the Right to file his complaint against them. These days, several large organizations have set up Consumer Service Cells to provide the consumer the Right to be heard.</a:t>
            </a:r>
          </a:p>
        </p:txBody>
      </p:sp>
      <p:pic>
        <p:nvPicPr>
          <p:cNvPr id="5" name="Picture 4" descr="A picture containing wall, person, yellow, indoor&#10;&#10;Description automatically generated">
            <a:extLst>
              <a:ext uri="{FF2B5EF4-FFF2-40B4-BE49-F238E27FC236}">
                <a16:creationId xmlns:a16="http://schemas.microsoft.com/office/drawing/2014/main" id="{734209D7-2FD9-7FAA-1268-0844A836D6F6}"/>
              </a:ext>
            </a:extLst>
          </p:cNvPr>
          <p:cNvPicPr>
            <a:picLocks noChangeAspect="1"/>
          </p:cNvPicPr>
          <p:nvPr/>
        </p:nvPicPr>
        <p:blipFill rotWithShape="1">
          <a:blip r:embed="rId2">
            <a:extLst>
              <a:ext uri="{28A0092B-C50C-407E-A947-70E740481C1C}">
                <a14:useLocalDpi xmlns:a14="http://schemas.microsoft.com/office/drawing/2010/main" val="0"/>
              </a:ext>
            </a:extLst>
          </a:blip>
          <a:srcRect b="4"/>
          <a:stretch/>
        </p:blipFill>
        <p:spPr>
          <a:xfrm>
            <a:off x="0" y="0"/>
            <a:ext cx="12192000" cy="3240766"/>
          </a:xfrm>
          <a:prstGeom prst="rect">
            <a:avLst/>
          </a:prstGeom>
        </p:spPr>
      </p:pic>
    </p:spTree>
    <p:extLst>
      <p:ext uri="{BB962C8B-B14F-4D97-AF65-F5344CB8AC3E}">
        <p14:creationId xmlns:p14="http://schemas.microsoft.com/office/powerpoint/2010/main" val="2395917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D7133AA-136E-FB60-6627-1ADD0C03368D}"/>
              </a:ext>
            </a:extLst>
          </p:cNvPr>
          <p:cNvGrpSpPr/>
          <p:nvPr/>
        </p:nvGrpSpPr>
        <p:grpSpPr>
          <a:xfrm>
            <a:off x="0" y="513899"/>
            <a:ext cx="667657" cy="5830202"/>
            <a:chOff x="0" y="513899"/>
            <a:chExt cx="667657" cy="5830202"/>
          </a:xfrm>
        </p:grpSpPr>
        <p:sp>
          <p:nvSpPr>
            <p:cNvPr id="2" name="Rectangle 1">
              <a:extLst>
                <a:ext uri="{FF2B5EF4-FFF2-40B4-BE49-F238E27FC236}">
                  <a16:creationId xmlns:a16="http://schemas.microsoft.com/office/drawing/2014/main" id="{9C7FDF9E-657A-610B-8904-AE56C40DECEA}"/>
                </a:ext>
              </a:extLst>
            </p:cNvPr>
            <p:cNvSpPr/>
            <p:nvPr/>
          </p:nvSpPr>
          <p:spPr>
            <a:xfrm>
              <a:off x="0" y="1563914"/>
              <a:ext cx="667657" cy="37301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8975C1B-BE81-DC33-7F64-293458066203}"/>
                </a:ext>
              </a:extLst>
            </p:cNvPr>
            <p:cNvSpPr/>
            <p:nvPr/>
          </p:nvSpPr>
          <p:spPr>
            <a:xfrm>
              <a:off x="0" y="513899"/>
              <a:ext cx="667657" cy="105001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E33C019-01A6-1C80-ACBF-79AACCD6D516}"/>
                </a:ext>
              </a:extLst>
            </p:cNvPr>
            <p:cNvSpPr/>
            <p:nvPr/>
          </p:nvSpPr>
          <p:spPr>
            <a:xfrm>
              <a:off x="0" y="5294086"/>
              <a:ext cx="667657" cy="105001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6F14EBA0-75E8-38BD-3389-EE56372CF531}"/>
              </a:ext>
            </a:extLst>
          </p:cNvPr>
          <p:cNvSpPr txBox="1"/>
          <p:nvPr/>
        </p:nvSpPr>
        <p:spPr>
          <a:xfrm>
            <a:off x="0" y="746519"/>
            <a:ext cx="12192000" cy="584775"/>
          </a:xfrm>
          <a:prstGeom prst="rect">
            <a:avLst/>
          </a:prstGeom>
          <a:noFill/>
        </p:spPr>
        <p:txBody>
          <a:bodyPr wrap="square" rtlCol="0">
            <a:spAutoFit/>
          </a:bodyPr>
          <a:lstStyle/>
          <a:p>
            <a:pPr algn="ctr"/>
            <a:r>
              <a:rPr lang="en-US" sz="3200" b="1" i="0" dirty="0">
                <a:solidFill>
                  <a:srgbClr val="000000"/>
                </a:solidFill>
                <a:effectLst/>
                <a:latin typeface="Lora" pitchFamily="2" charset="0"/>
              </a:rPr>
              <a:t>The Right To Satisfaction Of Basic Needs</a:t>
            </a:r>
            <a:endParaRPr lang="en-US" sz="3200" b="1" i="0" dirty="0">
              <a:effectLst/>
              <a:latin typeface="Lora" pitchFamily="2" charset="0"/>
            </a:endParaRPr>
          </a:p>
        </p:txBody>
      </p:sp>
      <p:pic>
        <p:nvPicPr>
          <p:cNvPr id="8" name="Picture 7" descr="Graphical user interface&#10;&#10;Description automatically generated with medium confidence">
            <a:extLst>
              <a:ext uri="{FF2B5EF4-FFF2-40B4-BE49-F238E27FC236}">
                <a16:creationId xmlns:a16="http://schemas.microsoft.com/office/drawing/2014/main" id="{0F7CBF60-B195-9C51-8F76-B3864F953935}"/>
              </a:ext>
            </a:extLst>
          </p:cNvPr>
          <p:cNvPicPr>
            <a:picLocks noChangeAspect="1"/>
          </p:cNvPicPr>
          <p:nvPr/>
        </p:nvPicPr>
        <p:blipFill rotWithShape="1">
          <a:blip r:embed="rId2">
            <a:extLst>
              <a:ext uri="{28A0092B-C50C-407E-A947-70E740481C1C}">
                <a14:useLocalDpi xmlns:a14="http://schemas.microsoft.com/office/drawing/2010/main" val="0"/>
              </a:ext>
            </a:extLst>
          </a:blip>
          <a:srcRect r="7"/>
          <a:stretch/>
        </p:blipFill>
        <p:spPr>
          <a:xfrm>
            <a:off x="667657" y="1563914"/>
            <a:ext cx="3809093" cy="3730172"/>
          </a:xfrm>
          <a:prstGeom prst="rect">
            <a:avLst/>
          </a:prstGeom>
        </p:spPr>
      </p:pic>
      <p:sp>
        <p:nvSpPr>
          <p:cNvPr id="10" name="TextBox 9">
            <a:extLst>
              <a:ext uri="{FF2B5EF4-FFF2-40B4-BE49-F238E27FC236}">
                <a16:creationId xmlns:a16="http://schemas.microsoft.com/office/drawing/2014/main" id="{84DB74B1-2111-D63A-4BD5-FB21C6293CD3}"/>
              </a:ext>
            </a:extLst>
          </p:cNvPr>
          <p:cNvSpPr txBox="1"/>
          <p:nvPr/>
        </p:nvSpPr>
        <p:spPr>
          <a:xfrm>
            <a:off x="4657726" y="2253454"/>
            <a:ext cx="7353300" cy="2351093"/>
          </a:xfrm>
          <a:prstGeom prst="rect">
            <a:avLst/>
          </a:prstGeom>
          <a:noFill/>
        </p:spPr>
        <p:txBody>
          <a:bodyPr wrap="square">
            <a:spAutoFit/>
          </a:bodyPr>
          <a:lstStyle/>
          <a:p>
            <a:pPr>
              <a:lnSpc>
                <a:spcPct val="150000"/>
              </a:lnSpc>
            </a:pPr>
            <a:r>
              <a:rPr lang="en-US" sz="2000" dirty="0">
                <a:latin typeface="Lora" pitchFamily="2" charset="0"/>
              </a:rPr>
              <a:t>Basic needs mean those goods and services necessary for a dignified living. It includes adequate food, clothing, shelter, energy, sanitation, health care, education, and transportation. All consumers have the right to fulfill these basic needs.</a:t>
            </a:r>
          </a:p>
        </p:txBody>
      </p:sp>
      <p:sp>
        <p:nvSpPr>
          <p:cNvPr id="11" name="Rectangle 10">
            <a:extLst>
              <a:ext uri="{FF2B5EF4-FFF2-40B4-BE49-F238E27FC236}">
                <a16:creationId xmlns:a16="http://schemas.microsoft.com/office/drawing/2014/main" id="{E087959B-CB69-267F-B5C4-831664608761}"/>
              </a:ext>
            </a:extLst>
          </p:cNvPr>
          <p:cNvSpPr/>
          <p:nvPr/>
        </p:nvSpPr>
        <p:spPr>
          <a:xfrm>
            <a:off x="4476751" y="6111481"/>
            <a:ext cx="7715250" cy="7465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2516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0BB0173-8789-C19A-3BD6-4E2CC07B04DD}"/>
              </a:ext>
            </a:extLst>
          </p:cNvPr>
          <p:cNvGrpSpPr/>
          <p:nvPr/>
        </p:nvGrpSpPr>
        <p:grpSpPr>
          <a:xfrm>
            <a:off x="0" y="1"/>
            <a:ext cx="6048832" cy="6857999"/>
            <a:chOff x="0" y="1"/>
            <a:chExt cx="6048832" cy="6857999"/>
          </a:xfrm>
        </p:grpSpPr>
        <p:pic>
          <p:nvPicPr>
            <p:cNvPr id="5" name="Picture 4" descr="A person holding a piece of paper with a drawing on it&#10;&#10;Description automatically generated with medium confidence">
              <a:extLst>
                <a:ext uri="{FF2B5EF4-FFF2-40B4-BE49-F238E27FC236}">
                  <a16:creationId xmlns:a16="http://schemas.microsoft.com/office/drawing/2014/main" id="{BD03587F-D1E3-C985-24F6-3691953A47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6048830" cy="4421694"/>
            </a:xfrm>
            <a:prstGeom prst="rect">
              <a:avLst/>
            </a:prstGeom>
          </p:spPr>
        </p:pic>
        <p:sp>
          <p:nvSpPr>
            <p:cNvPr id="6" name="Rectangle 5">
              <a:extLst>
                <a:ext uri="{FF2B5EF4-FFF2-40B4-BE49-F238E27FC236}">
                  <a16:creationId xmlns:a16="http://schemas.microsoft.com/office/drawing/2014/main" id="{BA67BE7A-19DE-F048-885C-D04CB69FFD00}"/>
                </a:ext>
              </a:extLst>
            </p:cNvPr>
            <p:cNvSpPr/>
            <p:nvPr/>
          </p:nvSpPr>
          <p:spPr>
            <a:xfrm>
              <a:off x="0" y="4421696"/>
              <a:ext cx="6048832" cy="24363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EF97C727-4DAD-079F-2347-865B7EB56CAF}"/>
              </a:ext>
            </a:extLst>
          </p:cNvPr>
          <p:cNvSpPr txBox="1"/>
          <p:nvPr/>
        </p:nvSpPr>
        <p:spPr>
          <a:xfrm>
            <a:off x="595541" y="5347461"/>
            <a:ext cx="4857750" cy="584775"/>
          </a:xfrm>
          <a:prstGeom prst="rect">
            <a:avLst/>
          </a:prstGeom>
          <a:noFill/>
        </p:spPr>
        <p:txBody>
          <a:bodyPr wrap="square" rtlCol="0">
            <a:spAutoFit/>
          </a:bodyPr>
          <a:lstStyle/>
          <a:p>
            <a:pPr algn="ctr"/>
            <a:r>
              <a:rPr lang="en-US" sz="3200" b="1" i="0" dirty="0">
                <a:solidFill>
                  <a:schemeClr val="bg1"/>
                </a:solidFill>
                <a:effectLst/>
                <a:latin typeface="Lora" pitchFamily="2" charset="0"/>
              </a:rPr>
              <a:t>The Right To Redress</a:t>
            </a:r>
          </a:p>
        </p:txBody>
      </p:sp>
      <p:sp>
        <p:nvSpPr>
          <p:cNvPr id="9" name="TextBox 8">
            <a:extLst>
              <a:ext uri="{FF2B5EF4-FFF2-40B4-BE49-F238E27FC236}">
                <a16:creationId xmlns:a16="http://schemas.microsoft.com/office/drawing/2014/main" id="{59F06650-B15C-46F0-C8EC-C2C684D86AD1}"/>
              </a:ext>
            </a:extLst>
          </p:cNvPr>
          <p:cNvSpPr txBox="1"/>
          <p:nvPr/>
        </p:nvSpPr>
        <p:spPr>
          <a:xfrm>
            <a:off x="6143170" y="1099292"/>
            <a:ext cx="5954491" cy="4659417"/>
          </a:xfrm>
          <a:prstGeom prst="rect">
            <a:avLst/>
          </a:prstGeom>
          <a:noFill/>
        </p:spPr>
        <p:txBody>
          <a:bodyPr wrap="square">
            <a:spAutoFit/>
          </a:bodyPr>
          <a:lstStyle/>
          <a:p>
            <a:pPr algn="just">
              <a:lnSpc>
                <a:spcPct val="150000"/>
              </a:lnSpc>
            </a:pPr>
            <a:r>
              <a:rPr lang="en-US" sz="2000" dirty="0">
                <a:latin typeface="Lora" pitchFamily="2" charset="0"/>
              </a:rPr>
              <a:t>This right compensates the consumers against the seller's unfair trade practices. For instance, if the quantity and quality of the product do not conform to those promised by the seller, the buyer has the right to claim compensation. Several redressals are available to the consumer through compensation, such as free repair of the product, taking back of the product with a refund of money, and changing the product by the seller.</a:t>
            </a:r>
          </a:p>
        </p:txBody>
      </p:sp>
    </p:spTree>
    <p:extLst>
      <p:ext uri="{BB962C8B-B14F-4D97-AF65-F5344CB8AC3E}">
        <p14:creationId xmlns:p14="http://schemas.microsoft.com/office/powerpoint/2010/main" val="2070483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7FDF9E-657A-610B-8904-AE56C40DECEA}"/>
              </a:ext>
            </a:extLst>
          </p:cNvPr>
          <p:cNvSpPr/>
          <p:nvPr/>
        </p:nvSpPr>
        <p:spPr>
          <a:xfrm>
            <a:off x="0" y="6273224"/>
            <a:ext cx="12192000" cy="584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F14EBA0-75E8-38BD-3389-EE56372CF531}"/>
              </a:ext>
            </a:extLst>
          </p:cNvPr>
          <p:cNvSpPr txBox="1"/>
          <p:nvPr/>
        </p:nvSpPr>
        <p:spPr>
          <a:xfrm>
            <a:off x="0" y="746519"/>
            <a:ext cx="12192000" cy="584775"/>
          </a:xfrm>
          <a:prstGeom prst="rect">
            <a:avLst/>
          </a:prstGeom>
          <a:noFill/>
        </p:spPr>
        <p:txBody>
          <a:bodyPr wrap="square" rtlCol="0">
            <a:spAutoFit/>
          </a:bodyPr>
          <a:lstStyle/>
          <a:p>
            <a:pPr algn="ctr"/>
            <a:r>
              <a:rPr lang="en-US" sz="3200" b="1" i="0" dirty="0">
                <a:solidFill>
                  <a:srgbClr val="000000"/>
                </a:solidFill>
                <a:effectLst/>
                <a:latin typeface="Lora" pitchFamily="2" charset="0"/>
              </a:rPr>
              <a:t>The Right To Consumer Education</a:t>
            </a:r>
          </a:p>
        </p:txBody>
      </p:sp>
      <p:grpSp>
        <p:nvGrpSpPr>
          <p:cNvPr id="12" name="Group 11">
            <a:extLst>
              <a:ext uri="{FF2B5EF4-FFF2-40B4-BE49-F238E27FC236}">
                <a16:creationId xmlns:a16="http://schemas.microsoft.com/office/drawing/2014/main" id="{47856795-00DD-8F4F-BCE9-5516154DED57}"/>
              </a:ext>
            </a:extLst>
          </p:cNvPr>
          <p:cNvGrpSpPr/>
          <p:nvPr/>
        </p:nvGrpSpPr>
        <p:grpSpPr>
          <a:xfrm>
            <a:off x="226913" y="1743556"/>
            <a:ext cx="12206133" cy="4529668"/>
            <a:chOff x="226913" y="1743556"/>
            <a:chExt cx="12206133" cy="4529668"/>
          </a:xfrm>
        </p:grpSpPr>
        <p:pic>
          <p:nvPicPr>
            <p:cNvPr id="22530" name="Picture 2" descr="Immersive Online Education - IJIOE">
              <a:extLst>
                <a:ext uri="{FF2B5EF4-FFF2-40B4-BE49-F238E27FC236}">
                  <a16:creationId xmlns:a16="http://schemas.microsoft.com/office/drawing/2014/main" id="{B48A59CE-979F-E462-B116-ED5F69DF3A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981700" y="1743556"/>
              <a:ext cx="6451346" cy="452966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08F8A02-E45A-E281-B085-2CFE4507178D}"/>
                </a:ext>
              </a:extLst>
            </p:cNvPr>
            <p:cNvSpPr txBox="1"/>
            <p:nvPr/>
          </p:nvSpPr>
          <p:spPr>
            <a:xfrm>
              <a:off x="226913" y="1791789"/>
              <a:ext cx="6002437" cy="3274423"/>
            </a:xfrm>
            <a:prstGeom prst="rect">
              <a:avLst/>
            </a:prstGeom>
            <a:noFill/>
          </p:spPr>
          <p:txBody>
            <a:bodyPr wrap="square">
              <a:spAutoFit/>
            </a:bodyPr>
            <a:lstStyle/>
            <a:p>
              <a:pPr algn="just">
                <a:lnSpc>
                  <a:spcPct val="150000"/>
                </a:lnSpc>
              </a:pPr>
              <a:r>
                <a:rPr lang="en-US" sz="2000" dirty="0">
                  <a:latin typeface="Lora" pitchFamily="2" charset="0"/>
                </a:rPr>
                <a:t>Consumer Education Refers To Educating Consumers Constantly About Their Rights. In Other Words, Consumers Must Be Mindful Of The Rights They Enjoy Against The Loss They Suffer On Account Of Interests And Services Purchased By Them. The Government Has Taken Several Measures To Educate Consumers.</a:t>
              </a:r>
            </a:p>
          </p:txBody>
        </p:sp>
      </p:grpSp>
    </p:spTree>
    <p:extLst>
      <p:ext uri="{BB962C8B-B14F-4D97-AF65-F5344CB8AC3E}">
        <p14:creationId xmlns:p14="http://schemas.microsoft.com/office/powerpoint/2010/main" val="3288980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18E2F1-1000-417E-E916-0F6786B8C839}"/>
              </a:ext>
            </a:extLst>
          </p:cNvPr>
          <p:cNvSpPr/>
          <p:nvPr/>
        </p:nvSpPr>
        <p:spPr>
          <a:xfrm>
            <a:off x="0" y="6273224"/>
            <a:ext cx="12192000" cy="584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BFEF1D5-EBE6-C040-DC26-74F1877BEF86}"/>
              </a:ext>
            </a:extLst>
          </p:cNvPr>
          <p:cNvSpPr txBox="1"/>
          <p:nvPr/>
        </p:nvSpPr>
        <p:spPr>
          <a:xfrm>
            <a:off x="0" y="746519"/>
            <a:ext cx="12192000" cy="584775"/>
          </a:xfrm>
          <a:prstGeom prst="rect">
            <a:avLst/>
          </a:prstGeom>
          <a:noFill/>
        </p:spPr>
        <p:txBody>
          <a:bodyPr wrap="square" rtlCol="0">
            <a:spAutoFit/>
          </a:bodyPr>
          <a:lstStyle/>
          <a:p>
            <a:pPr algn="ctr"/>
            <a:r>
              <a:rPr lang="en-US" sz="3200" b="1" i="0" dirty="0">
                <a:solidFill>
                  <a:srgbClr val="000000"/>
                </a:solidFill>
                <a:effectLst/>
                <a:latin typeface="Lora" pitchFamily="2" charset="0"/>
              </a:rPr>
              <a:t>The Right To A Healthy Environment</a:t>
            </a:r>
          </a:p>
        </p:txBody>
      </p:sp>
      <p:grpSp>
        <p:nvGrpSpPr>
          <p:cNvPr id="5" name="Group 4">
            <a:extLst>
              <a:ext uri="{FF2B5EF4-FFF2-40B4-BE49-F238E27FC236}">
                <a16:creationId xmlns:a16="http://schemas.microsoft.com/office/drawing/2014/main" id="{FCE79DB5-8B47-5719-CB86-90C35726D7DC}"/>
              </a:ext>
            </a:extLst>
          </p:cNvPr>
          <p:cNvGrpSpPr/>
          <p:nvPr/>
        </p:nvGrpSpPr>
        <p:grpSpPr>
          <a:xfrm>
            <a:off x="104775" y="1854988"/>
            <a:ext cx="11982450" cy="4418236"/>
            <a:chOff x="0" y="1854988"/>
            <a:chExt cx="11982450" cy="4418236"/>
          </a:xfrm>
        </p:grpSpPr>
        <p:sp>
          <p:nvSpPr>
            <p:cNvPr id="4" name="TextBox 3">
              <a:extLst>
                <a:ext uri="{FF2B5EF4-FFF2-40B4-BE49-F238E27FC236}">
                  <a16:creationId xmlns:a16="http://schemas.microsoft.com/office/drawing/2014/main" id="{4C6A9CEA-1C3B-0163-5BF1-A3E002D22898}"/>
                </a:ext>
              </a:extLst>
            </p:cNvPr>
            <p:cNvSpPr txBox="1"/>
            <p:nvPr/>
          </p:nvSpPr>
          <p:spPr>
            <a:xfrm>
              <a:off x="7181850" y="2657727"/>
              <a:ext cx="4800600" cy="2812758"/>
            </a:xfrm>
            <a:prstGeom prst="rect">
              <a:avLst/>
            </a:prstGeom>
            <a:noFill/>
          </p:spPr>
          <p:txBody>
            <a:bodyPr wrap="square">
              <a:spAutoFit/>
            </a:bodyPr>
            <a:lstStyle/>
            <a:p>
              <a:pPr algn="ctr">
                <a:lnSpc>
                  <a:spcPct val="150000"/>
                </a:lnSpc>
              </a:pPr>
              <a:r>
                <a:rPr lang="en-US" sz="2000" dirty="0">
                  <a:latin typeface="Lora" pitchFamily="2" charset="0"/>
                </a:rPr>
                <a:t>This right protects the consumer against environmental pollution so that the quality of life is enhanced. Not only this, but it also stresses the need to save the environment for future generations.</a:t>
              </a:r>
            </a:p>
          </p:txBody>
        </p:sp>
        <p:pic>
          <p:nvPicPr>
            <p:cNvPr id="23556" name="Picture 4" descr="Boutiques and shopping | Vaasa">
              <a:extLst>
                <a:ext uri="{FF2B5EF4-FFF2-40B4-BE49-F238E27FC236}">
                  <a16:creationId xmlns:a16="http://schemas.microsoft.com/office/drawing/2014/main" id="{6035CD7C-7E68-DF6F-2717-AD24A6E448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54988"/>
              <a:ext cx="6629400" cy="441823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03702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23E4A2-57A5-5E20-E0CB-297DD3362D04}"/>
              </a:ext>
            </a:extLst>
          </p:cNvPr>
          <p:cNvSpPr txBox="1"/>
          <p:nvPr/>
        </p:nvSpPr>
        <p:spPr>
          <a:xfrm>
            <a:off x="-1" y="401115"/>
            <a:ext cx="12192000" cy="707886"/>
          </a:xfrm>
          <a:prstGeom prst="rect">
            <a:avLst/>
          </a:prstGeom>
          <a:noFill/>
        </p:spPr>
        <p:txBody>
          <a:bodyPr wrap="square" rtlCol="0">
            <a:spAutoFit/>
          </a:bodyPr>
          <a:lstStyle/>
          <a:p>
            <a:pPr algn="ctr"/>
            <a:r>
              <a:rPr lang="en-US" sz="4000" b="1" i="0" dirty="0">
                <a:solidFill>
                  <a:srgbClr val="000000"/>
                </a:solidFill>
                <a:effectLst/>
                <a:latin typeface="Lora" pitchFamily="2" charset="0"/>
              </a:rPr>
              <a:t>Consumer Rights In India</a:t>
            </a:r>
          </a:p>
        </p:txBody>
      </p:sp>
      <p:grpSp>
        <p:nvGrpSpPr>
          <p:cNvPr id="6" name="Group 5">
            <a:extLst>
              <a:ext uri="{FF2B5EF4-FFF2-40B4-BE49-F238E27FC236}">
                <a16:creationId xmlns:a16="http://schemas.microsoft.com/office/drawing/2014/main" id="{73C140C7-EFF2-45A8-8A4A-DB6FB5234CE3}"/>
              </a:ext>
            </a:extLst>
          </p:cNvPr>
          <p:cNvGrpSpPr/>
          <p:nvPr/>
        </p:nvGrpSpPr>
        <p:grpSpPr>
          <a:xfrm>
            <a:off x="58056" y="1659119"/>
            <a:ext cx="11771995" cy="5198881"/>
            <a:chOff x="-1" y="1659119"/>
            <a:chExt cx="11771995" cy="5198881"/>
          </a:xfrm>
        </p:grpSpPr>
        <p:sp>
          <p:nvSpPr>
            <p:cNvPr id="4" name="TextBox 3">
              <a:extLst>
                <a:ext uri="{FF2B5EF4-FFF2-40B4-BE49-F238E27FC236}">
                  <a16:creationId xmlns:a16="http://schemas.microsoft.com/office/drawing/2014/main" id="{DF552F47-A174-7379-6830-1D03178EE3CB}"/>
                </a:ext>
              </a:extLst>
            </p:cNvPr>
            <p:cNvSpPr txBox="1"/>
            <p:nvPr/>
          </p:nvSpPr>
          <p:spPr>
            <a:xfrm>
              <a:off x="4753430" y="1759029"/>
              <a:ext cx="7018564" cy="4999061"/>
            </a:xfrm>
            <a:prstGeom prst="rect">
              <a:avLst/>
            </a:prstGeom>
            <a:noFill/>
          </p:spPr>
          <p:txBody>
            <a:bodyPr wrap="square">
              <a:spAutoFit/>
            </a:bodyPr>
            <a:lstStyle/>
            <a:p>
              <a:pPr marL="285750" indent="-285750">
                <a:lnSpc>
                  <a:spcPct val="200000"/>
                </a:lnSpc>
                <a:spcBef>
                  <a:spcPts val="0"/>
                </a:spcBef>
                <a:spcAft>
                  <a:spcPts val="0"/>
                </a:spcAft>
                <a:buFont typeface="Wingdings" panose="05000000000000000000" pitchFamily="2" charset="2"/>
                <a:buChar char="Ø"/>
              </a:pPr>
              <a:r>
                <a:rPr lang="en-US" dirty="0">
                  <a:solidFill>
                    <a:srgbClr val="0E101A"/>
                  </a:solidFill>
                  <a:effectLst/>
                  <a:latin typeface="Lora" pitchFamily="2" charset="0"/>
                </a:rPr>
                <a:t>Right to choose the product.</a:t>
              </a:r>
            </a:p>
            <a:p>
              <a:pPr marL="285750" indent="-285750">
                <a:lnSpc>
                  <a:spcPct val="200000"/>
                </a:lnSpc>
                <a:spcBef>
                  <a:spcPts val="0"/>
                </a:spcBef>
                <a:spcAft>
                  <a:spcPts val="0"/>
                </a:spcAft>
                <a:buFont typeface="Wingdings" panose="05000000000000000000" pitchFamily="2" charset="2"/>
                <a:buChar char="Ø"/>
              </a:pPr>
              <a:r>
                <a:rPr lang="en-US" dirty="0">
                  <a:solidFill>
                    <a:srgbClr val="0E101A"/>
                  </a:solidFill>
                  <a:effectLst/>
                  <a:latin typeface="Lora" pitchFamily="2" charset="0"/>
                </a:rPr>
                <a:t>Right to be protected from all kinds of hazardous goods.</a:t>
              </a:r>
            </a:p>
            <a:p>
              <a:pPr marL="285750" indent="-285750">
                <a:lnSpc>
                  <a:spcPct val="200000"/>
                </a:lnSpc>
                <a:spcBef>
                  <a:spcPts val="0"/>
                </a:spcBef>
                <a:spcAft>
                  <a:spcPts val="0"/>
                </a:spcAft>
                <a:buFont typeface="Wingdings" panose="05000000000000000000" pitchFamily="2" charset="2"/>
                <a:buChar char="Ø"/>
              </a:pPr>
              <a:r>
                <a:rPr lang="en-US" dirty="0">
                  <a:solidFill>
                    <a:srgbClr val="0E101A"/>
                  </a:solidFill>
                  <a:effectLst/>
                  <a:latin typeface="Lora" pitchFamily="2" charset="0"/>
                </a:rPr>
                <a:t>Right to be informed about the performance and quality of all products.</a:t>
              </a:r>
            </a:p>
            <a:p>
              <a:pPr marL="285750" indent="-285750">
                <a:lnSpc>
                  <a:spcPct val="200000"/>
                </a:lnSpc>
                <a:spcBef>
                  <a:spcPts val="0"/>
                </a:spcBef>
                <a:spcAft>
                  <a:spcPts val="0"/>
                </a:spcAft>
                <a:buFont typeface="Wingdings" panose="05000000000000000000" pitchFamily="2" charset="2"/>
                <a:buChar char="Ø"/>
              </a:pPr>
              <a:r>
                <a:rPr lang="en-US" dirty="0">
                  <a:solidFill>
                    <a:srgbClr val="0E101A"/>
                  </a:solidFill>
                  <a:effectLst/>
                  <a:latin typeface="Lora" pitchFamily="2" charset="0"/>
                </a:rPr>
                <a:t>Directly to be heard in all decision-making processes related to consumer interests.</a:t>
              </a:r>
            </a:p>
            <a:p>
              <a:pPr marL="285750" indent="-285750">
                <a:lnSpc>
                  <a:spcPct val="200000"/>
                </a:lnSpc>
                <a:spcBef>
                  <a:spcPts val="0"/>
                </a:spcBef>
                <a:spcAft>
                  <a:spcPts val="0"/>
                </a:spcAft>
                <a:buFont typeface="Wingdings" panose="05000000000000000000" pitchFamily="2" charset="2"/>
                <a:buChar char="Ø"/>
              </a:pPr>
              <a:r>
                <a:rPr lang="en-US" dirty="0">
                  <a:solidFill>
                    <a:srgbClr val="0E101A"/>
                  </a:solidFill>
                  <a:effectLst/>
                  <a:latin typeface="Lora" pitchFamily="2" charset="0"/>
                </a:rPr>
                <a:t>Exactly to seek redressal whenever consumer rights have been infringed.</a:t>
              </a:r>
            </a:p>
            <a:p>
              <a:pPr marL="285750" indent="-285750">
                <a:lnSpc>
                  <a:spcPct val="200000"/>
                </a:lnSpc>
                <a:spcBef>
                  <a:spcPts val="0"/>
                </a:spcBef>
                <a:spcAft>
                  <a:spcPts val="0"/>
                </a:spcAft>
                <a:buFont typeface="Wingdings" panose="05000000000000000000" pitchFamily="2" charset="2"/>
                <a:buChar char="Ø"/>
              </a:pPr>
              <a:r>
                <a:rPr lang="en-US" dirty="0">
                  <a:solidFill>
                    <a:srgbClr val="0E101A"/>
                  </a:solidFill>
                  <a:effectLst/>
                  <a:latin typeface="Lora" pitchFamily="2" charset="0"/>
                </a:rPr>
                <a:t>Right to complete consumer education.</a:t>
              </a:r>
            </a:p>
          </p:txBody>
        </p:sp>
        <p:sp>
          <p:nvSpPr>
            <p:cNvPr id="5" name="Rectangle 4">
              <a:extLst>
                <a:ext uri="{FF2B5EF4-FFF2-40B4-BE49-F238E27FC236}">
                  <a16:creationId xmlns:a16="http://schemas.microsoft.com/office/drawing/2014/main" id="{B1FA0AF1-7CAB-3951-F21E-66D771D30385}"/>
                </a:ext>
              </a:extLst>
            </p:cNvPr>
            <p:cNvSpPr/>
            <p:nvPr/>
          </p:nvSpPr>
          <p:spPr>
            <a:xfrm rot="5400000">
              <a:off x="1365573" y="3927344"/>
              <a:ext cx="5198880" cy="662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2" name="Picture 4" descr="Best designer shopping outlets - including where to bag the biggest  discounts | The Irish Sun">
              <a:extLst>
                <a:ext uri="{FF2B5EF4-FFF2-40B4-BE49-F238E27FC236}">
                  <a16:creationId xmlns:a16="http://schemas.microsoft.com/office/drawing/2014/main" id="{C51B3883-1D1B-92C4-D197-F10FE09CDF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3" b="26"/>
            <a:stretch/>
          </p:blipFill>
          <p:spPr bwMode="auto">
            <a:xfrm>
              <a:off x="-1" y="1659119"/>
              <a:ext cx="3633797" cy="5198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90345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82A460CA-4718-110D-5414-59ED43383885}"/>
              </a:ext>
            </a:extLst>
          </p:cNvPr>
          <p:cNvPicPr>
            <a:picLocks noChangeAspect="1"/>
          </p:cNvPicPr>
          <p:nvPr/>
        </p:nvPicPr>
        <p:blipFill rotWithShape="1">
          <a:blip r:embed="rId2">
            <a:extLst>
              <a:ext uri="{28A0092B-C50C-407E-A947-70E740481C1C}">
                <a14:useLocalDpi xmlns:a14="http://schemas.microsoft.com/office/drawing/2010/main" val="0"/>
              </a:ext>
            </a:extLst>
          </a:blip>
          <a:srcRect b="-14"/>
          <a:stretch/>
        </p:blipFill>
        <p:spPr>
          <a:xfrm>
            <a:off x="20" y="1282"/>
            <a:ext cx="12191980" cy="6856718"/>
          </a:xfrm>
          <a:prstGeom prst="rect">
            <a:avLst/>
          </a:prstGeom>
        </p:spPr>
      </p:pic>
      <p:grpSp>
        <p:nvGrpSpPr>
          <p:cNvPr id="4" name="Group 3">
            <a:extLst>
              <a:ext uri="{FF2B5EF4-FFF2-40B4-BE49-F238E27FC236}">
                <a16:creationId xmlns:a16="http://schemas.microsoft.com/office/drawing/2014/main" id="{97AE72F9-D4BD-EE27-484F-E318954BF04F}"/>
              </a:ext>
            </a:extLst>
          </p:cNvPr>
          <p:cNvGrpSpPr/>
          <p:nvPr/>
        </p:nvGrpSpPr>
        <p:grpSpPr>
          <a:xfrm>
            <a:off x="1030515" y="1878498"/>
            <a:ext cx="5065485" cy="3102287"/>
            <a:chOff x="6821714" y="1877857"/>
            <a:chExt cx="5065485" cy="3102287"/>
          </a:xfrm>
        </p:grpSpPr>
        <p:sp>
          <p:nvSpPr>
            <p:cNvPr id="5" name="TextBox 4">
              <a:extLst>
                <a:ext uri="{FF2B5EF4-FFF2-40B4-BE49-F238E27FC236}">
                  <a16:creationId xmlns:a16="http://schemas.microsoft.com/office/drawing/2014/main" id="{9BC24695-A420-3F72-BBD8-8C7C92896644}"/>
                </a:ext>
              </a:extLst>
            </p:cNvPr>
            <p:cNvSpPr txBox="1"/>
            <p:nvPr/>
          </p:nvSpPr>
          <p:spPr>
            <a:xfrm>
              <a:off x="6821714" y="3964481"/>
              <a:ext cx="5065485" cy="1015663"/>
            </a:xfrm>
            <a:prstGeom prst="rect">
              <a:avLst/>
            </a:prstGeom>
            <a:noFill/>
          </p:spPr>
          <p:txBody>
            <a:bodyPr wrap="square" rtlCol="0">
              <a:spAutoFit/>
            </a:bodyPr>
            <a:lstStyle/>
            <a:p>
              <a:pPr algn="ctr"/>
              <a:r>
                <a:rPr lang="en-US" sz="6000" b="1" dirty="0">
                  <a:latin typeface="Lora" pitchFamily="2" charset="0"/>
                </a:rPr>
                <a:t>Conclusion</a:t>
              </a:r>
            </a:p>
          </p:txBody>
        </p:sp>
        <p:grpSp>
          <p:nvGrpSpPr>
            <p:cNvPr id="6" name="Group 5">
              <a:extLst>
                <a:ext uri="{FF2B5EF4-FFF2-40B4-BE49-F238E27FC236}">
                  <a16:creationId xmlns:a16="http://schemas.microsoft.com/office/drawing/2014/main" id="{5640AE9E-237C-0991-21B5-47D3868B13E5}"/>
                </a:ext>
              </a:extLst>
            </p:cNvPr>
            <p:cNvGrpSpPr/>
            <p:nvPr/>
          </p:nvGrpSpPr>
          <p:grpSpPr>
            <a:xfrm>
              <a:off x="8453229" y="1877857"/>
              <a:ext cx="1802454" cy="1854888"/>
              <a:chOff x="5788518" y="977672"/>
              <a:chExt cx="931596" cy="958696"/>
            </a:xfrm>
          </p:grpSpPr>
          <p:grpSp>
            <p:nvGrpSpPr>
              <p:cNvPr id="7" name="Group 6">
                <a:extLst>
                  <a:ext uri="{FF2B5EF4-FFF2-40B4-BE49-F238E27FC236}">
                    <a16:creationId xmlns:a16="http://schemas.microsoft.com/office/drawing/2014/main" id="{B7FE7002-52C2-AF13-D8FC-C94B20684D24}"/>
                  </a:ext>
                </a:extLst>
              </p:cNvPr>
              <p:cNvGrpSpPr/>
              <p:nvPr/>
            </p:nvGrpSpPr>
            <p:grpSpPr>
              <a:xfrm>
                <a:off x="5788518" y="977672"/>
                <a:ext cx="931596" cy="958696"/>
                <a:chOff x="446164" y="332825"/>
                <a:chExt cx="401086" cy="412754"/>
              </a:xfrm>
            </p:grpSpPr>
            <p:sp>
              <p:nvSpPr>
                <p:cNvPr id="10" name="Oval 9">
                  <a:extLst>
                    <a:ext uri="{FF2B5EF4-FFF2-40B4-BE49-F238E27FC236}">
                      <a16:creationId xmlns:a16="http://schemas.microsoft.com/office/drawing/2014/main" id="{418B4C57-D7C0-E112-1744-823D2B0976E6}"/>
                    </a:ext>
                  </a:extLst>
                </p:cNvPr>
                <p:cNvSpPr/>
                <p:nvPr/>
              </p:nvSpPr>
              <p:spPr>
                <a:xfrm>
                  <a:off x="471216" y="369545"/>
                  <a:ext cx="376034" cy="3760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Oval 10">
                  <a:extLst>
                    <a:ext uri="{FF2B5EF4-FFF2-40B4-BE49-F238E27FC236}">
                      <a16:creationId xmlns:a16="http://schemas.microsoft.com/office/drawing/2014/main" id="{55F7A385-D225-3A7D-3D34-8BE0D2465458}"/>
                    </a:ext>
                  </a:extLst>
                </p:cNvPr>
                <p:cNvSpPr/>
                <p:nvPr/>
              </p:nvSpPr>
              <p:spPr>
                <a:xfrm>
                  <a:off x="446164" y="332825"/>
                  <a:ext cx="376034" cy="3760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E9280695-79A5-12CF-6B32-B696E8B2CAE4}"/>
                  </a:ext>
                </a:extLst>
              </p:cNvPr>
              <p:cNvSpPr txBox="1"/>
              <p:nvPr/>
            </p:nvSpPr>
            <p:spPr>
              <a:xfrm>
                <a:off x="5926469" y="1164633"/>
                <a:ext cx="655694" cy="524944"/>
              </a:xfrm>
              <a:prstGeom prst="rect">
                <a:avLst/>
              </a:prstGeom>
              <a:noFill/>
            </p:spPr>
            <p:txBody>
              <a:bodyPr wrap="square" rtlCol="0">
                <a:spAutoFit/>
              </a:bodyPr>
              <a:lstStyle/>
              <a:p>
                <a:r>
                  <a:rPr lang="en-US" sz="6000" b="1" dirty="0">
                    <a:latin typeface="Lora" pitchFamily="2" charset="0"/>
                  </a:rPr>
                  <a:t>03</a:t>
                </a:r>
              </a:p>
            </p:txBody>
          </p:sp>
        </p:grpSp>
      </p:grpSp>
    </p:spTree>
    <p:extLst>
      <p:ext uri="{BB962C8B-B14F-4D97-AF65-F5344CB8AC3E}">
        <p14:creationId xmlns:p14="http://schemas.microsoft.com/office/powerpoint/2010/main" val="2628657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C599F-8B23-6B40-50DB-B8540665CECE}"/>
              </a:ext>
            </a:extLst>
          </p:cNvPr>
          <p:cNvSpPr txBox="1"/>
          <p:nvPr/>
        </p:nvSpPr>
        <p:spPr>
          <a:xfrm>
            <a:off x="-1" y="401115"/>
            <a:ext cx="12192000" cy="1323439"/>
          </a:xfrm>
          <a:prstGeom prst="rect">
            <a:avLst/>
          </a:prstGeom>
          <a:noFill/>
        </p:spPr>
        <p:txBody>
          <a:bodyPr wrap="square" rtlCol="0">
            <a:spAutoFit/>
          </a:bodyPr>
          <a:lstStyle/>
          <a:p>
            <a:pPr algn="ctr"/>
            <a:r>
              <a:rPr lang="en-US" sz="4000" b="1" i="0" dirty="0">
                <a:effectLst/>
                <a:latin typeface="Lora" pitchFamily="2" charset="0"/>
              </a:rPr>
              <a:t>How To Observe World Consumer Rights</a:t>
            </a:r>
          </a:p>
          <a:p>
            <a:pPr algn="ctr"/>
            <a:r>
              <a:rPr lang="en-US" sz="4000" b="1" i="0" dirty="0">
                <a:effectLst/>
                <a:latin typeface="Lora" pitchFamily="2" charset="0"/>
              </a:rPr>
              <a:t> Day</a:t>
            </a:r>
          </a:p>
        </p:txBody>
      </p:sp>
      <p:grpSp>
        <p:nvGrpSpPr>
          <p:cNvPr id="11" name="Group 10">
            <a:extLst>
              <a:ext uri="{FF2B5EF4-FFF2-40B4-BE49-F238E27FC236}">
                <a16:creationId xmlns:a16="http://schemas.microsoft.com/office/drawing/2014/main" id="{1C442C47-E8CD-B321-8405-05077A9EE5A8}"/>
              </a:ext>
            </a:extLst>
          </p:cNvPr>
          <p:cNvGrpSpPr/>
          <p:nvPr/>
        </p:nvGrpSpPr>
        <p:grpSpPr>
          <a:xfrm>
            <a:off x="533576" y="1920544"/>
            <a:ext cx="11124847" cy="4706726"/>
            <a:chOff x="533575" y="1920544"/>
            <a:chExt cx="11124847" cy="4706726"/>
          </a:xfrm>
        </p:grpSpPr>
        <p:grpSp>
          <p:nvGrpSpPr>
            <p:cNvPr id="10" name="Group 9">
              <a:extLst>
                <a:ext uri="{FF2B5EF4-FFF2-40B4-BE49-F238E27FC236}">
                  <a16:creationId xmlns:a16="http://schemas.microsoft.com/office/drawing/2014/main" id="{26303D44-821E-696A-FCED-75560821030E}"/>
                </a:ext>
              </a:extLst>
            </p:cNvPr>
            <p:cNvGrpSpPr/>
            <p:nvPr/>
          </p:nvGrpSpPr>
          <p:grpSpPr>
            <a:xfrm>
              <a:off x="533575" y="1920544"/>
              <a:ext cx="11124847" cy="4017856"/>
              <a:chOff x="533575" y="1920544"/>
              <a:chExt cx="11124847" cy="4017856"/>
            </a:xfrm>
          </p:grpSpPr>
          <p:grpSp>
            <p:nvGrpSpPr>
              <p:cNvPr id="3" name="Group 2">
                <a:extLst>
                  <a:ext uri="{FF2B5EF4-FFF2-40B4-BE49-F238E27FC236}">
                    <a16:creationId xmlns:a16="http://schemas.microsoft.com/office/drawing/2014/main" id="{1843F321-A7F5-F701-8DBD-C1CB2212F52E}"/>
                  </a:ext>
                </a:extLst>
              </p:cNvPr>
              <p:cNvGrpSpPr/>
              <p:nvPr/>
            </p:nvGrpSpPr>
            <p:grpSpPr>
              <a:xfrm>
                <a:off x="594516" y="1920544"/>
                <a:ext cx="11002964" cy="2362888"/>
                <a:chOff x="514350" y="1476861"/>
                <a:chExt cx="11002964" cy="2362888"/>
              </a:xfrm>
            </p:grpSpPr>
            <p:pic>
              <p:nvPicPr>
                <p:cNvPr id="24578" name="Picture 2" descr="The Importance of Customer Loyalty [+5 Benefits] | Emarsys">
                  <a:extLst>
                    <a:ext uri="{FF2B5EF4-FFF2-40B4-BE49-F238E27FC236}">
                      <a16:creationId xmlns:a16="http://schemas.microsoft.com/office/drawing/2014/main" id="{033F2EB1-847F-7C46-8F4C-27E4A20DBF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9"/>
                <a:stretch/>
              </p:blipFill>
              <p:spPr bwMode="auto">
                <a:xfrm>
                  <a:off x="514350" y="1476861"/>
                  <a:ext cx="3295650" cy="2343838"/>
                </a:xfrm>
                <a:prstGeom prst="rect">
                  <a:avLst/>
                </a:prstGeom>
                <a:noFill/>
                <a:ln w="76200">
                  <a:solidFill>
                    <a:schemeClr val="accent2"/>
                  </a:solidFill>
                </a:ln>
                <a:extLst>
                  <a:ext uri="{909E8E84-426E-40DD-AFC4-6F175D3DCCD1}">
                    <a14:hiddenFill xmlns:a14="http://schemas.microsoft.com/office/drawing/2010/main">
                      <a:solidFill>
                        <a:srgbClr val="FFFFFF"/>
                      </a:solidFill>
                    </a14:hiddenFill>
                  </a:ext>
                </a:extLst>
              </p:spPr>
            </p:pic>
            <p:pic>
              <p:nvPicPr>
                <p:cNvPr id="24582" name="Picture 6" descr="What are the Different Types of Customer Service Roles?">
                  <a:extLst>
                    <a:ext uri="{FF2B5EF4-FFF2-40B4-BE49-F238E27FC236}">
                      <a16:creationId xmlns:a16="http://schemas.microsoft.com/office/drawing/2014/main" id="{4CD2DD36-B9F7-E23B-5422-D57DC17040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2453" y="1495911"/>
                  <a:ext cx="3384861" cy="2343838"/>
                </a:xfrm>
                <a:prstGeom prst="rect">
                  <a:avLst/>
                </a:prstGeom>
                <a:noFill/>
                <a:ln w="76200">
                  <a:solidFill>
                    <a:schemeClr val="accent2"/>
                  </a:solidFill>
                </a:ln>
                <a:extLst>
                  <a:ext uri="{909E8E84-426E-40DD-AFC4-6F175D3DCCD1}">
                    <a14:hiddenFill xmlns:a14="http://schemas.microsoft.com/office/drawing/2010/main">
                      <a:solidFill>
                        <a:srgbClr val="FFFFFF"/>
                      </a:solidFill>
                    </a14:hiddenFill>
                  </a:ext>
                </a:extLst>
              </p:spPr>
            </p:pic>
          </p:grpSp>
          <p:sp>
            <p:nvSpPr>
              <p:cNvPr id="5" name="TextBox 4">
                <a:extLst>
                  <a:ext uri="{FF2B5EF4-FFF2-40B4-BE49-F238E27FC236}">
                    <a16:creationId xmlns:a16="http://schemas.microsoft.com/office/drawing/2014/main" id="{AE8622DE-75B5-8284-F467-6EFD670764F4}"/>
                  </a:ext>
                </a:extLst>
              </p:cNvPr>
              <p:cNvSpPr txBox="1"/>
              <p:nvPr/>
            </p:nvSpPr>
            <p:spPr>
              <a:xfrm>
                <a:off x="533575" y="4972302"/>
                <a:ext cx="3356591" cy="966098"/>
              </a:xfrm>
              <a:prstGeom prst="rect">
                <a:avLst/>
              </a:prstGeom>
              <a:noFill/>
            </p:spPr>
            <p:txBody>
              <a:bodyPr wrap="square">
                <a:spAutoFit/>
              </a:bodyPr>
              <a:lstStyle/>
              <a:p>
                <a:pPr algn="ctr">
                  <a:lnSpc>
                    <a:spcPct val="150000"/>
                  </a:lnSpc>
                </a:pPr>
                <a:r>
                  <a:rPr lang="en-US" sz="2000" i="0" dirty="0">
                    <a:effectLst/>
                    <a:latin typeface="Lora" pitchFamily="2" charset="0"/>
                  </a:rPr>
                  <a:t>Join Consumer Rights Events</a:t>
                </a:r>
              </a:p>
            </p:txBody>
          </p:sp>
          <p:sp>
            <p:nvSpPr>
              <p:cNvPr id="7" name="TextBox 6">
                <a:extLst>
                  <a:ext uri="{FF2B5EF4-FFF2-40B4-BE49-F238E27FC236}">
                    <a16:creationId xmlns:a16="http://schemas.microsoft.com/office/drawing/2014/main" id="{F65E93AA-001A-B95F-C63B-BAFF4E5809A2}"/>
                  </a:ext>
                </a:extLst>
              </p:cNvPr>
              <p:cNvSpPr txBox="1"/>
              <p:nvPr/>
            </p:nvSpPr>
            <p:spPr>
              <a:xfrm>
                <a:off x="8301831" y="4972302"/>
                <a:ext cx="3356591" cy="966098"/>
              </a:xfrm>
              <a:prstGeom prst="rect">
                <a:avLst/>
              </a:prstGeom>
              <a:noFill/>
            </p:spPr>
            <p:txBody>
              <a:bodyPr wrap="square">
                <a:spAutoFit/>
              </a:bodyPr>
              <a:lstStyle/>
              <a:p>
                <a:pPr algn="ctr">
                  <a:lnSpc>
                    <a:spcPct val="150000"/>
                  </a:lnSpc>
                </a:pPr>
                <a:r>
                  <a:rPr lang="en-US" sz="2000" i="0" dirty="0">
                    <a:effectLst/>
                    <a:latin typeface="Lora" pitchFamily="2" charset="0"/>
                  </a:rPr>
                  <a:t>Share Your Consumer Rights Story</a:t>
                </a:r>
              </a:p>
            </p:txBody>
          </p:sp>
        </p:grpSp>
        <p:grpSp>
          <p:nvGrpSpPr>
            <p:cNvPr id="9" name="Group 8">
              <a:extLst>
                <a:ext uri="{FF2B5EF4-FFF2-40B4-BE49-F238E27FC236}">
                  <a16:creationId xmlns:a16="http://schemas.microsoft.com/office/drawing/2014/main" id="{165E5DD0-0E59-EA72-6B76-D4E0B180C446}"/>
                </a:ext>
              </a:extLst>
            </p:cNvPr>
            <p:cNvGrpSpPr/>
            <p:nvPr/>
          </p:nvGrpSpPr>
          <p:grpSpPr>
            <a:xfrm>
              <a:off x="4410636" y="2618939"/>
              <a:ext cx="3356591" cy="4008331"/>
              <a:chOff x="4410636" y="2618939"/>
              <a:chExt cx="3356591" cy="4008331"/>
            </a:xfrm>
          </p:grpSpPr>
          <p:sp>
            <p:nvSpPr>
              <p:cNvPr id="6" name="TextBox 5">
                <a:extLst>
                  <a:ext uri="{FF2B5EF4-FFF2-40B4-BE49-F238E27FC236}">
                    <a16:creationId xmlns:a16="http://schemas.microsoft.com/office/drawing/2014/main" id="{D62ED684-D575-F23E-4FD6-AB827D0C1948}"/>
                  </a:ext>
                </a:extLst>
              </p:cNvPr>
              <p:cNvSpPr txBox="1"/>
              <p:nvPr/>
            </p:nvSpPr>
            <p:spPr>
              <a:xfrm>
                <a:off x="4410636" y="2618939"/>
                <a:ext cx="3356591" cy="966098"/>
              </a:xfrm>
              <a:prstGeom prst="rect">
                <a:avLst/>
              </a:prstGeom>
              <a:noFill/>
            </p:spPr>
            <p:txBody>
              <a:bodyPr wrap="square">
                <a:spAutoFit/>
              </a:bodyPr>
              <a:lstStyle/>
              <a:p>
                <a:pPr algn="ctr">
                  <a:lnSpc>
                    <a:spcPct val="150000"/>
                  </a:lnSpc>
                </a:pPr>
                <a:r>
                  <a:rPr lang="en-US" sz="2000" i="0" dirty="0">
                    <a:effectLst/>
                    <a:latin typeface="Lora" pitchFamily="2" charset="0"/>
                  </a:rPr>
                  <a:t>Educate Others About Their Consumer Rights</a:t>
                </a:r>
              </a:p>
            </p:txBody>
          </p:sp>
          <p:pic>
            <p:nvPicPr>
              <p:cNvPr id="24584" name="Picture 8" descr="online shopping: Online shopping: a pandemic habit that stuck - The  Economic Times">
                <a:extLst>
                  <a:ext uri="{FF2B5EF4-FFF2-40B4-BE49-F238E27FC236}">
                    <a16:creationId xmlns:a16="http://schemas.microsoft.com/office/drawing/2014/main" id="{8D18FA91-418A-1613-E018-585941F69D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1106" y="4283432"/>
                <a:ext cx="3295650" cy="2343838"/>
              </a:xfrm>
              <a:prstGeom prst="rect">
                <a:avLst/>
              </a:prstGeom>
              <a:noFill/>
              <a:ln w="76200">
                <a:solidFill>
                  <a:schemeClr val="accent2"/>
                </a:solidFill>
              </a:ln>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222653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5B40430-E9FB-CC03-3724-A920DA34D0B7}"/>
              </a:ext>
            </a:extLst>
          </p:cNvPr>
          <p:cNvGrpSpPr/>
          <p:nvPr/>
        </p:nvGrpSpPr>
        <p:grpSpPr>
          <a:xfrm>
            <a:off x="0" y="505506"/>
            <a:ext cx="12192001" cy="1066800"/>
            <a:chOff x="0" y="505506"/>
            <a:chExt cx="12192001" cy="1066800"/>
          </a:xfrm>
        </p:grpSpPr>
        <p:sp>
          <p:nvSpPr>
            <p:cNvPr id="2" name="Rectangle 1">
              <a:extLst>
                <a:ext uri="{FF2B5EF4-FFF2-40B4-BE49-F238E27FC236}">
                  <a16:creationId xmlns:a16="http://schemas.microsoft.com/office/drawing/2014/main" id="{9E3853E1-E112-2D61-1B55-DEAF0C9601E0}"/>
                </a:ext>
              </a:extLst>
            </p:cNvPr>
            <p:cNvSpPr/>
            <p:nvPr/>
          </p:nvSpPr>
          <p:spPr>
            <a:xfrm rot="5400000">
              <a:off x="5562601" y="-5057095"/>
              <a:ext cx="1066800" cy="1219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3D1D517-013B-048E-EC55-1394CD0AD6C1}"/>
                </a:ext>
              </a:extLst>
            </p:cNvPr>
            <p:cNvSpPr txBox="1"/>
            <p:nvPr/>
          </p:nvSpPr>
          <p:spPr>
            <a:xfrm>
              <a:off x="0" y="684962"/>
              <a:ext cx="12192000" cy="707886"/>
            </a:xfrm>
            <a:prstGeom prst="rect">
              <a:avLst/>
            </a:prstGeom>
            <a:noFill/>
          </p:spPr>
          <p:txBody>
            <a:bodyPr wrap="square" rtlCol="0">
              <a:spAutoFit/>
            </a:bodyPr>
            <a:lstStyle/>
            <a:p>
              <a:pPr algn="ctr"/>
              <a:r>
                <a:rPr lang="en-US" sz="4000" b="1" i="0" dirty="0">
                  <a:solidFill>
                    <a:schemeClr val="bg1"/>
                  </a:solidFill>
                  <a:effectLst/>
                  <a:latin typeface="Lora" pitchFamily="2" charset="0"/>
                </a:rPr>
                <a:t>Facts</a:t>
              </a:r>
            </a:p>
          </p:txBody>
        </p:sp>
      </p:grpSp>
      <p:grpSp>
        <p:nvGrpSpPr>
          <p:cNvPr id="26" name="Group 25">
            <a:extLst>
              <a:ext uri="{FF2B5EF4-FFF2-40B4-BE49-F238E27FC236}">
                <a16:creationId xmlns:a16="http://schemas.microsoft.com/office/drawing/2014/main" id="{18AC9909-591A-963C-2009-475D055FDD9E}"/>
              </a:ext>
            </a:extLst>
          </p:cNvPr>
          <p:cNvGrpSpPr/>
          <p:nvPr/>
        </p:nvGrpSpPr>
        <p:grpSpPr>
          <a:xfrm>
            <a:off x="83344" y="2345342"/>
            <a:ext cx="12025312" cy="3912360"/>
            <a:chOff x="119063" y="2345342"/>
            <a:chExt cx="12025312" cy="3912360"/>
          </a:xfrm>
        </p:grpSpPr>
        <p:grpSp>
          <p:nvGrpSpPr>
            <p:cNvPr id="13" name="Group 12">
              <a:extLst>
                <a:ext uri="{FF2B5EF4-FFF2-40B4-BE49-F238E27FC236}">
                  <a16:creationId xmlns:a16="http://schemas.microsoft.com/office/drawing/2014/main" id="{37D84412-75B2-FBC0-35B7-90D2F3FCB321}"/>
                </a:ext>
              </a:extLst>
            </p:cNvPr>
            <p:cNvGrpSpPr/>
            <p:nvPr/>
          </p:nvGrpSpPr>
          <p:grpSpPr>
            <a:xfrm>
              <a:off x="119063" y="2345342"/>
              <a:ext cx="3552824" cy="1569662"/>
              <a:chOff x="885827" y="2371546"/>
              <a:chExt cx="3552824" cy="1569662"/>
            </a:xfrm>
            <a:solidFill>
              <a:schemeClr val="accent1">
                <a:lumMod val="60000"/>
                <a:lumOff val="40000"/>
              </a:schemeClr>
            </a:solidFill>
          </p:grpSpPr>
          <p:sp>
            <p:nvSpPr>
              <p:cNvPr id="12" name="Rectangle 11">
                <a:extLst>
                  <a:ext uri="{FF2B5EF4-FFF2-40B4-BE49-F238E27FC236}">
                    <a16:creationId xmlns:a16="http://schemas.microsoft.com/office/drawing/2014/main" id="{1D9EB005-9B29-35F9-350C-795BBD357D5E}"/>
                  </a:ext>
                </a:extLst>
              </p:cNvPr>
              <p:cNvSpPr/>
              <p:nvPr/>
            </p:nvSpPr>
            <p:spPr>
              <a:xfrm rot="5400000">
                <a:off x="1877408" y="1379965"/>
                <a:ext cx="1569662" cy="3552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dirty="0"/>
              </a:p>
            </p:txBody>
          </p:sp>
          <p:sp>
            <p:nvSpPr>
              <p:cNvPr id="5" name="TextBox 4">
                <a:extLst>
                  <a:ext uri="{FF2B5EF4-FFF2-40B4-BE49-F238E27FC236}">
                    <a16:creationId xmlns:a16="http://schemas.microsoft.com/office/drawing/2014/main" id="{1730E75D-9689-1242-B2A5-9B3F38C839A4}"/>
                  </a:ext>
                </a:extLst>
              </p:cNvPr>
              <p:cNvSpPr txBox="1"/>
              <p:nvPr/>
            </p:nvSpPr>
            <p:spPr>
              <a:xfrm>
                <a:off x="1585914" y="2673328"/>
                <a:ext cx="2152650" cy="966098"/>
              </a:xfrm>
              <a:prstGeom prst="rect">
                <a:avLst/>
              </a:prstGeom>
              <a:noFill/>
            </p:spPr>
            <p:txBody>
              <a:bodyPr wrap="square">
                <a:spAutoFit/>
              </a:bodyPr>
              <a:lstStyle/>
              <a:p>
                <a:pPr algn="ctr">
                  <a:lnSpc>
                    <a:spcPct val="150000"/>
                  </a:lnSpc>
                </a:pPr>
                <a:r>
                  <a:rPr lang="en-US" sz="2000" i="0" dirty="0">
                    <a:solidFill>
                      <a:schemeClr val="bg1"/>
                    </a:solidFill>
                    <a:effectLst/>
                    <a:latin typeface="Lora" pitchFamily="2" charset="0"/>
                  </a:rPr>
                  <a:t>You Don’t Need A Lawyer</a:t>
                </a:r>
              </a:p>
            </p:txBody>
          </p:sp>
        </p:grpSp>
        <p:grpSp>
          <p:nvGrpSpPr>
            <p:cNvPr id="17" name="Group 16">
              <a:extLst>
                <a:ext uri="{FF2B5EF4-FFF2-40B4-BE49-F238E27FC236}">
                  <a16:creationId xmlns:a16="http://schemas.microsoft.com/office/drawing/2014/main" id="{0BC9D906-DD3A-EEDE-3296-6BFBF4FEEAF7}"/>
                </a:ext>
              </a:extLst>
            </p:cNvPr>
            <p:cNvGrpSpPr/>
            <p:nvPr/>
          </p:nvGrpSpPr>
          <p:grpSpPr>
            <a:xfrm>
              <a:off x="6473429" y="4688040"/>
              <a:ext cx="3552824" cy="1569662"/>
              <a:chOff x="2847977" y="5326649"/>
              <a:chExt cx="3552824" cy="1569662"/>
            </a:xfrm>
            <a:solidFill>
              <a:schemeClr val="accent1">
                <a:lumMod val="60000"/>
                <a:lumOff val="40000"/>
              </a:schemeClr>
            </a:solidFill>
          </p:grpSpPr>
          <p:sp>
            <p:nvSpPr>
              <p:cNvPr id="16" name="Rectangle 15">
                <a:extLst>
                  <a:ext uri="{FF2B5EF4-FFF2-40B4-BE49-F238E27FC236}">
                    <a16:creationId xmlns:a16="http://schemas.microsoft.com/office/drawing/2014/main" id="{FCFB2608-E872-4040-535B-B909E5F9F437}"/>
                  </a:ext>
                </a:extLst>
              </p:cNvPr>
              <p:cNvSpPr/>
              <p:nvPr/>
            </p:nvSpPr>
            <p:spPr>
              <a:xfrm rot="5400000">
                <a:off x="3839558" y="4335068"/>
                <a:ext cx="1569662" cy="3552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6594F58-9918-1E7F-6D33-B0BF040CD988}"/>
                  </a:ext>
                </a:extLst>
              </p:cNvPr>
              <p:cNvSpPr txBox="1"/>
              <p:nvPr/>
            </p:nvSpPr>
            <p:spPr>
              <a:xfrm>
                <a:off x="3348039" y="5628431"/>
                <a:ext cx="2552700" cy="966098"/>
              </a:xfrm>
              <a:prstGeom prst="rect">
                <a:avLst/>
              </a:prstGeom>
              <a:noFill/>
            </p:spPr>
            <p:txBody>
              <a:bodyPr wrap="square">
                <a:spAutoFit/>
              </a:bodyPr>
              <a:lstStyle/>
              <a:p>
                <a:pPr algn="ctr">
                  <a:lnSpc>
                    <a:spcPct val="150000"/>
                  </a:lnSpc>
                </a:pPr>
                <a:r>
                  <a:rPr lang="en-US" sz="2000" i="0" dirty="0">
                    <a:solidFill>
                      <a:schemeClr val="bg1"/>
                    </a:solidFill>
                    <a:effectLst/>
                    <a:latin typeface="Lora" pitchFamily="2" charset="0"/>
                  </a:rPr>
                  <a:t>You Can Get Compensation</a:t>
                </a:r>
              </a:p>
            </p:txBody>
          </p:sp>
        </p:grpSp>
        <p:grpSp>
          <p:nvGrpSpPr>
            <p:cNvPr id="20" name="Group 19">
              <a:extLst>
                <a:ext uri="{FF2B5EF4-FFF2-40B4-BE49-F238E27FC236}">
                  <a16:creationId xmlns:a16="http://schemas.microsoft.com/office/drawing/2014/main" id="{77A0541E-D4C9-0115-9C0A-05D18B2A79C9}"/>
                </a:ext>
              </a:extLst>
            </p:cNvPr>
            <p:cNvGrpSpPr/>
            <p:nvPr/>
          </p:nvGrpSpPr>
          <p:grpSpPr>
            <a:xfrm>
              <a:off x="2237185" y="4688040"/>
              <a:ext cx="3552824" cy="1569662"/>
              <a:chOff x="5810251" y="5655206"/>
              <a:chExt cx="3552824" cy="1569662"/>
            </a:xfrm>
            <a:solidFill>
              <a:schemeClr val="accent1">
                <a:lumMod val="60000"/>
                <a:lumOff val="40000"/>
              </a:schemeClr>
            </a:solidFill>
          </p:grpSpPr>
          <p:sp>
            <p:nvSpPr>
              <p:cNvPr id="19" name="Rectangle 18">
                <a:extLst>
                  <a:ext uri="{FF2B5EF4-FFF2-40B4-BE49-F238E27FC236}">
                    <a16:creationId xmlns:a16="http://schemas.microsoft.com/office/drawing/2014/main" id="{137F0689-C3B3-D01C-B9FD-C301C52021BF}"/>
                  </a:ext>
                </a:extLst>
              </p:cNvPr>
              <p:cNvSpPr/>
              <p:nvPr/>
            </p:nvSpPr>
            <p:spPr>
              <a:xfrm rot="5400000">
                <a:off x="6801832" y="4663625"/>
                <a:ext cx="1569662" cy="3552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1EB31EF-E919-0C5E-BD31-82EE0CFC105D}"/>
                  </a:ext>
                </a:extLst>
              </p:cNvPr>
              <p:cNvSpPr txBox="1"/>
              <p:nvPr/>
            </p:nvSpPr>
            <p:spPr>
              <a:xfrm>
                <a:off x="6310313" y="5726156"/>
                <a:ext cx="2552700" cy="1427763"/>
              </a:xfrm>
              <a:prstGeom prst="rect">
                <a:avLst/>
              </a:prstGeom>
              <a:noFill/>
            </p:spPr>
            <p:txBody>
              <a:bodyPr wrap="square">
                <a:spAutoFit/>
              </a:bodyPr>
              <a:lstStyle/>
              <a:p>
                <a:pPr algn="ctr">
                  <a:lnSpc>
                    <a:spcPct val="150000"/>
                  </a:lnSpc>
                </a:pPr>
                <a:r>
                  <a:rPr lang="en-US" sz="2000" i="0" dirty="0">
                    <a:solidFill>
                      <a:schemeClr val="bg1"/>
                    </a:solidFill>
                    <a:effectLst/>
                    <a:latin typeface="Lora" pitchFamily="2" charset="0"/>
                  </a:rPr>
                  <a:t>Not Every Country Protects Online Shoppers</a:t>
                </a:r>
              </a:p>
            </p:txBody>
          </p:sp>
        </p:grpSp>
        <p:grpSp>
          <p:nvGrpSpPr>
            <p:cNvPr id="25" name="Group 24">
              <a:extLst>
                <a:ext uri="{FF2B5EF4-FFF2-40B4-BE49-F238E27FC236}">
                  <a16:creationId xmlns:a16="http://schemas.microsoft.com/office/drawing/2014/main" id="{7D285658-53DA-32C7-5A30-37CD633101DB}"/>
                </a:ext>
              </a:extLst>
            </p:cNvPr>
            <p:cNvGrpSpPr/>
            <p:nvPr/>
          </p:nvGrpSpPr>
          <p:grpSpPr>
            <a:xfrm>
              <a:off x="4355307" y="2345342"/>
              <a:ext cx="7789068" cy="1578769"/>
              <a:chOff x="4355307" y="2345342"/>
              <a:chExt cx="7789068" cy="1578769"/>
            </a:xfrm>
            <a:solidFill>
              <a:schemeClr val="accent1">
                <a:lumMod val="60000"/>
                <a:lumOff val="40000"/>
              </a:schemeClr>
            </a:solidFill>
          </p:grpSpPr>
          <p:grpSp>
            <p:nvGrpSpPr>
              <p:cNvPr id="18" name="Group 17">
                <a:extLst>
                  <a:ext uri="{FF2B5EF4-FFF2-40B4-BE49-F238E27FC236}">
                    <a16:creationId xmlns:a16="http://schemas.microsoft.com/office/drawing/2014/main" id="{8E322B9D-7B3B-8EA4-849A-BCDB3C6E5621}"/>
                  </a:ext>
                </a:extLst>
              </p:cNvPr>
              <p:cNvGrpSpPr/>
              <p:nvPr/>
            </p:nvGrpSpPr>
            <p:grpSpPr>
              <a:xfrm>
                <a:off x="4355307" y="2345342"/>
                <a:ext cx="3552824" cy="1569662"/>
                <a:chOff x="5410201" y="2772868"/>
                <a:chExt cx="3552824" cy="1569662"/>
              </a:xfrm>
              <a:grpFill/>
            </p:grpSpPr>
            <p:sp>
              <p:nvSpPr>
                <p:cNvPr id="15" name="Rectangle 14">
                  <a:extLst>
                    <a:ext uri="{FF2B5EF4-FFF2-40B4-BE49-F238E27FC236}">
                      <a16:creationId xmlns:a16="http://schemas.microsoft.com/office/drawing/2014/main" id="{F551E317-CF70-6B54-45F2-88AB28D94576}"/>
                    </a:ext>
                  </a:extLst>
                </p:cNvPr>
                <p:cNvSpPr/>
                <p:nvPr/>
              </p:nvSpPr>
              <p:spPr>
                <a:xfrm rot="5400000">
                  <a:off x="6401782" y="1781287"/>
                  <a:ext cx="1569662" cy="3552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p>
              </p:txBody>
            </p:sp>
            <p:sp>
              <p:nvSpPr>
                <p:cNvPr id="6" name="TextBox 5">
                  <a:extLst>
                    <a:ext uri="{FF2B5EF4-FFF2-40B4-BE49-F238E27FC236}">
                      <a16:creationId xmlns:a16="http://schemas.microsoft.com/office/drawing/2014/main" id="{E532D8A4-B403-6D73-0CAF-C6E63854020B}"/>
                    </a:ext>
                  </a:extLst>
                </p:cNvPr>
                <p:cNvSpPr txBox="1"/>
                <p:nvPr/>
              </p:nvSpPr>
              <p:spPr>
                <a:xfrm>
                  <a:off x="6110288" y="2843818"/>
                  <a:ext cx="2152650" cy="1427763"/>
                </a:xfrm>
                <a:prstGeom prst="rect">
                  <a:avLst/>
                </a:prstGeom>
                <a:noFill/>
              </p:spPr>
              <p:txBody>
                <a:bodyPr wrap="square">
                  <a:spAutoFit/>
                </a:bodyPr>
                <a:lstStyle/>
                <a:p>
                  <a:pPr algn="ctr">
                    <a:lnSpc>
                      <a:spcPct val="150000"/>
                    </a:lnSpc>
                  </a:pPr>
                  <a:r>
                    <a:rPr lang="en-US" sz="2000" i="0" dirty="0">
                      <a:solidFill>
                        <a:schemeClr val="bg1"/>
                      </a:solidFill>
                      <a:effectLst/>
                      <a:latin typeface="Lora" pitchFamily="2" charset="0"/>
                    </a:rPr>
                    <a:t>You Can Know All The Product Information</a:t>
                  </a:r>
                </a:p>
              </p:txBody>
            </p:sp>
          </p:grpSp>
          <p:grpSp>
            <p:nvGrpSpPr>
              <p:cNvPr id="21" name="Group 20">
                <a:extLst>
                  <a:ext uri="{FF2B5EF4-FFF2-40B4-BE49-F238E27FC236}">
                    <a16:creationId xmlns:a16="http://schemas.microsoft.com/office/drawing/2014/main" id="{B994648E-486C-68F1-DA90-3D82061C8BC3}"/>
                  </a:ext>
                </a:extLst>
              </p:cNvPr>
              <p:cNvGrpSpPr/>
              <p:nvPr/>
            </p:nvGrpSpPr>
            <p:grpSpPr>
              <a:xfrm>
                <a:off x="8591551" y="2354449"/>
                <a:ext cx="3552824" cy="1569662"/>
                <a:chOff x="5410201" y="2781975"/>
                <a:chExt cx="3552824" cy="1569662"/>
              </a:xfrm>
              <a:grpFill/>
            </p:grpSpPr>
            <p:sp>
              <p:nvSpPr>
                <p:cNvPr id="22" name="Rectangle 21">
                  <a:extLst>
                    <a:ext uri="{FF2B5EF4-FFF2-40B4-BE49-F238E27FC236}">
                      <a16:creationId xmlns:a16="http://schemas.microsoft.com/office/drawing/2014/main" id="{D940D060-B2C9-E377-0B45-0DE4243432AA}"/>
                    </a:ext>
                  </a:extLst>
                </p:cNvPr>
                <p:cNvSpPr/>
                <p:nvPr/>
              </p:nvSpPr>
              <p:spPr>
                <a:xfrm rot="5400000">
                  <a:off x="6401782" y="1790394"/>
                  <a:ext cx="1569662" cy="3552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p>
              </p:txBody>
            </p:sp>
            <p:sp>
              <p:nvSpPr>
                <p:cNvPr id="23" name="TextBox 22">
                  <a:extLst>
                    <a:ext uri="{FF2B5EF4-FFF2-40B4-BE49-F238E27FC236}">
                      <a16:creationId xmlns:a16="http://schemas.microsoft.com/office/drawing/2014/main" id="{053349AA-FFEC-FC3D-B04B-574DD4920EF6}"/>
                    </a:ext>
                  </a:extLst>
                </p:cNvPr>
                <p:cNvSpPr txBox="1"/>
                <p:nvPr/>
              </p:nvSpPr>
              <p:spPr>
                <a:xfrm>
                  <a:off x="6110288" y="2852925"/>
                  <a:ext cx="2152650" cy="1427763"/>
                </a:xfrm>
                <a:prstGeom prst="rect">
                  <a:avLst/>
                </a:prstGeom>
                <a:noFill/>
              </p:spPr>
              <p:txBody>
                <a:bodyPr wrap="square">
                  <a:spAutoFit/>
                </a:bodyPr>
                <a:lstStyle/>
                <a:p>
                  <a:pPr algn="ctr">
                    <a:lnSpc>
                      <a:spcPct val="150000"/>
                    </a:lnSpc>
                  </a:pPr>
                  <a:r>
                    <a:rPr lang="en-US" sz="2000" i="0" dirty="0">
                      <a:solidFill>
                        <a:schemeClr val="bg1"/>
                      </a:solidFill>
                      <a:effectLst/>
                      <a:latin typeface="Lora" pitchFamily="2" charset="0"/>
                    </a:rPr>
                    <a:t>Freedom To Choose Products</a:t>
                  </a:r>
                </a:p>
              </p:txBody>
            </p:sp>
          </p:grpSp>
        </p:grpSp>
      </p:grpSp>
    </p:spTree>
    <p:extLst>
      <p:ext uri="{BB962C8B-B14F-4D97-AF65-F5344CB8AC3E}">
        <p14:creationId xmlns:p14="http://schemas.microsoft.com/office/powerpoint/2010/main" val="287215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ABEF80-DE4E-D10A-3760-93505052E2D7}"/>
              </a:ext>
            </a:extLst>
          </p:cNvPr>
          <p:cNvSpPr txBox="1"/>
          <p:nvPr/>
        </p:nvSpPr>
        <p:spPr>
          <a:xfrm>
            <a:off x="-1" y="401115"/>
            <a:ext cx="12192000" cy="1323439"/>
          </a:xfrm>
          <a:prstGeom prst="rect">
            <a:avLst/>
          </a:prstGeom>
          <a:noFill/>
        </p:spPr>
        <p:txBody>
          <a:bodyPr wrap="square" rtlCol="0">
            <a:spAutoFit/>
          </a:bodyPr>
          <a:lstStyle/>
          <a:p>
            <a:pPr algn="ctr"/>
            <a:r>
              <a:rPr lang="en-US" sz="4000" b="1" i="0" dirty="0">
                <a:effectLst/>
                <a:latin typeface="Lora" pitchFamily="2" charset="0"/>
              </a:rPr>
              <a:t>Why World Consumer Rights Day Is</a:t>
            </a:r>
          </a:p>
          <a:p>
            <a:pPr algn="ctr"/>
            <a:r>
              <a:rPr lang="en-US" sz="4000" b="1" i="0" dirty="0">
                <a:effectLst/>
                <a:latin typeface="Lora" pitchFamily="2" charset="0"/>
              </a:rPr>
              <a:t> Important</a:t>
            </a:r>
          </a:p>
        </p:txBody>
      </p:sp>
      <p:grpSp>
        <p:nvGrpSpPr>
          <p:cNvPr id="43" name="Group 42">
            <a:extLst>
              <a:ext uri="{FF2B5EF4-FFF2-40B4-BE49-F238E27FC236}">
                <a16:creationId xmlns:a16="http://schemas.microsoft.com/office/drawing/2014/main" id="{36F19D55-67AE-FA8D-E8D4-C3F0756C4D4F}"/>
              </a:ext>
            </a:extLst>
          </p:cNvPr>
          <p:cNvGrpSpPr/>
          <p:nvPr/>
        </p:nvGrpSpPr>
        <p:grpSpPr>
          <a:xfrm>
            <a:off x="245209" y="2578623"/>
            <a:ext cx="11701581" cy="3595663"/>
            <a:chOff x="285631" y="2578623"/>
            <a:chExt cx="11701581" cy="3595663"/>
          </a:xfrm>
        </p:grpSpPr>
        <p:grpSp>
          <p:nvGrpSpPr>
            <p:cNvPr id="26" name="Group 25">
              <a:extLst>
                <a:ext uri="{FF2B5EF4-FFF2-40B4-BE49-F238E27FC236}">
                  <a16:creationId xmlns:a16="http://schemas.microsoft.com/office/drawing/2014/main" id="{03CF0D58-3129-D31B-EEDE-CDD4DD8F9FBB}"/>
                </a:ext>
              </a:extLst>
            </p:cNvPr>
            <p:cNvGrpSpPr/>
            <p:nvPr/>
          </p:nvGrpSpPr>
          <p:grpSpPr>
            <a:xfrm>
              <a:off x="285631" y="2578623"/>
              <a:ext cx="3552824" cy="3595663"/>
              <a:chOff x="418981" y="2045223"/>
              <a:chExt cx="3552824" cy="3595663"/>
            </a:xfrm>
          </p:grpSpPr>
          <p:grpSp>
            <p:nvGrpSpPr>
              <p:cNvPr id="3" name="Group 2">
                <a:extLst>
                  <a:ext uri="{FF2B5EF4-FFF2-40B4-BE49-F238E27FC236}">
                    <a16:creationId xmlns:a16="http://schemas.microsoft.com/office/drawing/2014/main" id="{A4810F9E-FF40-0A2F-6BC3-90A361CDB882}"/>
                  </a:ext>
                </a:extLst>
              </p:cNvPr>
              <p:cNvGrpSpPr/>
              <p:nvPr/>
            </p:nvGrpSpPr>
            <p:grpSpPr>
              <a:xfrm rot="7650793">
                <a:off x="1361614" y="1976440"/>
                <a:ext cx="1667559" cy="1805126"/>
                <a:chOff x="2905640" y="2175543"/>
                <a:chExt cx="1403440" cy="1519218"/>
              </a:xfrm>
            </p:grpSpPr>
            <p:sp>
              <p:nvSpPr>
                <p:cNvPr id="4" name="Freeform 47">
                  <a:extLst>
                    <a:ext uri="{FF2B5EF4-FFF2-40B4-BE49-F238E27FC236}">
                      <a16:creationId xmlns:a16="http://schemas.microsoft.com/office/drawing/2014/main" id="{6F7D7258-6AA2-4344-2669-B10ED040AD33}"/>
                    </a:ext>
                  </a:extLst>
                </p:cNvPr>
                <p:cNvSpPr/>
                <p:nvPr/>
              </p:nvSpPr>
              <p:spPr>
                <a:xfrm rot="17625586">
                  <a:off x="2847751" y="2233432"/>
                  <a:ext cx="1519218" cy="1403440"/>
                </a:xfrm>
                <a:custGeom>
                  <a:avLst/>
                  <a:gdLst/>
                  <a:ahLst/>
                  <a:cxnLst>
                    <a:cxn ang="0">
                      <a:pos x="wd2" y="hd2"/>
                    </a:cxn>
                    <a:cxn ang="5400000">
                      <a:pos x="wd2" y="hd2"/>
                    </a:cxn>
                    <a:cxn ang="10800000">
                      <a:pos x="wd2" y="hd2"/>
                    </a:cxn>
                    <a:cxn ang="16200000">
                      <a:pos x="wd2" y="hd2"/>
                    </a:cxn>
                  </a:cxnLst>
                  <a:rect l="0" t="0" r="r" b="b"/>
                  <a:pathLst>
                    <a:path w="20271" h="19205" extrusionOk="0">
                      <a:moveTo>
                        <a:pt x="1256" y="4802"/>
                      </a:moveTo>
                      <a:cubicBezTo>
                        <a:pt x="3841" y="210"/>
                        <a:pt x="9566" y="-1363"/>
                        <a:pt x="14044" y="1288"/>
                      </a:cubicBezTo>
                      <a:cubicBezTo>
                        <a:pt x="17402" y="3277"/>
                        <a:pt x="19104" y="7077"/>
                        <a:pt x="18655" y="10789"/>
                      </a:cubicBezTo>
                      <a:lnTo>
                        <a:pt x="18358" y="12135"/>
                      </a:lnTo>
                      <a:lnTo>
                        <a:pt x="20271" y="15517"/>
                      </a:lnTo>
                      <a:lnTo>
                        <a:pt x="16725" y="15517"/>
                      </a:lnTo>
                      <a:lnTo>
                        <a:pt x="16362" y="15981"/>
                      </a:lnTo>
                      <a:cubicBezTo>
                        <a:pt x="13474" y="19322"/>
                        <a:pt x="8600" y="20237"/>
                        <a:pt x="4683" y="17917"/>
                      </a:cubicBezTo>
                      <a:cubicBezTo>
                        <a:pt x="205" y="15266"/>
                        <a:pt x="-1329" y="9394"/>
                        <a:pt x="1256" y="4802"/>
                      </a:cubicBezTo>
                      <a:close/>
                    </a:path>
                  </a:pathLst>
                </a:custGeom>
                <a:gradFill>
                  <a:gsLst>
                    <a:gs pos="22846">
                      <a:srgbClr val="FF3847"/>
                    </a:gs>
                    <a:gs pos="63342">
                      <a:srgbClr val="FF7D25"/>
                    </a:gs>
                    <a:gs pos="100000">
                      <a:srgbClr val="FFC203"/>
                    </a:gs>
                  </a:gsLst>
                  <a:lin ang="17437636"/>
                </a:gradFill>
                <a:ln w="12700">
                  <a:miter lim="400000"/>
                </a:ln>
              </p:spPr>
              <p:txBody>
                <a:bodyPr lIns="45719" rIns="45719"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Oval 51">
                  <a:extLst>
                    <a:ext uri="{FF2B5EF4-FFF2-40B4-BE49-F238E27FC236}">
                      <a16:creationId xmlns:a16="http://schemas.microsoft.com/office/drawing/2014/main" id="{8342C511-06B7-A3AD-40DE-B2D45A361D3C}"/>
                    </a:ext>
                  </a:extLst>
                </p:cNvPr>
                <p:cNvSpPr/>
                <p:nvPr/>
              </p:nvSpPr>
              <p:spPr>
                <a:xfrm rot="5400000">
                  <a:off x="3170695" y="2563179"/>
                  <a:ext cx="849953" cy="849953"/>
                </a:xfrm>
                <a:prstGeom prst="ellipse">
                  <a:avLst/>
                </a:prstGeom>
                <a:gradFill>
                  <a:gsLst>
                    <a:gs pos="22846">
                      <a:srgbClr val="FFFFFF"/>
                    </a:gs>
                    <a:gs pos="63322">
                      <a:srgbClr val="E6EAEB"/>
                    </a:gs>
                    <a:gs pos="99960">
                      <a:srgbClr val="CDD5D8"/>
                    </a:gs>
                  </a:gsLst>
                  <a:lin ang="18813902"/>
                </a:gradFill>
                <a:ln w="12700">
                  <a:miter lim="400000"/>
                </a:ln>
                <a:effectLst>
                  <a:outerShdw blurRad="152400" dist="90035" dir="2315233" rotWithShape="0">
                    <a:srgbClr val="000000">
                      <a:alpha val="38297"/>
                    </a:srgbClr>
                  </a:outerShdw>
                </a:effectLst>
              </p:spPr>
              <p:txBody>
                <a:bodyPr lIns="45719" rIns="45719"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8" name="Group 17">
                <a:extLst>
                  <a:ext uri="{FF2B5EF4-FFF2-40B4-BE49-F238E27FC236}">
                    <a16:creationId xmlns:a16="http://schemas.microsoft.com/office/drawing/2014/main" id="{44065D08-CEDF-EFB9-E13A-A748725DA1ED}"/>
                  </a:ext>
                </a:extLst>
              </p:cNvPr>
              <p:cNvGrpSpPr/>
              <p:nvPr/>
            </p:nvGrpSpPr>
            <p:grpSpPr>
              <a:xfrm>
                <a:off x="418981" y="4071224"/>
                <a:ext cx="3552824" cy="1569662"/>
                <a:chOff x="418981" y="4071224"/>
                <a:chExt cx="3552824" cy="1569662"/>
              </a:xfrm>
            </p:grpSpPr>
            <p:sp>
              <p:nvSpPr>
                <p:cNvPr id="16" name="Rectangle 15">
                  <a:extLst>
                    <a:ext uri="{FF2B5EF4-FFF2-40B4-BE49-F238E27FC236}">
                      <a16:creationId xmlns:a16="http://schemas.microsoft.com/office/drawing/2014/main" id="{1427C274-90C3-E39D-F523-2E24112B4C1B}"/>
                    </a:ext>
                  </a:extLst>
                </p:cNvPr>
                <p:cNvSpPr/>
                <p:nvPr/>
              </p:nvSpPr>
              <p:spPr>
                <a:xfrm rot="5400000">
                  <a:off x="1410562" y="3079643"/>
                  <a:ext cx="1569662" cy="3552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95F5109-30B3-4591-0572-F661F5B72514}"/>
                    </a:ext>
                  </a:extLst>
                </p:cNvPr>
                <p:cNvSpPr txBox="1"/>
                <p:nvPr/>
              </p:nvSpPr>
              <p:spPr>
                <a:xfrm>
                  <a:off x="847845" y="4373006"/>
                  <a:ext cx="2552700" cy="966098"/>
                </a:xfrm>
                <a:prstGeom prst="rect">
                  <a:avLst/>
                </a:prstGeom>
                <a:noFill/>
              </p:spPr>
              <p:txBody>
                <a:bodyPr wrap="square">
                  <a:spAutoFit/>
                </a:bodyPr>
                <a:lstStyle/>
                <a:p>
                  <a:pPr algn="ctr">
                    <a:lnSpc>
                      <a:spcPct val="150000"/>
                    </a:lnSpc>
                  </a:pPr>
                  <a:r>
                    <a:rPr lang="en-US" sz="2000" b="1" i="0" dirty="0">
                      <a:solidFill>
                        <a:schemeClr val="bg1"/>
                      </a:solidFill>
                      <a:effectLst/>
                      <a:latin typeface="Lora" pitchFamily="2" charset="0"/>
                    </a:rPr>
                    <a:t>We Need This </a:t>
                  </a:r>
                </a:p>
                <a:p>
                  <a:pPr algn="ctr">
                    <a:lnSpc>
                      <a:spcPct val="150000"/>
                    </a:lnSpc>
                  </a:pPr>
                  <a:r>
                    <a:rPr lang="en-US" sz="2000" b="1" i="0" dirty="0">
                      <a:solidFill>
                        <a:schemeClr val="bg1"/>
                      </a:solidFill>
                      <a:effectLst/>
                      <a:latin typeface="Lora" pitchFamily="2" charset="0"/>
                    </a:rPr>
                    <a:t>Day</a:t>
                  </a:r>
                </a:p>
              </p:txBody>
            </p:sp>
          </p:grpSp>
          <p:sp>
            <p:nvSpPr>
              <p:cNvPr id="25" name="TextBox 24">
                <a:extLst>
                  <a:ext uri="{FF2B5EF4-FFF2-40B4-BE49-F238E27FC236}">
                    <a16:creationId xmlns:a16="http://schemas.microsoft.com/office/drawing/2014/main" id="{2394EA80-3C54-2E7E-344F-222376064A60}"/>
                  </a:ext>
                </a:extLst>
              </p:cNvPr>
              <p:cNvSpPr txBox="1"/>
              <p:nvPr/>
            </p:nvSpPr>
            <p:spPr>
              <a:xfrm>
                <a:off x="1847850" y="2568026"/>
                <a:ext cx="634896" cy="523220"/>
              </a:xfrm>
              <a:prstGeom prst="rect">
                <a:avLst/>
              </a:prstGeom>
              <a:noFill/>
            </p:spPr>
            <p:txBody>
              <a:bodyPr wrap="square" rtlCol="0">
                <a:spAutoFit/>
              </a:bodyPr>
              <a:lstStyle/>
              <a:p>
                <a:pPr algn="ctr"/>
                <a:r>
                  <a:rPr lang="en-US" sz="2800" b="1" dirty="0">
                    <a:latin typeface="Lora" pitchFamily="2" charset="0"/>
                  </a:rPr>
                  <a:t>01</a:t>
                </a:r>
              </a:p>
            </p:txBody>
          </p:sp>
        </p:grpSp>
        <p:grpSp>
          <p:nvGrpSpPr>
            <p:cNvPr id="27" name="Group 26">
              <a:extLst>
                <a:ext uri="{FF2B5EF4-FFF2-40B4-BE49-F238E27FC236}">
                  <a16:creationId xmlns:a16="http://schemas.microsoft.com/office/drawing/2014/main" id="{53118BBB-A9EF-6BC1-E8CF-01F0A34DD2C3}"/>
                </a:ext>
              </a:extLst>
            </p:cNvPr>
            <p:cNvGrpSpPr/>
            <p:nvPr/>
          </p:nvGrpSpPr>
          <p:grpSpPr>
            <a:xfrm>
              <a:off x="4360009" y="2578623"/>
              <a:ext cx="3552824" cy="3595663"/>
              <a:chOff x="418981" y="2045223"/>
              <a:chExt cx="3552824" cy="3595663"/>
            </a:xfrm>
          </p:grpSpPr>
          <p:grpSp>
            <p:nvGrpSpPr>
              <p:cNvPr id="28" name="Group 27">
                <a:extLst>
                  <a:ext uri="{FF2B5EF4-FFF2-40B4-BE49-F238E27FC236}">
                    <a16:creationId xmlns:a16="http://schemas.microsoft.com/office/drawing/2014/main" id="{7D86FF95-917C-34F0-CA8F-4B4F09FE6511}"/>
                  </a:ext>
                </a:extLst>
              </p:cNvPr>
              <p:cNvGrpSpPr/>
              <p:nvPr/>
            </p:nvGrpSpPr>
            <p:grpSpPr>
              <a:xfrm rot="7650793">
                <a:off x="1361614" y="1976440"/>
                <a:ext cx="1667559" cy="1805126"/>
                <a:chOff x="2905640" y="2175543"/>
                <a:chExt cx="1403440" cy="1519218"/>
              </a:xfrm>
            </p:grpSpPr>
            <p:sp>
              <p:nvSpPr>
                <p:cNvPr id="33" name="Freeform 47">
                  <a:extLst>
                    <a:ext uri="{FF2B5EF4-FFF2-40B4-BE49-F238E27FC236}">
                      <a16:creationId xmlns:a16="http://schemas.microsoft.com/office/drawing/2014/main" id="{680D4997-FC28-7F3C-9790-8AB4A18D4E98}"/>
                    </a:ext>
                  </a:extLst>
                </p:cNvPr>
                <p:cNvSpPr/>
                <p:nvPr/>
              </p:nvSpPr>
              <p:spPr>
                <a:xfrm rot="17625586">
                  <a:off x="2847751" y="2233432"/>
                  <a:ext cx="1519218" cy="1403440"/>
                </a:xfrm>
                <a:custGeom>
                  <a:avLst/>
                  <a:gdLst/>
                  <a:ahLst/>
                  <a:cxnLst>
                    <a:cxn ang="0">
                      <a:pos x="wd2" y="hd2"/>
                    </a:cxn>
                    <a:cxn ang="5400000">
                      <a:pos x="wd2" y="hd2"/>
                    </a:cxn>
                    <a:cxn ang="10800000">
                      <a:pos x="wd2" y="hd2"/>
                    </a:cxn>
                    <a:cxn ang="16200000">
                      <a:pos x="wd2" y="hd2"/>
                    </a:cxn>
                  </a:cxnLst>
                  <a:rect l="0" t="0" r="r" b="b"/>
                  <a:pathLst>
                    <a:path w="20271" h="19205" extrusionOk="0">
                      <a:moveTo>
                        <a:pt x="1256" y="4802"/>
                      </a:moveTo>
                      <a:cubicBezTo>
                        <a:pt x="3841" y="210"/>
                        <a:pt x="9566" y="-1363"/>
                        <a:pt x="14044" y="1288"/>
                      </a:cubicBezTo>
                      <a:cubicBezTo>
                        <a:pt x="17402" y="3277"/>
                        <a:pt x="19104" y="7077"/>
                        <a:pt x="18655" y="10789"/>
                      </a:cubicBezTo>
                      <a:lnTo>
                        <a:pt x="18358" y="12135"/>
                      </a:lnTo>
                      <a:lnTo>
                        <a:pt x="20271" y="15517"/>
                      </a:lnTo>
                      <a:lnTo>
                        <a:pt x="16725" y="15517"/>
                      </a:lnTo>
                      <a:lnTo>
                        <a:pt x="16362" y="15981"/>
                      </a:lnTo>
                      <a:cubicBezTo>
                        <a:pt x="13474" y="19322"/>
                        <a:pt x="8600" y="20237"/>
                        <a:pt x="4683" y="17917"/>
                      </a:cubicBezTo>
                      <a:cubicBezTo>
                        <a:pt x="205" y="15266"/>
                        <a:pt x="-1329" y="9394"/>
                        <a:pt x="1256" y="4802"/>
                      </a:cubicBezTo>
                      <a:close/>
                    </a:path>
                  </a:pathLst>
                </a:custGeom>
                <a:gradFill>
                  <a:gsLst>
                    <a:gs pos="22846">
                      <a:srgbClr val="FF3847"/>
                    </a:gs>
                    <a:gs pos="63342">
                      <a:srgbClr val="FF7D25"/>
                    </a:gs>
                    <a:gs pos="100000">
                      <a:srgbClr val="FFC203"/>
                    </a:gs>
                  </a:gsLst>
                  <a:lin ang="17437636"/>
                </a:gradFill>
                <a:ln w="12700">
                  <a:miter lim="400000"/>
                </a:ln>
              </p:spPr>
              <p:txBody>
                <a:bodyPr lIns="45719" rIns="45719"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34" name="Oval 51">
                  <a:extLst>
                    <a:ext uri="{FF2B5EF4-FFF2-40B4-BE49-F238E27FC236}">
                      <a16:creationId xmlns:a16="http://schemas.microsoft.com/office/drawing/2014/main" id="{F3EB45CF-DD7F-6FC1-CDEB-EEF9677306EC}"/>
                    </a:ext>
                  </a:extLst>
                </p:cNvPr>
                <p:cNvSpPr/>
                <p:nvPr/>
              </p:nvSpPr>
              <p:spPr>
                <a:xfrm rot="5400000">
                  <a:off x="3170695" y="2563179"/>
                  <a:ext cx="849953" cy="849953"/>
                </a:xfrm>
                <a:prstGeom prst="ellipse">
                  <a:avLst/>
                </a:prstGeom>
                <a:gradFill>
                  <a:gsLst>
                    <a:gs pos="22846">
                      <a:srgbClr val="FFFFFF"/>
                    </a:gs>
                    <a:gs pos="63322">
                      <a:srgbClr val="E6EAEB"/>
                    </a:gs>
                    <a:gs pos="99960">
                      <a:srgbClr val="CDD5D8"/>
                    </a:gs>
                  </a:gsLst>
                  <a:lin ang="18813902"/>
                </a:gradFill>
                <a:ln w="12700">
                  <a:miter lim="400000"/>
                </a:ln>
                <a:effectLst>
                  <a:outerShdw blurRad="152400" dist="90035" dir="2315233" rotWithShape="0">
                    <a:srgbClr val="000000">
                      <a:alpha val="38297"/>
                    </a:srgbClr>
                  </a:outerShdw>
                </a:effectLst>
              </p:spPr>
              <p:txBody>
                <a:bodyPr lIns="45719" rIns="45719"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29" name="Group 28">
                <a:extLst>
                  <a:ext uri="{FF2B5EF4-FFF2-40B4-BE49-F238E27FC236}">
                    <a16:creationId xmlns:a16="http://schemas.microsoft.com/office/drawing/2014/main" id="{839D4E5F-AC37-068B-7780-F0C05F03ED9E}"/>
                  </a:ext>
                </a:extLst>
              </p:cNvPr>
              <p:cNvGrpSpPr/>
              <p:nvPr/>
            </p:nvGrpSpPr>
            <p:grpSpPr>
              <a:xfrm>
                <a:off x="418981" y="4071224"/>
                <a:ext cx="3552824" cy="1569662"/>
                <a:chOff x="418981" y="4071224"/>
                <a:chExt cx="3552824" cy="1569662"/>
              </a:xfrm>
            </p:grpSpPr>
            <p:sp>
              <p:nvSpPr>
                <p:cNvPr id="31" name="Rectangle 30">
                  <a:extLst>
                    <a:ext uri="{FF2B5EF4-FFF2-40B4-BE49-F238E27FC236}">
                      <a16:creationId xmlns:a16="http://schemas.microsoft.com/office/drawing/2014/main" id="{447A55EF-07D4-CB93-BFF1-68B704EEDFF8}"/>
                    </a:ext>
                  </a:extLst>
                </p:cNvPr>
                <p:cNvSpPr/>
                <p:nvPr/>
              </p:nvSpPr>
              <p:spPr>
                <a:xfrm rot="5400000">
                  <a:off x="1410562" y="3079643"/>
                  <a:ext cx="1569662" cy="3552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38BAB0E-F7C9-DEFA-2EE6-A41D12A7501A}"/>
                    </a:ext>
                  </a:extLst>
                </p:cNvPr>
                <p:cNvSpPr txBox="1"/>
                <p:nvPr/>
              </p:nvSpPr>
              <p:spPr>
                <a:xfrm>
                  <a:off x="847845" y="4373006"/>
                  <a:ext cx="2552700" cy="966098"/>
                </a:xfrm>
                <a:prstGeom prst="rect">
                  <a:avLst/>
                </a:prstGeom>
                <a:noFill/>
              </p:spPr>
              <p:txBody>
                <a:bodyPr wrap="square">
                  <a:spAutoFit/>
                </a:bodyPr>
                <a:lstStyle/>
                <a:p>
                  <a:pPr algn="ctr">
                    <a:lnSpc>
                      <a:spcPct val="150000"/>
                    </a:lnSpc>
                  </a:pPr>
                  <a:r>
                    <a:rPr lang="en-US" sz="2000" b="1" i="0" dirty="0">
                      <a:solidFill>
                        <a:schemeClr val="bg1"/>
                      </a:solidFill>
                      <a:effectLst/>
                      <a:latin typeface="Lora" pitchFamily="2" charset="0"/>
                    </a:rPr>
                    <a:t>It’s A Day For Everyone</a:t>
                  </a:r>
                </a:p>
              </p:txBody>
            </p:sp>
          </p:grpSp>
          <p:sp>
            <p:nvSpPr>
              <p:cNvPr id="30" name="TextBox 29">
                <a:extLst>
                  <a:ext uri="{FF2B5EF4-FFF2-40B4-BE49-F238E27FC236}">
                    <a16:creationId xmlns:a16="http://schemas.microsoft.com/office/drawing/2014/main" id="{2A54722B-CAA5-FDAA-F52C-BF3C8757BC95}"/>
                  </a:ext>
                </a:extLst>
              </p:cNvPr>
              <p:cNvSpPr txBox="1"/>
              <p:nvPr/>
            </p:nvSpPr>
            <p:spPr>
              <a:xfrm>
                <a:off x="1847850" y="2568026"/>
                <a:ext cx="634896" cy="523220"/>
              </a:xfrm>
              <a:prstGeom prst="rect">
                <a:avLst/>
              </a:prstGeom>
              <a:noFill/>
            </p:spPr>
            <p:txBody>
              <a:bodyPr wrap="square" rtlCol="0">
                <a:spAutoFit/>
              </a:bodyPr>
              <a:lstStyle/>
              <a:p>
                <a:pPr algn="ctr"/>
                <a:r>
                  <a:rPr lang="en-US" sz="2800" b="1" dirty="0">
                    <a:latin typeface="Lora" pitchFamily="2" charset="0"/>
                  </a:rPr>
                  <a:t>02</a:t>
                </a:r>
              </a:p>
            </p:txBody>
          </p:sp>
        </p:grpSp>
        <p:grpSp>
          <p:nvGrpSpPr>
            <p:cNvPr id="35" name="Group 34">
              <a:extLst>
                <a:ext uri="{FF2B5EF4-FFF2-40B4-BE49-F238E27FC236}">
                  <a16:creationId xmlns:a16="http://schemas.microsoft.com/office/drawing/2014/main" id="{1F3716EC-A28D-DF0D-86C5-1F745EB6E354}"/>
                </a:ext>
              </a:extLst>
            </p:cNvPr>
            <p:cNvGrpSpPr/>
            <p:nvPr/>
          </p:nvGrpSpPr>
          <p:grpSpPr>
            <a:xfrm>
              <a:off x="8434388" y="2578623"/>
              <a:ext cx="3552824" cy="3595663"/>
              <a:chOff x="418981" y="2045223"/>
              <a:chExt cx="3552824" cy="3595663"/>
            </a:xfrm>
          </p:grpSpPr>
          <p:grpSp>
            <p:nvGrpSpPr>
              <p:cNvPr id="36" name="Group 35">
                <a:extLst>
                  <a:ext uri="{FF2B5EF4-FFF2-40B4-BE49-F238E27FC236}">
                    <a16:creationId xmlns:a16="http://schemas.microsoft.com/office/drawing/2014/main" id="{F9AFA095-EE77-7A36-7B23-23D9500B2E4C}"/>
                  </a:ext>
                </a:extLst>
              </p:cNvPr>
              <p:cNvGrpSpPr/>
              <p:nvPr/>
            </p:nvGrpSpPr>
            <p:grpSpPr>
              <a:xfrm rot="7650793">
                <a:off x="1361614" y="1976440"/>
                <a:ext cx="1667559" cy="1805126"/>
                <a:chOff x="2905640" y="2175543"/>
                <a:chExt cx="1403440" cy="1519218"/>
              </a:xfrm>
            </p:grpSpPr>
            <p:sp>
              <p:nvSpPr>
                <p:cNvPr id="41" name="Freeform 47">
                  <a:extLst>
                    <a:ext uri="{FF2B5EF4-FFF2-40B4-BE49-F238E27FC236}">
                      <a16:creationId xmlns:a16="http://schemas.microsoft.com/office/drawing/2014/main" id="{19DAF1F9-1F48-3C53-04B1-06836F2572B2}"/>
                    </a:ext>
                  </a:extLst>
                </p:cNvPr>
                <p:cNvSpPr/>
                <p:nvPr/>
              </p:nvSpPr>
              <p:spPr>
                <a:xfrm rot="17625586">
                  <a:off x="2847751" y="2233432"/>
                  <a:ext cx="1519218" cy="1403440"/>
                </a:xfrm>
                <a:custGeom>
                  <a:avLst/>
                  <a:gdLst/>
                  <a:ahLst/>
                  <a:cxnLst>
                    <a:cxn ang="0">
                      <a:pos x="wd2" y="hd2"/>
                    </a:cxn>
                    <a:cxn ang="5400000">
                      <a:pos x="wd2" y="hd2"/>
                    </a:cxn>
                    <a:cxn ang="10800000">
                      <a:pos x="wd2" y="hd2"/>
                    </a:cxn>
                    <a:cxn ang="16200000">
                      <a:pos x="wd2" y="hd2"/>
                    </a:cxn>
                  </a:cxnLst>
                  <a:rect l="0" t="0" r="r" b="b"/>
                  <a:pathLst>
                    <a:path w="20271" h="19205" extrusionOk="0">
                      <a:moveTo>
                        <a:pt x="1256" y="4802"/>
                      </a:moveTo>
                      <a:cubicBezTo>
                        <a:pt x="3841" y="210"/>
                        <a:pt x="9566" y="-1363"/>
                        <a:pt x="14044" y="1288"/>
                      </a:cubicBezTo>
                      <a:cubicBezTo>
                        <a:pt x="17402" y="3277"/>
                        <a:pt x="19104" y="7077"/>
                        <a:pt x="18655" y="10789"/>
                      </a:cubicBezTo>
                      <a:lnTo>
                        <a:pt x="18358" y="12135"/>
                      </a:lnTo>
                      <a:lnTo>
                        <a:pt x="20271" y="15517"/>
                      </a:lnTo>
                      <a:lnTo>
                        <a:pt x="16725" y="15517"/>
                      </a:lnTo>
                      <a:lnTo>
                        <a:pt x="16362" y="15981"/>
                      </a:lnTo>
                      <a:cubicBezTo>
                        <a:pt x="13474" y="19322"/>
                        <a:pt x="8600" y="20237"/>
                        <a:pt x="4683" y="17917"/>
                      </a:cubicBezTo>
                      <a:cubicBezTo>
                        <a:pt x="205" y="15266"/>
                        <a:pt x="-1329" y="9394"/>
                        <a:pt x="1256" y="4802"/>
                      </a:cubicBezTo>
                      <a:close/>
                    </a:path>
                  </a:pathLst>
                </a:custGeom>
                <a:gradFill>
                  <a:gsLst>
                    <a:gs pos="22846">
                      <a:srgbClr val="FF3847"/>
                    </a:gs>
                    <a:gs pos="63342">
                      <a:srgbClr val="FF7D25"/>
                    </a:gs>
                    <a:gs pos="100000">
                      <a:srgbClr val="FFC203"/>
                    </a:gs>
                  </a:gsLst>
                  <a:lin ang="17437636"/>
                </a:gradFill>
                <a:ln w="12700">
                  <a:miter lim="400000"/>
                </a:ln>
              </p:spPr>
              <p:txBody>
                <a:bodyPr lIns="45719" rIns="45719"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42" name="Oval 51">
                  <a:extLst>
                    <a:ext uri="{FF2B5EF4-FFF2-40B4-BE49-F238E27FC236}">
                      <a16:creationId xmlns:a16="http://schemas.microsoft.com/office/drawing/2014/main" id="{81688E5C-A198-70C0-CD58-2614E3076EEA}"/>
                    </a:ext>
                  </a:extLst>
                </p:cNvPr>
                <p:cNvSpPr/>
                <p:nvPr/>
              </p:nvSpPr>
              <p:spPr>
                <a:xfrm rot="5400000">
                  <a:off x="3170695" y="2563179"/>
                  <a:ext cx="849953" cy="849953"/>
                </a:xfrm>
                <a:prstGeom prst="ellipse">
                  <a:avLst/>
                </a:prstGeom>
                <a:gradFill>
                  <a:gsLst>
                    <a:gs pos="22846">
                      <a:srgbClr val="FFFFFF"/>
                    </a:gs>
                    <a:gs pos="63322">
                      <a:srgbClr val="E6EAEB"/>
                    </a:gs>
                    <a:gs pos="99960">
                      <a:srgbClr val="CDD5D8"/>
                    </a:gs>
                  </a:gsLst>
                  <a:lin ang="18813902"/>
                </a:gradFill>
                <a:ln w="12700">
                  <a:miter lim="400000"/>
                </a:ln>
                <a:effectLst>
                  <a:outerShdw blurRad="152400" dist="90035" dir="2315233" rotWithShape="0">
                    <a:srgbClr val="000000">
                      <a:alpha val="38297"/>
                    </a:srgbClr>
                  </a:outerShdw>
                </a:effectLst>
              </p:spPr>
              <p:txBody>
                <a:bodyPr lIns="45719" rIns="45719"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7" name="Group 36">
                <a:extLst>
                  <a:ext uri="{FF2B5EF4-FFF2-40B4-BE49-F238E27FC236}">
                    <a16:creationId xmlns:a16="http://schemas.microsoft.com/office/drawing/2014/main" id="{16B46DFE-992D-01AB-D302-D9013219ACC4}"/>
                  </a:ext>
                </a:extLst>
              </p:cNvPr>
              <p:cNvGrpSpPr/>
              <p:nvPr/>
            </p:nvGrpSpPr>
            <p:grpSpPr>
              <a:xfrm>
                <a:off x="418981" y="4071224"/>
                <a:ext cx="3552824" cy="1569662"/>
                <a:chOff x="418981" y="4071224"/>
                <a:chExt cx="3552824" cy="1569662"/>
              </a:xfrm>
            </p:grpSpPr>
            <p:sp>
              <p:nvSpPr>
                <p:cNvPr id="39" name="Rectangle 38">
                  <a:extLst>
                    <a:ext uri="{FF2B5EF4-FFF2-40B4-BE49-F238E27FC236}">
                      <a16:creationId xmlns:a16="http://schemas.microsoft.com/office/drawing/2014/main" id="{90F42F7A-871B-4A35-2287-617B4038F84D}"/>
                    </a:ext>
                  </a:extLst>
                </p:cNvPr>
                <p:cNvSpPr/>
                <p:nvPr/>
              </p:nvSpPr>
              <p:spPr>
                <a:xfrm rot="5400000">
                  <a:off x="1410562" y="3079643"/>
                  <a:ext cx="1569662" cy="3552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3910FC93-3781-7213-C0D5-985474A2649B}"/>
                    </a:ext>
                  </a:extLst>
                </p:cNvPr>
                <p:cNvSpPr txBox="1"/>
                <p:nvPr/>
              </p:nvSpPr>
              <p:spPr>
                <a:xfrm>
                  <a:off x="847845" y="4373006"/>
                  <a:ext cx="2552700" cy="966098"/>
                </a:xfrm>
                <a:prstGeom prst="rect">
                  <a:avLst/>
                </a:prstGeom>
                <a:noFill/>
              </p:spPr>
              <p:txBody>
                <a:bodyPr wrap="square">
                  <a:spAutoFit/>
                </a:bodyPr>
                <a:lstStyle/>
                <a:p>
                  <a:pPr algn="ctr">
                    <a:lnSpc>
                      <a:spcPct val="150000"/>
                    </a:lnSpc>
                  </a:pPr>
                  <a:r>
                    <a:rPr lang="en-US" sz="2000" b="1" i="0" dirty="0">
                      <a:solidFill>
                        <a:schemeClr val="bg1"/>
                      </a:solidFill>
                      <a:effectLst/>
                      <a:latin typeface="Lora" pitchFamily="2" charset="0"/>
                    </a:rPr>
                    <a:t>It Can Bring Change</a:t>
                  </a:r>
                </a:p>
              </p:txBody>
            </p:sp>
          </p:grpSp>
          <p:sp>
            <p:nvSpPr>
              <p:cNvPr id="38" name="TextBox 37">
                <a:extLst>
                  <a:ext uri="{FF2B5EF4-FFF2-40B4-BE49-F238E27FC236}">
                    <a16:creationId xmlns:a16="http://schemas.microsoft.com/office/drawing/2014/main" id="{ECB1C5BE-4160-92A1-B583-6C6D3BF0C759}"/>
                  </a:ext>
                </a:extLst>
              </p:cNvPr>
              <p:cNvSpPr txBox="1"/>
              <p:nvPr/>
            </p:nvSpPr>
            <p:spPr>
              <a:xfrm>
                <a:off x="1847850" y="2568026"/>
                <a:ext cx="634896" cy="523220"/>
              </a:xfrm>
              <a:prstGeom prst="rect">
                <a:avLst/>
              </a:prstGeom>
              <a:noFill/>
            </p:spPr>
            <p:txBody>
              <a:bodyPr wrap="square" rtlCol="0">
                <a:spAutoFit/>
              </a:bodyPr>
              <a:lstStyle/>
              <a:p>
                <a:pPr algn="ctr"/>
                <a:r>
                  <a:rPr lang="en-US" sz="2800" b="1" dirty="0">
                    <a:latin typeface="Lora" pitchFamily="2" charset="0"/>
                  </a:rPr>
                  <a:t>03</a:t>
                </a:r>
              </a:p>
            </p:txBody>
          </p:sp>
        </p:grpSp>
      </p:grpSp>
    </p:spTree>
    <p:extLst>
      <p:ext uri="{BB962C8B-B14F-4D97-AF65-F5344CB8AC3E}">
        <p14:creationId xmlns:p14="http://schemas.microsoft.com/office/powerpoint/2010/main" val="866868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wall, indoor, person, person&#10;&#10;Description automatically generated">
            <a:extLst>
              <a:ext uri="{FF2B5EF4-FFF2-40B4-BE49-F238E27FC236}">
                <a16:creationId xmlns:a16="http://schemas.microsoft.com/office/drawing/2014/main" id="{85B64A3F-6246-848A-1A80-0B8AB66B996E}"/>
              </a:ext>
            </a:extLst>
          </p:cNvPr>
          <p:cNvPicPr>
            <a:picLocks noChangeAspect="1"/>
          </p:cNvPicPr>
          <p:nvPr/>
        </p:nvPicPr>
        <p:blipFill rotWithShape="1">
          <a:blip r:embed="rId2">
            <a:extLst>
              <a:ext uri="{28A0092B-C50C-407E-A947-70E740481C1C}">
                <a14:useLocalDpi xmlns:a14="http://schemas.microsoft.com/office/drawing/2010/main" val="0"/>
              </a:ext>
            </a:extLst>
          </a:blip>
          <a:srcRect b="-14"/>
          <a:stretch/>
        </p:blipFill>
        <p:spPr>
          <a:xfrm>
            <a:off x="-1504" y="0"/>
            <a:ext cx="12191980" cy="6856718"/>
          </a:xfrm>
          <a:prstGeom prst="rect">
            <a:avLst/>
          </a:prstGeom>
        </p:spPr>
      </p:pic>
      <p:sp>
        <p:nvSpPr>
          <p:cNvPr id="4" name="Rectangle 3">
            <a:extLst>
              <a:ext uri="{FF2B5EF4-FFF2-40B4-BE49-F238E27FC236}">
                <a16:creationId xmlns:a16="http://schemas.microsoft.com/office/drawing/2014/main" id="{ED75F4FC-788C-3382-2765-E259B9050BFA}"/>
              </a:ext>
            </a:extLst>
          </p:cNvPr>
          <p:cNvSpPr/>
          <p:nvPr/>
        </p:nvSpPr>
        <p:spPr>
          <a:xfrm>
            <a:off x="-1504" y="0"/>
            <a:ext cx="12188952" cy="6856718"/>
          </a:xfrm>
          <a:prstGeom prst="rect">
            <a:avLst/>
          </a:prstGeom>
          <a:solidFill>
            <a:schemeClr val="accent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39D425A-72C5-ED21-3B67-7E529EF3763F}"/>
              </a:ext>
            </a:extLst>
          </p:cNvPr>
          <p:cNvSpPr txBox="1"/>
          <p:nvPr/>
        </p:nvSpPr>
        <p:spPr>
          <a:xfrm>
            <a:off x="2760736" y="2151087"/>
            <a:ext cx="6664472" cy="2554545"/>
          </a:xfrm>
          <a:prstGeom prst="rect">
            <a:avLst/>
          </a:prstGeom>
          <a:noFill/>
        </p:spPr>
        <p:txBody>
          <a:bodyPr wrap="square">
            <a:spAutoFit/>
          </a:bodyPr>
          <a:lstStyle/>
          <a:p>
            <a:pPr algn="ctr"/>
            <a:r>
              <a:rPr lang="en-US" sz="4000" b="1" i="0" dirty="0">
                <a:solidFill>
                  <a:schemeClr val="bg1"/>
                </a:solidFill>
                <a:effectLst>
                  <a:outerShdw blurRad="38100" dist="38100" dir="2700000" algn="tl">
                    <a:srgbClr val="000000">
                      <a:alpha val="43137"/>
                    </a:srgbClr>
                  </a:outerShdw>
                </a:effectLst>
                <a:latin typeface="Lora" pitchFamily="2" charset="0"/>
              </a:rPr>
              <a:t>“Your customer doesn’t care how much you know until they know how much you care”</a:t>
            </a:r>
            <a:endParaRPr lang="en-US" sz="4000" b="1" dirty="0">
              <a:solidFill>
                <a:schemeClr val="bg1"/>
              </a:solidFill>
              <a:effectLst>
                <a:outerShdw blurRad="38100" dist="38100" dir="2700000" algn="tl">
                  <a:srgbClr val="000000">
                    <a:alpha val="43137"/>
                  </a:srgbClr>
                </a:outerShdw>
              </a:effectLst>
              <a:latin typeface="Lora" pitchFamily="2" charset="0"/>
            </a:endParaRPr>
          </a:p>
        </p:txBody>
      </p:sp>
    </p:spTree>
    <p:extLst>
      <p:ext uri="{BB962C8B-B14F-4D97-AF65-F5344CB8AC3E}">
        <p14:creationId xmlns:p14="http://schemas.microsoft.com/office/powerpoint/2010/main" val="1167144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handcart&#10;&#10;Description automatically generated">
            <a:extLst>
              <a:ext uri="{FF2B5EF4-FFF2-40B4-BE49-F238E27FC236}">
                <a16:creationId xmlns:a16="http://schemas.microsoft.com/office/drawing/2014/main" id="{B5D1292B-8C30-2341-B965-7C7F6E136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 y="0"/>
            <a:ext cx="12191589" cy="6858000"/>
          </a:xfrm>
          <a:prstGeom prst="rect">
            <a:avLst/>
          </a:prstGeom>
        </p:spPr>
      </p:pic>
      <p:graphicFrame>
        <p:nvGraphicFramePr>
          <p:cNvPr id="4" name="Table 3">
            <a:extLst>
              <a:ext uri="{FF2B5EF4-FFF2-40B4-BE49-F238E27FC236}">
                <a16:creationId xmlns:a16="http://schemas.microsoft.com/office/drawing/2014/main" id="{94EC5E68-1266-297C-E62C-4CE5CDF1256F}"/>
              </a:ext>
            </a:extLst>
          </p:cNvPr>
          <p:cNvGraphicFramePr>
            <a:graphicFrameLocks noGrp="1"/>
          </p:cNvGraphicFramePr>
          <p:nvPr>
            <p:extLst>
              <p:ext uri="{D42A27DB-BD31-4B8C-83A1-F6EECF244321}">
                <p14:modId xmlns:p14="http://schemas.microsoft.com/office/powerpoint/2010/main" val="3479725519"/>
              </p:ext>
            </p:extLst>
          </p:nvPr>
        </p:nvGraphicFramePr>
        <p:xfrm>
          <a:off x="4995850" y="1638300"/>
          <a:ext cx="6743625" cy="4709952"/>
        </p:xfrm>
        <a:graphic>
          <a:graphicData uri="http://schemas.openxmlformats.org/drawingml/2006/table">
            <a:tbl>
              <a:tblPr/>
              <a:tblGrid>
                <a:gridCol w="2247875">
                  <a:extLst>
                    <a:ext uri="{9D8B030D-6E8A-4147-A177-3AD203B41FA5}">
                      <a16:colId xmlns:a16="http://schemas.microsoft.com/office/drawing/2014/main" val="1052117657"/>
                    </a:ext>
                  </a:extLst>
                </a:gridCol>
                <a:gridCol w="2247875">
                  <a:extLst>
                    <a:ext uri="{9D8B030D-6E8A-4147-A177-3AD203B41FA5}">
                      <a16:colId xmlns:a16="http://schemas.microsoft.com/office/drawing/2014/main" val="3103234742"/>
                    </a:ext>
                  </a:extLst>
                </a:gridCol>
                <a:gridCol w="2247875">
                  <a:extLst>
                    <a:ext uri="{9D8B030D-6E8A-4147-A177-3AD203B41FA5}">
                      <a16:colId xmlns:a16="http://schemas.microsoft.com/office/drawing/2014/main" val="2571441359"/>
                    </a:ext>
                  </a:extLst>
                </a:gridCol>
              </a:tblGrid>
              <a:tr h="784992">
                <a:tc>
                  <a:txBody>
                    <a:bodyPr/>
                    <a:lstStyle/>
                    <a:p>
                      <a:pPr algn="ctr" fontAlgn="b"/>
                      <a:r>
                        <a:rPr lang="en-US" sz="2400" b="1" dirty="0">
                          <a:solidFill>
                            <a:schemeClr val="bg1"/>
                          </a:solidFill>
                          <a:effectLst/>
                          <a:latin typeface="Lora" pitchFamily="2" charset="0"/>
                        </a:rPr>
                        <a:t>Year</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2400" b="1" dirty="0">
                          <a:solidFill>
                            <a:schemeClr val="bg1"/>
                          </a:solidFill>
                          <a:effectLst/>
                          <a:latin typeface="Lora" pitchFamily="2" charset="0"/>
                        </a:rPr>
                        <a:t>Date</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2400" b="1" dirty="0">
                          <a:solidFill>
                            <a:schemeClr val="bg1"/>
                          </a:solidFill>
                          <a:effectLst/>
                          <a:latin typeface="Lora" pitchFamily="2" charset="0"/>
                        </a:rPr>
                        <a:t>Day</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034086"/>
                  </a:ext>
                </a:extLst>
              </a:tr>
              <a:tr h="784992">
                <a:tc>
                  <a:txBody>
                    <a:bodyPr/>
                    <a:lstStyle/>
                    <a:p>
                      <a:pPr algn="ctr" fontAlgn="t"/>
                      <a:r>
                        <a:rPr lang="en-US" dirty="0">
                          <a:solidFill>
                            <a:schemeClr val="bg1"/>
                          </a:solidFill>
                          <a:effectLst/>
                          <a:latin typeface="Lora" pitchFamily="2" charset="0"/>
                        </a:rPr>
                        <a:t>2023</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dirty="0">
                          <a:solidFill>
                            <a:schemeClr val="bg1"/>
                          </a:solidFill>
                          <a:effectLst/>
                          <a:latin typeface="Lora" pitchFamily="2" charset="0"/>
                        </a:rPr>
                        <a:t>March 15</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a:solidFill>
                            <a:schemeClr val="bg1"/>
                          </a:solidFill>
                          <a:effectLst/>
                          <a:latin typeface="Lora" pitchFamily="2" charset="0"/>
                        </a:rPr>
                        <a:t>Wednesday</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830838"/>
                  </a:ext>
                </a:extLst>
              </a:tr>
              <a:tr h="784992">
                <a:tc>
                  <a:txBody>
                    <a:bodyPr/>
                    <a:lstStyle/>
                    <a:p>
                      <a:pPr algn="ctr" fontAlgn="t"/>
                      <a:r>
                        <a:rPr lang="en-US">
                          <a:solidFill>
                            <a:schemeClr val="bg1"/>
                          </a:solidFill>
                          <a:effectLst/>
                          <a:latin typeface="Lora" pitchFamily="2" charset="0"/>
                        </a:rPr>
                        <a:t>2024</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dirty="0">
                          <a:solidFill>
                            <a:schemeClr val="bg1"/>
                          </a:solidFill>
                          <a:effectLst/>
                          <a:latin typeface="Lora" pitchFamily="2" charset="0"/>
                        </a:rPr>
                        <a:t>March 15</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dirty="0">
                          <a:solidFill>
                            <a:schemeClr val="bg1"/>
                          </a:solidFill>
                          <a:effectLst/>
                          <a:latin typeface="Lora" pitchFamily="2" charset="0"/>
                        </a:rPr>
                        <a:t>Friday</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36131"/>
                  </a:ext>
                </a:extLst>
              </a:tr>
              <a:tr h="784992">
                <a:tc>
                  <a:txBody>
                    <a:bodyPr/>
                    <a:lstStyle/>
                    <a:p>
                      <a:pPr algn="ctr" fontAlgn="t"/>
                      <a:r>
                        <a:rPr lang="en-US">
                          <a:solidFill>
                            <a:schemeClr val="bg1"/>
                          </a:solidFill>
                          <a:effectLst/>
                          <a:latin typeface="Lora" pitchFamily="2" charset="0"/>
                        </a:rPr>
                        <a:t>2025</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dirty="0">
                          <a:solidFill>
                            <a:schemeClr val="bg1"/>
                          </a:solidFill>
                          <a:effectLst/>
                          <a:latin typeface="Lora" pitchFamily="2" charset="0"/>
                        </a:rPr>
                        <a:t>March 15</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dirty="0">
                          <a:solidFill>
                            <a:schemeClr val="bg1"/>
                          </a:solidFill>
                          <a:effectLst/>
                          <a:latin typeface="Lora" pitchFamily="2" charset="0"/>
                        </a:rPr>
                        <a:t>Saturday</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3606149"/>
                  </a:ext>
                </a:extLst>
              </a:tr>
              <a:tr h="784992">
                <a:tc>
                  <a:txBody>
                    <a:bodyPr/>
                    <a:lstStyle/>
                    <a:p>
                      <a:pPr algn="ctr" fontAlgn="t"/>
                      <a:r>
                        <a:rPr lang="en-US">
                          <a:solidFill>
                            <a:schemeClr val="bg1"/>
                          </a:solidFill>
                          <a:effectLst/>
                          <a:latin typeface="Lora" pitchFamily="2" charset="0"/>
                        </a:rPr>
                        <a:t>2026</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a:solidFill>
                            <a:schemeClr val="bg1"/>
                          </a:solidFill>
                          <a:effectLst/>
                          <a:latin typeface="Lora" pitchFamily="2" charset="0"/>
                        </a:rPr>
                        <a:t>March 15</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dirty="0">
                          <a:solidFill>
                            <a:schemeClr val="bg1"/>
                          </a:solidFill>
                          <a:effectLst/>
                          <a:latin typeface="Lora" pitchFamily="2" charset="0"/>
                        </a:rPr>
                        <a:t>Sunday</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0214321"/>
                  </a:ext>
                </a:extLst>
              </a:tr>
              <a:tr h="784992">
                <a:tc>
                  <a:txBody>
                    <a:bodyPr/>
                    <a:lstStyle/>
                    <a:p>
                      <a:pPr algn="ctr" fontAlgn="t"/>
                      <a:r>
                        <a:rPr lang="en-US">
                          <a:solidFill>
                            <a:schemeClr val="bg1"/>
                          </a:solidFill>
                          <a:effectLst/>
                          <a:latin typeface="Lora" pitchFamily="2" charset="0"/>
                        </a:rPr>
                        <a:t>2027</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a:solidFill>
                            <a:schemeClr val="bg1"/>
                          </a:solidFill>
                          <a:effectLst/>
                          <a:latin typeface="Lora" pitchFamily="2" charset="0"/>
                        </a:rPr>
                        <a:t>March 15</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dirty="0">
                          <a:solidFill>
                            <a:schemeClr val="bg1"/>
                          </a:solidFill>
                          <a:effectLst/>
                          <a:latin typeface="Lora" pitchFamily="2" charset="0"/>
                        </a:rPr>
                        <a:t>Monday</a:t>
                      </a:r>
                    </a:p>
                  </a:txBody>
                  <a:tcPr marL="66675" marR="666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9979633"/>
                  </a:ext>
                </a:extLst>
              </a:tr>
            </a:tbl>
          </a:graphicData>
        </a:graphic>
      </p:graphicFrame>
      <p:sp>
        <p:nvSpPr>
          <p:cNvPr id="5" name="TextBox 4">
            <a:extLst>
              <a:ext uri="{FF2B5EF4-FFF2-40B4-BE49-F238E27FC236}">
                <a16:creationId xmlns:a16="http://schemas.microsoft.com/office/drawing/2014/main" id="{CA84FC2C-0142-9793-5A52-96B5AE5318D9}"/>
              </a:ext>
            </a:extLst>
          </p:cNvPr>
          <p:cNvSpPr txBox="1"/>
          <p:nvPr/>
        </p:nvSpPr>
        <p:spPr>
          <a:xfrm>
            <a:off x="4800601" y="805386"/>
            <a:ext cx="7134122" cy="584775"/>
          </a:xfrm>
          <a:prstGeom prst="rect">
            <a:avLst/>
          </a:prstGeom>
          <a:noFill/>
        </p:spPr>
        <p:txBody>
          <a:bodyPr wrap="square">
            <a:spAutoFit/>
          </a:bodyPr>
          <a:lstStyle/>
          <a:p>
            <a:pPr algn="ctr"/>
            <a:r>
              <a:rPr lang="en-US" sz="3200" b="1" i="0" dirty="0">
                <a:solidFill>
                  <a:schemeClr val="bg1"/>
                </a:solidFill>
                <a:latin typeface="Lora" pitchFamily="2" charset="0"/>
              </a:rPr>
              <a:t>World Consumers Rights Day Dates</a:t>
            </a:r>
          </a:p>
        </p:txBody>
      </p:sp>
    </p:spTree>
    <p:extLst>
      <p:ext uri="{BB962C8B-B14F-4D97-AF65-F5344CB8AC3E}">
        <p14:creationId xmlns:p14="http://schemas.microsoft.com/office/powerpoint/2010/main" val="3394293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8F7C6-B775-DA86-36F2-09AD733E0602}"/>
              </a:ext>
            </a:extLst>
          </p:cNvPr>
          <p:cNvGrpSpPr/>
          <p:nvPr/>
        </p:nvGrpSpPr>
        <p:grpSpPr>
          <a:xfrm>
            <a:off x="715612" y="1645320"/>
            <a:ext cx="10760776" cy="4234418"/>
            <a:chOff x="763919" y="1376091"/>
            <a:chExt cx="10664162" cy="4196397"/>
          </a:xfrm>
          <a:solidFill>
            <a:schemeClr val="tx1"/>
          </a:solidFill>
        </p:grpSpPr>
        <p:grpSp>
          <p:nvGrpSpPr>
            <p:cNvPr id="4" name="Group 3">
              <a:extLst>
                <a:ext uri="{FF2B5EF4-FFF2-40B4-BE49-F238E27FC236}">
                  <a16:creationId xmlns:a16="http://schemas.microsoft.com/office/drawing/2014/main" id="{6F0B38EB-F45E-5A3F-6FA6-D8D68FB2FC16}"/>
                </a:ext>
              </a:extLst>
            </p:cNvPr>
            <p:cNvGrpSpPr/>
            <p:nvPr/>
          </p:nvGrpSpPr>
          <p:grpSpPr>
            <a:xfrm>
              <a:off x="763919" y="1376091"/>
              <a:ext cx="10664162" cy="1739342"/>
              <a:chOff x="763919" y="1687222"/>
              <a:chExt cx="10664162" cy="1739342"/>
            </a:xfrm>
            <a:grpFill/>
          </p:grpSpPr>
          <p:grpSp>
            <p:nvGrpSpPr>
              <p:cNvPr id="17669" name="Google Shape;9147;p73">
                <a:extLst>
                  <a:ext uri="{FF2B5EF4-FFF2-40B4-BE49-F238E27FC236}">
                    <a16:creationId xmlns:a16="http://schemas.microsoft.com/office/drawing/2014/main" id="{62ACFF62-C108-172D-D498-C8475087D389}"/>
                  </a:ext>
                </a:extLst>
              </p:cNvPr>
              <p:cNvGrpSpPr/>
              <p:nvPr/>
            </p:nvGrpSpPr>
            <p:grpSpPr>
              <a:xfrm>
                <a:off x="763919" y="1689207"/>
                <a:ext cx="505937" cy="497951"/>
                <a:chOff x="683125" y="1955275"/>
                <a:chExt cx="299325" cy="294600"/>
              </a:xfrm>
              <a:grpFill/>
            </p:grpSpPr>
            <p:sp>
              <p:nvSpPr>
                <p:cNvPr id="17830" name="Google Shape;9148;p73">
                  <a:extLst>
                    <a:ext uri="{FF2B5EF4-FFF2-40B4-BE49-F238E27FC236}">
                      <a16:creationId xmlns:a16="http://schemas.microsoft.com/office/drawing/2014/main" id="{AA7285D6-92D3-19A1-7C47-B9CDE7B007ED}"/>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31" name="Google Shape;9149;p73">
                  <a:extLst>
                    <a:ext uri="{FF2B5EF4-FFF2-40B4-BE49-F238E27FC236}">
                      <a16:creationId xmlns:a16="http://schemas.microsoft.com/office/drawing/2014/main" id="{5452C3CE-0956-4E03-108F-CB018DAAB9F3}"/>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32" name="Google Shape;9150;p73">
                  <a:extLst>
                    <a:ext uri="{FF2B5EF4-FFF2-40B4-BE49-F238E27FC236}">
                      <a16:creationId xmlns:a16="http://schemas.microsoft.com/office/drawing/2014/main" id="{C2F94820-3E5F-0394-AB83-73638F8458C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33" name="Google Shape;9151;p73">
                  <a:extLst>
                    <a:ext uri="{FF2B5EF4-FFF2-40B4-BE49-F238E27FC236}">
                      <a16:creationId xmlns:a16="http://schemas.microsoft.com/office/drawing/2014/main" id="{8888BEF0-B93C-5A46-556B-3EAE5316A40B}"/>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670" name="Google Shape;9152;p73">
                <a:extLst>
                  <a:ext uri="{FF2B5EF4-FFF2-40B4-BE49-F238E27FC236}">
                    <a16:creationId xmlns:a16="http://schemas.microsoft.com/office/drawing/2014/main" id="{ADA50E07-873D-09F5-21FC-D586B60D4AED}"/>
                  </a:ext>
                </a:extLst>
              </p:cNvPr>
              <p:cNvGrpSpPr/>
              <p:nvPr/>
            </p:nvGrpSpPr>
            <p:grpSpPr>
              <a:xfrm>
                <a:off x="765251" y="2280947"/>
                <a:ext cx="503276" cy="500655"/>
                <a:chOff x="685475" y="2318350"/>
                <a:chExt cx="297750" cy="296200"/>
              </a:xfrm>
              <a:grpFill/>
            </p:grpSpPr>
            <p:sp>
              <p:nvSpPr>
                <p:cNvPr id="17827" name="Google Shape;9153;p73">
                  <a:extLst>
                    <a:ext uri="{FF2B5EF4-FFF2-40B4-BE49-F238E27FC236}">
                      <a16:creationId xmlns:a16="http://schemas.microsoft.com/office/drawing/2014/main" id="{AD08CB27-897B-278E-9D9B-B4DBB48462B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28" name="Google Shape;9154;p73">
                  <a:extLst>
                    <a:ext uri="{FF2B5EF4-FFF2-40B4-BE49-F238E27FC236}">
                      <a16:creationId xmlns:a16="http://schemas.microsoft.com/office/drawing/2014/main" id="{99EC79BC-A273-F927-1147-7EB9EE9A04D2}"/>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29" name="Google Shape;9155;p73">
                  <a:extLst>
                    <a:ext uri="{FF2B5EF4-FFF2-40B4-BE49-F238E27FC236}">
                      <a16:creationId xmlns:a16="http://schemas.microsoft.com/office/drawing/2014/main" id="{A481F08F-CBBE-2F0B-8722-AF2111AD10A4}"/>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671" name="Google Shape;9156;p73">
                <a:extLst>
                  <a:ext uri="{FF2B5EF4-FFF2-40B4-BE49-F238E27FC236}">
                    <a16:creationId xmlns:a16="http://schemas.microsoft.com/office/drawing/2014/main" id="{5F11252F-8BD4-926D-0585-A932B4A66C7D}"/>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672" name="Google Shape;9157;p73">
                <a:extLst>
                  <a:ext uri="{FF2B5EF4-FFF2-40B4-BE49-F238E27FC236}">
                    <a16:creationId xmlns:a16="http://schemas.microsoft.com/office/drawing/2014/main" id="{363F3E0D-5C97-F223-E256-2E3FB6F70ECE}"/>
                  </a:ext>
                </a:extLst>
              </p:cNvPr>
              <p:cNvGrpSpPr/>
              <p:nvPr/>
            </p:nvGrpSpPr>
            <p:grpSpPr>
              <a:xfrm>
                <a:off x="3957191" y="1688870"/>
                <a:ext cx="443398" cy="498627"/>
                <a:chOff x="2523000" y="1954875"/>
                <a:chExt cx="262325" cy="295000"/>
              </a:xfrm>
              <a:grpFill/>
            </p:grpSpPr>
            <p:sp>
              <p:nvSpPr>
                <p:cNvPr id="17825" name="Google Shape;9158;p73">
                  <a:extLst>
                    <a:ext uri="{FF2B5EF4-FFF2-40B4-BE49-F238E27FC236}">
                      <a16:creationId xmlns:a16="http://schemas.microsoft.com/office/drawing/2014/main" id="{58E6720D-2442-CD14-5A3C-60A1FEDBD4BA}"/>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26" name="Google Shape;9159;p73">
                  <a:extLst>
                    <a:ext uri="{FF2B5EF4-FFF2-40B4-BE49-F238E27FC236}">
                      <a16:creationId xmlns:a16="http://schemas.microsoft.com/office/drawing/2014/main" id="{56B41E84-E4AC-AC4E-59E4-598515AB9BE8}"/>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673" name="Google Shape;9160;p73">
                <a:extLst>
                  <a:ext uri="{FF2B5EF4-FFF2-40B4-BE49-F238E27FC236}">
                    <a16:creationId xmlns:a16="http://schemas.microsoft.com/office/drawing/2014/main" id="{DDDEC3AB-4DD6-28DD-5E1B-2FBA6C86583C}"/>
                  </a:ext>
                </a:extLst>
              </p:cNvPr>
              <p:cNvGrpSpPr/>
              <p:nvPr/>
            </p:nvGrpSpPr>
            <p:grpSpPr>
              <a:xfrm>
                <a:off x="3927252" y="2281623"/>
                <a:ext cx="503276" cy="499303"/>
                <a:chOff x="2508825" y="2318350"/>
                <a:chExt cx="297750" cy="295400"/>
              </a:xfrm>
              <a:grpFill/>
            </p:grpSpPr>
            <p:sp>
              <p:nvSpPr>
                <p:cNvPr id="17823" name="Google Shape;9161;p73">
                  <a:extLst>
                    <a:ext uri="{FF2B5EF4-FFF2-40B4-BE49-F238E27FC236}">
                      <a16:creationId xmlns:a16="http://schemas.microsoft.com/office/drawing/2014/main" id="{50128753-877F-2990-CD62-366FD6C43D4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24" name="Google Shape;9162;p73">
                  <a:extLst>
                    <a:ext uri="{FF2B5EF4-FFF2-40B4-BE49-F238E27FC236}">
                      <a16:creationId xmlns:a16="http://schemas.microsoft.com/office/drawing/2014/main" id="{199DD43B-4983-B300-3852-0F14FD959B25}"/>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674" name="Google Shape;9163;p73">
                <a:extLst>
                  <a:ext uri="{FF2B5EF4-FFF2-40B4-BE49-F238E27FC236}">
                    <a16:creationId xmlns:a16="http://schemas.microsoft.com/office/drawing/2014/main" id="{6CF9E815-79F8-4616-9D5D-FE86B76A0383}"/>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675" name="Google Shape;9164;p73">
                <a:extLst>
                  <a:ext uri="{FF2B5EF4-FFF2-40B4-BE49-F238E27FC236}">
                    <a16:creationId xmlns:a16="http://schemas.microsoft.com/office/drawing/2014/main" id="{632955CF-48E1-3C12-4D6E-5C181D5F83E0}"/>
                  </a:ext>
                </a:extLst>
              </p:cNvPr>
              <p:cNvGrpSpPr/>
              <p:nvPr/>
            </p:nvGrpSpPr>
            <p:grpSpPr>
              <a:xfrm>
                <a:off x="7113533" y="1688554"/>
                <a:ext cx="497951" cy="499261"/>
                <a:chOff x="4321150" y="1946600"/>
                <a:chExt cx="294600" cy="295375"/>
              </a:xfrm>
              <a:grpFill/>
            </p:grpSpPr>
            <p:sp>
              <p:nvSpPr>
                <p:cNvPr id="17820" name="Google Shape;9165;p73">
                  <a:extLst>
                    <a:ext uri="{FF2B5EF4-FFF2-40B4-BE49-F238E27FC236}">
                      <a16:creationId xmlns:a16="http://schemas.microsoft.com/office/drawing/2014/main" id="{FDE9F7E7-11D2-6171-07EF-1340AC89381B}"/>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21" name="Google Shape;9166;p73">
                  <a:extLst>
                    <a:ext uri="{FF2B5EF4-FFF2-40B4-BE49-F238E27FC236}">
                      <a16:creationId xmlns:a16="http://schemas.microsoft.com/office/drawing/2014/main" id="{60BC8646-A153-8FE6-985B-35ACB313EDEE}"/>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22" name="Google Shape;9167;p73">
                  <a:extLst>
                    <a:ext uri="{FF2B5EF4-FFF2-40B4-BE49-F238E27FC236}">
                      <a16:creationId xmlns:a16="http://schemas.microsoft.com/office/drawing/2014/main" id="{3C2FAD50-9CFB-C4B6-20FE-FD02ECED10CA}"/>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676" name="Google Shape;9168;p73">
                <a:extLst>
                  <a:ext uri="{FF2B5EF4-FFF2-40B4-BE49-F238E27FC236}">
                    <a16:creationId xmlns:a16="http://schemas.microsoft.com/office/drawing/2014/main" id="{C4B78967-F10C-A41C-3A2B-D0F2DA6C15D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77" name="Google Shape;9169;p73">
                <a:extLst>
                  <a:ext uri="{FF2B5EF4-FFF2-40B4-BE49-F238E27FC236}">
                    <a16:creationId xmlns:a16="http://schemas.microsoft.com/office/drawing/2014/main" id="{538D2A0E-FF94-8C60-10F3-247ED579D4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78" name="Google Shape;9170;p73">
                <a:extLst>
                  <a:ext uri="{FF2B5EF4-FFF2-40B4-BE49-F238E27FC236}">
                    <a16:creationId xmlns:a16="http://schemas.microsoft.com/office/drawing/2014/main" id="{49180716-CEA7-5E21-1801-E8F8985F956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79" name="Google Shape;9171;p73">
                <a:extLst>
                  <a:ext uri="{FF2B5EF4-FFF2-40B4-BE49-F238E27FC236}">
                    <a16:creationId xmlns:a16="http://schemas.microsoft.com/office/drawing/2014/main" id="{B7562C5E-05F1-AD25-6E20-B52B235BAF7B}"/>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680" name="Google Shape;9172;p73">
                <a:extLst>
                  <a:ext uri="{FF2B5EF4-FFF2-40B4-BE49-F238E27FC236}">
                    <a16:creationId xmlns:a16="http://schemas.microsoft.com/office/drawing/2014/main" id="{E7B7509D-C007-E594-CC03-2DC5EC58C591}"/>
                  </a:ext>
                </a:extLst>
              </p:cNvPr>
              <p:cNvGrpSpPr/>
              <p:nvPr/>
            </p:nvGrpSpPr>
            <p:grpSpPr>
              <a:xfrm>
                <a:off x="1400413" y="2281623"/>
                <a:ext cx="504585" cy="499303"/>
                <a:chOff x="1049375" y="2318350"/>
                <a:chExt cx="298525" cy="295400"/>
              </a:xfrm>
              <a:grpFill/>
            </p:grpSpPr>
            <p:sp>
              <p:nvSpPr>
                <p:cNvPr id="17816" name="Google Shape;9173;p73">
                  <a:extLst>
                    <a:ext uri="{FF2B5EF4-FFF2-40B4-BE49-F238E27FC236}">
                      <a16:creationId xmlns:a16="http://schemas.microsoft.com/office/drawing/2014/main" id="{D066B87F-BBD1-EEB8-4446-D6F701508A7F}"/>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17" name="Google Shape;9174;p73">
                  <a:extLst>
                    <a:ext uri="{FF2B5EF4-FFF2-40B4-BE49-F238E27FC236}">
                      <a16:creationId xmlns:a16="http://schemas.microsoft.com/office/drawing/2014/main" id="{9203B9CD-1F02-0C94-3E71-A1D56C5921EF}"/>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18" name="Google Shape;9175;p73">
                  <a:extLst>
                    <a:ext uri="{FF2B5EF4-FFF2-40B4-BE49-F238E27FC236}">
                      <a16:creationId xmlns:a16="http://schemas.microsoft.com/office/drawing/2014/main" id="{58D810BE-4F5C-28AB-E4B9-536B0F92AF8D}"/>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19" name="Google Shape;9176;p73">
                  <a:extLst>
                    <a:ext uri="{FF2B5EF4-FFF2-40B4-BE49-F238E27FC236}">
                      <a16:creationId xmlns:a16="http://schemas.microsoft.com/office/drawing/2014/main" id="{3E84E2D0-0638-5A88-98BE-CC51082D20C2}"/>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681" name="Google Shape;9177;p73">
                <a:extLst>
                  <a:ext uri="{FF2B5EF4-FFF2-40B4-BE49-F238E27FC236}">
                    <a16:creationId xmlns:a16="http://schemas.microsoft.com/office/drawing/2014/main" id="{9C392A5D-EDE3-F460-F38B-C2E0AC6A9B3F}"/>
                  </a:ext>
                </a:extLst>
              </p:cNvPr>
              <p:cNvGrpSpPr/>
              <p:nvPr/>
            </p:nvGrpSpPr>
            <p:grpSpPr>
              <a:xfrm>
                <a:off x="1401090" y="2923331"/>
                <a:ext cx="503233" cy="503233"/>
                <a:chOff x="1049375" y="2680675"/>
                <a:chExt cx="297725" cy="297725"/>
              </a:xfrm>
              <a:grpFill/>
            </p:grpSpPr>
            <p:sp>
              <p:nvSpPr>
                <p:cNvPr id="17814" name="Google Shape;9178;p73">
                  <a:extLst>
                    <a:ext uri="{FF2B5EF4-FFF2-40B4-BE49-F238E27FC236}">
                      <a16:creationId xmlns:a16="http://schemas.microsoft.com/office/drawing/2014/main" id="{22B28EC9-05C7-90F7-A476-E7AA62E66B4D}"/>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15" name="Google Shape;9179;p73">
                  <a:extLst>
                    <a:ext uri="{FF2B5EF4-FFF2-40B4-BE49-F238E27FC236}">
                      <a16:creationId xmlns:a16="http://schemas.microsoft.com/office/drawing/2014/main" id="{B50A64B9-8F4B-3A90-7B66-9878D6902722}"/>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682" name="Google Shape;9180;p73">
                <a:extLst>
                  <a:ext uri="{FF2B5EF4-FFF2-40B4-BE49-F238E27FC236}">
                    <a16:creationId xmlns:a16="http://schemas.microsoft.com/office/drawing/2014/main" id="{85825ABF-39E7-2034-3F46-2C6FC8EB5729}"/>
                  </a:ext>
                </a:extLst>
              </p:cNvPr>
              <p:cNvGrpSpPr/>
              <p:nvPr/>
            </p:nvGrpSpPr>
            <p:grpSpPr>
              <a:xfrm>
                <a:off x="4571962" y="1688532"/>
                <a:ext cx="499261" cy="499303"/>
                <a:chOff x="2872725" y="1954475"/>
                <a:chExt cx="295375" cy="295400"/>
              </a:xfrm>
              <a:grpFill/>
            </p:grpSpPr>
            <p:sp>
              <p:nvSpPr>
                <p:cNvPr id="17811" name="Google Shape;9181;p73">
                  <a:extLst>
                    <a:ext uri="{FF2B5EF4-FFF2-40B4-BE49-F238E27FC236}">
                      <a16:creationId xmlns:a16="http://schemas.microsoft.com/office/drawing/2014/main" id="{A6D438DA-2628-C80C-D206-3B12A4B68E5C}"/>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12" name="Google Shape;9182;p73">
                  <a:extLst>
                    <a:ext uri="{FF2B5EF4-FFF2-40B4-BE49-F238E27FC236}">
                      <a16:creationId xmlns:a16="http://schemas.microsoft.com/office/drawing/2014/main" id="{FE446367-D440-7C9D-8075-2ECD5390FA34}"/>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13" name="Google Shape;9183;p73">
                  <a:extLst>
                    <a:ext uri="{FF2B5EF4-FFF2-40B4-BE49-F238E27FC236}">
                      <a16:creationId xmlns:a16="http://schemas.microsoft.com/office/drawing/2014/main" id="{69A071B6-F865-959F-5756-9AAB03734A7D}"/>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683" name="Google Shape;9184;p73">
                <a:extLst>
                  <a:ext uri="{FF2B5EF4-FFF2-40B4-BE49-F238E27FC236}">
                    <a16:creationId xmlns:a16="http://schemas.microsoft.com/office/drawing/2014/main" id="{C8A50F2D-CF9F-8DB4-9678-E646D6A0D2DE}"/>
                  </a:ext>
                </a:extLst>
              </p:cNvPr>
              <p:cNvGrpSpPr/>
              <p:nvPr/>
            </p:nvGrpSpPr>
            <p:grpSpPr>
              <a:xfrm>
                <a:off x="4602577" y="2280292"/>
                <a:ext cx="438032" cy="501965"/>
                <a:chOff x="2890050" y="2318350"/>
                <a:chExt cx="259150" cy="296975"/>
              </a:xfrm>
              <a:grpFill/>
            </p:grpSpPr>
            <p:sp>
              <p:nvSpPr>
                <p:cNvPr id="17809" name="Google Shape;9185;p73">
                  <a:extLst>
                    <a:ext uri="{FF2B5EF4-FFF2-40B4-BE49-F238E27FC236}">
                      <a16:creationId xmlns:a16="http://schemas.microsoft.com/office/drawing/2014/main" id="{C421F685-F7E0-67EC-8F97-62B8C8D430A1}"/>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10" name="Google Shape;9186;p73">
                  <a:extLst>
                    <a:ext uri="{FF2B5EF4-FFF2-40B4-BE49-F238E27FC236}">
                      <a16:creationId xmlns:a16="http://schemas.microsoft.com/office/drawing/2014/main" id="{3C1663A0-D951-719B-BE2F-6A83A8E09B7A}"/>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684" name="Google Shape;9187;p73">
                <a:extLst>
                  <a:ext uri="{FF2B5EF4-FFF2-40B4-BE49-F238E27FC236}">
                    <a16:creationId xmlns:a16="http://schemas.microsoft.com/office/drawing/2014/main" id="{B3F317AC-55C1-DCA2-31E6-87062C0E776E}"/>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685" name="Google Shape;9188;p73">
                <a:extLst>
                  <a:ext uri="{FF2B5EF4-FFF2-40B4-BE49-F238E27FC236}">
                    <a16:creationId xmlns:a16="http://schemas.microsoft.com/office/drawing/2014/main" id="{4A041CA6-466D-A5DC-F156-8A1F69E6C097}"/>
                  </a:ext>
                </a:extLst>
              </p:cNvPr>
              <p:cNvGrpSpPr/>
              <p:nvPr/>
            </p:nvGrpSpPr>
            <p:grpSpPr>
              <a:xfrm>
                <a:off x="7744368" y="1689229"/>
                <a:ext cx="497908" cy="497908"/>
                <a:chOff x="4685050" y="1945825"/>
                <a:chExt cx="294575" cy="294575"/>
              </a:xfrm>
              <a:grpFill/>
            </p:grpSpPr>
            <p:sp>
              <p:nvSpPr>
                <p:cNvPr id="17804" name="Google Shape;9189;p73">
                  <a:extLst>
                    <a:ext uri="{FF2B5EF4-FFF2-40B4-BE49-F238E27FC236}">
                      <a16:creationId xmlns:a16="http://schemas.microsoft.com/office/drawing/2014/main" id="{23869CD7-5EBE-147C-B3BC-7015A85CA954}"/>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05" name="Google Shape;9190;p73">
                  <a:extLst>
                    <a:ext uri="{FF2B5EF4-FFF2-40B4-BE49-F238E27FC236}">
                      <a16:creationId xmlns:a16="http://schemas.microsoft.com/office/drawing/2014/main" id="{C0F8D9FE-21D7-7D40-EE5D-830D24E1C3B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06" name="Google Shape;9191;p73">
                  <a:extLst>
                    <a:ext uri="{FF2B5EF4-FFF2-40B4-BE49-F238E27FC236}">
                      <a16:creationId xmlns:a16="http://schemas.microsoft.com/office/drawing/2014/main" id="{DB8F0F58-24B7-E672-140B-C976BD876E0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07" name="Google Shape;9192;p73">
                  <a:extLst>
                    <a:ext uri="{FF2B5EF4-FFF2-40B4-BE49-F238E27FC236}">
                      <a16:creationId xmlns:a16="http://schemas.microsoft.com/office/drawing/2014/main" id="{D365CA78-01DE-0539-6937-068C281E9DB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08" name="Google Shape;9193;p73">
                  <a:extLst>
                    <a:ext uri="{FF2B5EF4-FFF2-40B4-BE49-F238E27FC236}">
                      <a16:creationId xmlns:a16="http://schemas.microsoft.com/office/drawing/2014/main" id="{92CAAA88-FAB1-0F47-8C02-5701AF71B020}"/>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686" name="Google Shape;9194;p73">
                <a:extLst>
                  <a:ext uri="{FF2B5EF4-FFF2-40B4-BE49-F238E27FC236}">
                    <a16:creationId xmlns:a16="http://schemas.microsoft.com/office/drawing/2014/main" id="{30B65611-99EA-10D9-D997-4C48DC3F10C2}"/>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87" name="Google Shape;9195;p73">
                <a:extLst>
                  <a:ext uri="{FF2B5EF4-FFF2-40B4-BE49-F238E27FC236}">
                    <a16:creationId xmlns:a16="http://schemas.microsoft.com/office/drawing/2014/main" id="{0913EBB4-4091-56EB-E986-AFCB8B39DE20}"/>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688" name="Google Shape;9196;p73">
                <a:extLst>
                  <a:ext uri="{FF2B5EF4-FFF2-40B4-BE49-F238E27FC236}">
                    <a16:creationId xmlns:a16="http://schemas.microsoft.com/office/drawing/2014/main" id="{7A830820-7BB6-0E77-AF78-ACCCEC6B3CE7}"/>
                  </a:ext>
                </a:extLst>
              </p:cNvPr>
              <p:cNvGrpSpPr/>
              <p:nvPr/>
            </p:nvGrpSpPr>
            <p:grpSpPr>
              <a:xfrm>
                <a:off x="10280367" y="2282300"/>
                <a:ext cx="499261" cy="497951"/>
                <a:chOff x="6131900" y="2301825"/>
                <a:chExt cx="295375" cy="294600"/>
              </a:xfrm>
              <a:grpFill/>
            </p:grpSpPr>
            <p:sp>
              <p:nvSpPr>
                <p:cNvPr id="17800" name="Google Shape;9197;p73">
                  <a:extLst>
                    <a:ext uri="{FF2B5EF4-FFF2-40B4-BE49-F238E27FC236}">
                      <a16:creationId xmlns:a16="http://schemas.microsoft.com/office/drawing/2014/main" id="{D605DBE8-2D91-4C05-148F-3BB36148708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01" name="Google Shape;9198;p73">
                  <a:extLst>
                    <a:ext uri="{FF2B5EF4-FFF2-40B4-BE49-F238E27FC236}">
                      <a16:creationId xmlns:a16="http://schemas.microsoft.com/office/drawing/2014/main" id="{9D0919B2-F457-A7D1-B1E8-885BFC2D8245}"/>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02" name="Google Shape;9199;p73">
                  <a:extLst>
                    <a:ext uri="{FF2B5EF4-FFF2-40B4-BE49-F238E27FC236}">
                      <a16:creationId xmlns:a16="http://schemas.microsoft.com/office/drawing/2014/main" id="{8401C5CE-1D05-4067-3756-C02C95CEACF3}"/>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803" name="Google Shape;9200;p73">
                  <a:extLst>
                    <a:ext uri="{FF2B5EF4-FFF2-40B4-BE49-F238E27FC236}">
                      <a16:creationId xmlns:a16="http://schemas.microsoft.com/office/drawing/2014/main" id="{857908A3-309F-6083-EC61-E82E8EE4DDE8}"/>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689" name="Google Shape;9201;p73">
                <a:extLst>
                  <a:ext uri="{FF2B5EF4-FFF2-40B4-BE49-F238E27FC236}">
                    <a16:creationId xmlns:a16="http://schemas.microsoft.com/office/drawing/2014/main" id="{1387A87B-73CA-352A-F258-948A7F29DBE4}"/>
                  </a:ext>
                </a:extLst>
              </p:cNvPr>
              <p:cNvGrpSpPr/>
              <p:nvPr/>
            </p:nvGrpSpPr>
            <p:grpSpPr>
              <a:xfrm>
                <a:off x="2036574" y="1687877"/>
                <a:ext cx="503276" cy="500612"/>
                <a:chOff x="1412450" y="1954475"/>
                <a:chExt cx="297750" cy="296175"/>
              </a:xfrm>
              <a:grpFill/>
            </p:grpSpPr>
            <p:sp>
              <p:nvSpPr>
                <p:cNvPr id="17798" name="Google Shape;9202;p73">
                  <a:extLst>
                    <a:ext uri="{FF2B5EF4-FFF2-40B4-BE49-F238E27FC236}">
                      <a16:creationId xmlns:a16="http://schemas.microsoft.com/office/drawing/2014/main" id="{F7E0F87E-81C1-811A-8898-60478222D4AA}"/>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99" name="Google Shape;9203;p73">
                  <a:extLst>
                    <a:ext uri="{FF2B5EF4-FFF2-40B4-BE49-F238E27FC236}">
                      <a16:creationId xmlns:a16="http://schemas.microsoft.com/office/drawing/2014/main" id="{C96C9B9A-ABD3-5E2A-FF8B-7DDB43400319}"/>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690" name="Google Shape;9204;p73">
                <a:extLst>
                  <a:ext uri="{FF2B5EF4-FFF2-40B4-BE49-F238E27FC236}">
                    <a16:creationId xmlns:a16="http://schemas.microsoft.com/office/drawing/2014/main" id="{900A24A2-F68C-BF82-E986-CDC53962C43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691" name="Google Shape;9205;p73">
                <a:extLst>
                  <a:ext uri="{FF2B5EF4-FFF2-40B4-BE49-F238E27FC236}">
                    <a16:creationId xmlns:a16="http://schemas.microsoft.com/office/drawing/2014/main" id="{7A9BFFDA-D51E-F8D4-97E6-6A807C828885}"/>
                  </a:ext>
                </a:extLst>
              </p:cNvPr>
              <p:cNvGrpSpPr/>
              <p:nvPr/>
            </p:nvGrpSpPr>
            <p:grpSpPr>
              <a:xfrm>
                <a:off x="2036574" y="2923500"/>
                <a:ext cx="503276" cy="502894"/>
                <a:chOff x="1413250" y="2680675"/>
                <a:chExt cx="297750" cy="297525"/>
              </a:xfrm>
              <a:grpFill/>
            </p:grpSpPr>
            <p:sp>
              <p:nvSpPr>
                <p:cNvPr id="17794" name="Google Shape;9206;p73">
                  <a:extLst>
                    <a:ext uri="{FF2B5EF4-FFF2-40B4-BE49-F238E27FC236}">
                      <a16:creationId xmlns:a16="http://schemas.microsoft.com/office/drawing/2014/main" id="{FB528597-CE47-7CA6-F636-974363AA271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95" name="Google Shape;9207;p73">
                  <a:extLst>
                    <a:ext uri="{FF2B5EF4-FFF2-40B4-BE49-F238E27FC236}">
                      <a16:creationId xmlns:a16="http://schemas.microsoft.com/office/drawing/2014/main" id="{41385DAC-2DB4-C9AA-D23A-E6C253E3C42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96" name="Google Shape;9208;p73">
                  <a:extLst>
                    <a:ext uri="{FF2B5EF4-FFF2-40B4-BE49-F238E27FC236}">
                      <a16:creationId xmlns:a16="http://schemas.microsoft.com/office/drawing/2014/main" id="{3C6F1576-E814-BBB8-3992-0505242023DB}"/>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97" name="Google Shape;9209;p73">
                  <a:extLst>
                    <a:ext uri="{FF2B5EF4-FFF2-40B4-BE49-F238E27FC236}">
                      <a16:creationId xmlns:a16="http://schemas.microsoft.com/office/drawing/2014/main" id="{794AF971-0298-C130-061E-275B0A1AA8D0}"/>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692" name="Google Shape;9210;p73">
                <a:extLst>
                  <a:ext uri="{FF2B5EF4-FFF2-40B4-BE49-F238E27FC236}">
                    <a16:creationId xmlns:a16="http://schemas.microsoft.com/office/drawing/2014/main" id="{3F6D89FD-0118-8D9F-74A9-072A424462B8}"/>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93" name="Google Shape;9211;p73">
                <a:extLst>
                  <a:ext uri="{FF2B5EF4-FFF2-40B4-BE49-F238E27FC236}">
                    <a16:creationId xmlns:a16="http://schemas.microsoft.com/office/drawing/2014/main" id="{4EBE5D62-1497-D1AC-526E-899658F9B699}"/>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94" name="Google Shape;9212;p73">
                <a:extLst>
                  <a:ext uri="{FF2B5EF4-FFF2-40B4-BE49-F238E27FC236}">
                    <a16:creationId xmlns:a16="http://schemas.microsoft.com/office/drawing/2014/main" id="{524BC655-5E30-FCAE-1E34-BDA836814A01}"/>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695" name="Google Shape;9213;p73">
                <a:extLst>
                  <a:ext uri="{FF2B5EF4-FFF2-40B4-BE49-F238E27FC236}">
                    <a16:creationId xmlns:a16="http://schemas.microsoft.com/office/drawing/2014/main" id="{0243FFC9-CC18-B7DE-07DE-B491A56C279B}"/>
                  </a:ext>
                </a:extLst>
              </p:cNvPr>
              <p:cNvGrpSpPr/>
              <p:nvPr/>
            </p:nvGrpSpPr>
            <p:grpSpPr>
              <a:xfrm>
                <a:off x="8378520" y="1688743"/>
                <a:ext cx="501923" cy="498881"/>
                <a:chOff x="5045775" y="1946400"/>
                <a:chExt cx="296950" cy="295150"/>
              </a:xfrm>
              <a:grpFill/>
            </p:grpSpPr>
            <p:sp>
              <p:nvSpPr>
                <p:cNvPr id="17792" name="Google Shape;9214;p73">
                  <a:extLst>
                    <a:ext uri="{FF2B5EF4-FFF2-40B4-BE49-F238E27FC236}">
                      <a16:creationId xmlns:a16="http://schemas.microsoft.com/office/drawing/2014/main" id="{3FAD330A-6EE5-5E17-24EB-B786D0D4B586}"/>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93" name="Google Shape;9215;p73">
                  <a:extLst>
                    <a:ext uri="{FF2B5EF4-FFF2-40B4-BE49-F238E27FC236}">
                      <a16:creationId xmlns:a16="http://schemas.microsoft.com/office/drawing/2014/main" id="{2647FD92-DCFF-A44E-E1FF-2BC65BA07B82}"/>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696" name="Google Shape;9216;p73">
                <a:extLst>
                  <a:ext uri="{FF2B5EF4-FFF2-40B4-BE49-F238E27FC236}">
                    <a16:creationId xmlns:a16="http://schemas.microsoft.com/office/drawing/2014/main" id="{2184BBC2-2E66-6800-1BE1-FBF5736FA4B6}"/>
                  </a:ext>
                </a:extLst>
              </p:cNvPr>
              <p:cNvGrpSpPr/>
              <p:nvPr/>
            </p:nvGrpSpPr>
            <p:grpSpPr>
              <a:xfrm>
                <a:off x="8376514" y="2310252"/>
                <a:ext cx="505937" cy="442045"/>
                <a:chOff x="5046550" y="2327025"/>
                <a:chExt cx="299325" cy="261525"/>
              </a:xfrm>
              <a:grpFill/>
            </p:grpSpPr>
            <p:sp>
              <p:nvSpPr>
                <p:cNvPr id="17789" name="Google Shape;9217;p73">
                  <a:extLst>
                    <a:ext uri="{FF2B5EF4-FFF2-40B4-BE49-F238E27FC236}">
                      <a16:creationId xmlns:a16="http://schemas.microsoft.com/office/drawing/2014/main" id="{B1BF8EF9-FB2E-786F-6B92-7399F010ECF2}"/>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90" name="Google Shape;9218;p73">
                  <a:extLst>
                    <a:ext uri="{FF2B5EF4-FFF2-40B4-BE49-F238E27FC236}">
                      <a16:creationId xmlns:a16="http://schemas.microsoft.com/office/drawing/2014/main" id="{209F29CC-AE7A-391F-A207-4A8564AA2EEA}"/>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91" name="Google Shape;9219;p73">
                  <a:extLst>
                    <a:ext uri="{FF2B5EF4-FFF2-40B4-BE49-F238E27FC236}">
                      <a16:creationId xmlns:a16="http://schemas.microsoft.com/office/drawing/2014/main" id="{BCDDE940-E93A-A393-A9DC-370D88DA584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697" name="Google Shape;9220;p73">
                <a:extLst>
                  <a:ext uri="{FF2B5EF4-FFF2-40B4-BE49-F238E27FC236}">
                    <a16:creationId xmlns:a16="http://schemas.microsoft.com/office/drawing/2014/main" id="{66E34820-7D1C-59F4-8B7B-47275F5EFEF1}"/>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698" name="Google Shape;9221;p73">
                <a:extLst>
                  <a:ext uri="{FF2B5EF4-FFF2-40B4-BE49-F238E27FC236}">
                    <a16:creationId xmlns:a16="http://schemas.microsoft.com/office/drawing/2014/main" id="{7037DE14-B328-BABE-31B2-568C5F277739}"/>
                  </a:ext>
                </a:extLst>
              </p:cNvPr>
              <p:cNvGrpSpPr/>
              <p:nvPr/>
            </p:nvGrpSpPr>
            <p:grpSpPr>
              <a:xfrm>
                <a:off x="10278360" y="2925316"/>
                <a:ext cx="503276" cy="499261"/>
                <a:chOff x="6167350" y="2672800"/>
                <a:chExt cx="297750" cy="295375"/>
              </a:xfrm>
              <a:grpFill/>
            </p:grpSpPr>
            <p:sp>
              <p:nvSpPr>
                <p:cNvPr id="17784" name="Google Shape;9222;p73">
                  <a:extLst>
                    <a:ext uri="{FF2B5EF4-FFF2-40B4-BE49-F238E27FC236}">
                      <a16:creationId xmlns:a16="http://schemas.microsoft.com/office/drawing/2014/main" id="{AC2146FD-05DC-B353-F937-3D358EBD334C}"/>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85" name="Google Shape;9223;p73">
                  <a:extLst>
                    <a:ext uri="{FF2B5EF4-FFF2-40B4-BE49-F238E27FC236}">
                      <a16:creationId xmlns:a16="http://schemas.microsoft.com/office/drawing/2014/main" id="{3E57F1F5-90DD-9D3E-405A-62D3C9E5218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86" name="Google Shape;9224;p73">
                  <a:extLst>
                    <a:ext uri="{FF2B5EF4-FFF2-40B4-BE49-F238E27FC236}">
                      <a16:creationId xmlns:a16="http://schemas.microsoft.com/office/drawing/2014/main" id="{BD647321-D9DF-0DFF-136C-5D433F42D45C}"/>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87" name="Google Shape;9225;p73">
                  <a:extLst>
                    <a:ext uri="{FF2B5EF4-FFF2-40B4-BE49-F238E27FC236}">
                      <a16:creationId xmlns:a16="http://schemas.microsoft.com/office/drawing/2014/main" id="{A9D91F3E-19A6-3941-85F3-65CFEEAD2E6D}"/>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88" name="Google Shape;9226;p73">
                  <a:extLst>
                    <a:ext uri="{FF2B5EF4-FFF2-40B4-BE49-F238E27FC236}">
                      <a16:creationId xmlns:a16="http://schemas.microsoft.com/office/drawing/2014/main" id="{19448EAF-840E-6962-70CC-96EAEE1F72A5}"/>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699" name="Google Shape;9227;p73">
                <a:extLst>
                  <a:ext uri="{FF2B5EF4-FFF2-40B4-BE49-F238E27FC236}">
                    <a16:creationId xmlns:a16="http://schemas.microsoft.com/office/drawing/2014/main" id="{73F0655E-6EDA-C5D1-ACDF-3DA89251BBEB}"/>
                  </a:ext>
                </a:extLst>
              </p:cNvPr>
              <p:cNvGrpSpPr/>
              <p:nvPr/>
            </p:nvGrpSpPr>
            <p:grpSpPr>
              <a:xfrm>
                <a:off x="2672056" y="1687222"/>
                <a:ext cx="497951" cy="501923"/>
                <a:chOff x="1777925" y="1953700"/>
                <a:chExt cx="294600" cy="296950"/>
              </a:xfrm>
              <a:grpFill/>
            </p:grpSpPr>
            <p:sp>
              <p:nvSpPr>
                <p:cNvPr id="17780" name="Google Shape;9228;p73">
                  <a:extLst>
                    <a:ext uri="{FF2B5EF4-FFF2-40B4-BE49-F238E27FC236}">
                      <a16:creationId xmlns:a16="http://schemas.microsoft.com/office/drawing/2014/main" id="{CE81207F-18F6-8D53-9E05-4E7BDD16ACA5}"/>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81" name="Google Shape;9229;p73">
                  <a:extLst>
                    <a:ext uri="{FF2B5EF4-FFF2-40B4-BE49-F238E27FC236}">
                      <a16:creationId xmlns:a16="http://schemas.microsoft.com/office/drawing/2014/main" id="{5A169894-ACAA-AADE-BEA3-3C3509894546}"/>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82" name="Google Shape;9230;p73">
                  <a:extLst>
                    <a:ext uri="{FF2B5EF4-FFF2-40B4-BE49-F238E27FC236}">
                      <a16:creationId xmlns:a16="http://schemas.microsoft.com/office/drawing/2014/main" id="{AAE829AE-78C8-64CC-997E-FB4516E9986B}"/>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83" name="Google Shape;9231;p73">
                  <a:extLst>
                    <a:ext uri="{FF2B5EF4-FFF2-40B4-BE49-F238E27FC236}">
                      <a16:creationId xmlns:a16="http://schemas.microsoft.com/office/drawing/2014/main" id="{8A9C0DB5-C053-0BDD-E88A-3242214C12A3}"/>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00" name="Google Shape;9232;p73">
                <a:extLst>
                  <a:ext uri="{FF2B5EF4-FFF2-40B4-BE49-F238E27FC236}">
                    <a16:creationId xmlns:a16="http://schemas.microsoft.com/office/drawing/2014/main" id="{BDDE475B-D6AD-2E2A-1710-20CF825C5067}"/>
                  </a:ext>
                </a:extLst>
              </p:cNvPr>
              <p:cNvGrpSpPr/>
              <p:nvPr/>
            </p:nvGrpSpPr>
            <p:grpSpPr>
              <a:xfrm>
                <a:off x="2694705" y="2282300"/>
                <a:ext cx="452652" cy="497951"/>
                <a:chOff x="1790525" y="2319150"/>
                <a:chExt cx="267800" cy="294600"/>
              </a:xfrm>
              <a:grpFill/>
            </p:grpSpPr>
            <p:sp>
              <p:nvSpPr>
                <p:cNvPr id="17778" name="Google Shape;9233;p73">
                  <a:extLst>
                    <a:ext uri="{FF2B5EF4-FFF2-40B4-BE49-F238E27FC236}">
                      <a16:creationId xmlns:a16="http://schemas.microsoft.com/office/drawing/2014/main" id="{FEA3D7CA-E8BF-5679-B13C-69BC8FF8B4AE}"/>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79" name="Google Shape;9234;p73">
                  <a:extLst>
                    <a:ext uri="{FF2B5EF4-FFF2-40B4-BE49-F238E27FC236}">
                      <a16:creationId xmlns:a16="http://schemas.microsoft.com/office/drawing/2014/main" id="{FFC9D3A1-5BD2-0EE4-B3EB-E01412A5B475}"/>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701" name="Google Shape;9235;p73">
                <a:extLst>
                  <a:ext uri="{FF2B5EF4-FFF2-40B4-BE49-F238E27FC236}">
                    <a16:creationId xmlns:a16="http://schemas.microsoft.com/office/drawing/2014/main" id="{32CA1CD2-9C53-A202-BAE4-8AC7C6E1B30D}"/>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702" name="Google Shape;9236;p73">
                <a:extLst>
                  <a:ext uri="{FF2B5EF4-FFF2-40B4-BE49-F238E27FC236}">
                    <a16:creationId xmlns:a16="http://schemas.microsoft.com/office/drawing/2014/main" id="{79098A00-3278-121A-53EE-CC7E00CEAC5B}"/>
                  </a:ext>
                </a:extLst>
              </p:cNvPr>
              <p:cNvGrpSpPr/>
              <p:nvPr/>
            </p:nvGrpSpPr>
            <p:grpSpPr>
              <a:xfrm>
                <a:off x="5851480" y="1688532"/>
                <a:ext cx="500612" cy="499303"/>
                <a:chOff x="3599700" y="1954475"/>
                <a:chExt cx="296175" cy="295400"/>
              </a:xfrm>
              <a:grpFill/>
            </p:grpSpPr>
            <p:sp>
              <p:nvSpPr>
                <p:cNvPr id="17775" name="Google Shape;9237;p73">
                  <a:extLst>
                    <a:ext uri="{FF2B5EF4-FFF2-40B4-BE49-F238E27FC236}">
                      <a16:creationId xmlns:a16="http://schemas.microsoft.com/office/drawing/2014/main" id="{984888A6-E6EF-CDCD-8CCB-4BFC800278C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76" name="Google Shape;9238;p73">
                  <a:extLst>
                    <a:ext uri="{FF2B5EF4-FFF2-40B4-BE49-F238E27FC236}">
                      <a16:creationId xmlns:a16="http://schemas.microsoft.com/office/drawing/2014/main" id="{17FB0CFF-E1A7-478C-C7CF-C2D860788CF7}"/>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77" name="Google Shape;9239;p73">
                  <a:extLst>
                    <a:ext uri="{FF2B5EF4-FFF2-40B4-BE49-F238E27FC236}">
                      <a16:creationId xmlns:a16="http://schemas.microsoft.com/office/drawing/2014/main" id="{FD3DB83D-EDA0-0BD2-9C35-AC434AE155E4}"/>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03" name="Google Shape;9240;p73">
                <a:extLst>
                  <a:ext uri="{FF2B5EF4-FFF2-40B4-BE49-F238E27FC236}">
                    <a16:creationId xmlns:a16="http://schemas.microsoft.com/office/drawing/2014/main" id="{EB6EF0CD-931A-4332-62C2-619A7F7340F1}"/>
                  </a:ext>
                </a:extLst>
              </p:cNvPr>
              <p:cNvGrpSpPr/>
              <p:nvPr/>
            </p:nvGrpSpPr>
            <p:grpSpPr>
              <a:xfrm>
                <a:off x="5852810" y="2282300"/>
                <a:ext cx="497951" cy="497951"/>
                <a:chOff x="3601275" y="2319150"/>
                <a:chExt cx="294600" cy="294600"/>
              </a:xfrm>
              <a:grpFill/>
            </p:grpSpPr>
            <p:sp>
              <p:nvSpPr>
                <p:cNvPr id="17773" name="Google Shape;9241;p73">
                  <a:extLst>
                    <a:ext uri="{FF2B5EF4-FFF2-40B4-BE49-F238E27FC236}">
                      <a16:creationId xmlns:a16="http://schemas.microsoft.com/office/drawing/2014/main" id="{986A50F0-1798-3DBE-3930-C771EA53FDBB}"/>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74" name="Google Shape;9242;p73">
                  <a:extLst>
                    <a:ext uri="{FF2B5EF4-FFF2-40B4-BE49-F238E27FC236}">
                      <a16:creationId xmlns:a16="http://schemas.microsoft.com/office/drawing/2014/main" id="{1772D930-7849-D50A-5D1B-87E8F315D01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704" name="Google Shape;9243;p73">
                <a:extLst>
                  <a:ext uri="{FF2B5EF4-FFF2-40B4-BE49-F238E27FC236}">
                    <a16:creationId xmlns:a16="http://schemas.microsoft.com/office/drawing/2014/main" id="{22256679-40BE-57CF-B73E-9DCB28F8B071}"/>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705" name="Google Shape;9244;p73">
                <a:extLst>
                  <a:ext uri="{FF2B5EF4-FFF2-40B4-BE49-F238E27FC236}">
                    <a16:creationId xmlns:a16="http://schemas.microsoft.com/office/drawing/2014/main" id="{7489D1CA-71B9-1897-D273-7DDAA29158ED}"/>
                  </a:ext>
                </a:extLst>
              </p:cNvPr>
              <p:cNvGrpSpPr/>
              <p:nvPr/>
            </p:nvGrpSpPr>
            <p:grpSpPr>
              <a:xfrm>
                <a:off x="9032639" y="1687898"/>
                <a:ext cx="469977" cy="500571"/>
                <a:chOff x="5421475" y="1945825"/>
                <a:chExt cx="278050" cy="296150"/>
              </a:xfrm>
              <a:grpFill/>
            </p:grpSpPr>
            <p:sp>
              <p:nvSpPr>
                <p:cNvPr id="17765" name="Google Shape;9245;p73">
                  <a:extLst>
                    <a:ext uri="{FF2B5EF4-FFF2-40B4-BE49-F238E27FC236}">
                      <a16:creationId xmlns:a16="http://schemas.microsoft.com/office/drawing/2014/main" id="{D31036E0-1490-215E-8B44-B2E8868F380C}"/>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66" name="Google Shape;9246;p73">
                  <a:extLst>
                    <a:ext uri="{FF2B5EF4-FFF2-40B4-BE49-F238E27FC236}">
                      <a16:creationId xmlns:a16="http://schemas.microsoft.com/office/drawing/2014/main" id="{529547DA-5E2B-FBB2-CDCC-B88F596E6303}"/>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67" name="Google Shape;9247;p73">
                  <a:extLst>
                    <a:ext uri="{FF2B5EF4-FFF2-40B4-BE49-F238E27FC236}">
                      <a16:creationId xmlns:a16="http://schemas.microsoft.com/office/drawing/2014/main" id="{A5E7FF3E-8926-4DCD-E327-952FE3F5566B}"/>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68" name="Google Shape;9248;p73">
                  <a:extLst>
                    <a:ext uri="{FF2B5EF4-FFF2-40B4-BE49-F238E27FC236}">
                      <a16:creationId xmlns:a16="http://schemas.microsoft.com/office/drawing/2014/main" id="{D17C568C-B18F-58B6-1D98-3AC6331E427C}"/>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69" name="Google Shape;9249;p73">
                  <a:extLst>
                    <a:ext uri="{FF2B5EF4-FFF2-40B4-BE49-F238E27FC236}">
                      <a16:creationId xmlns:a16="http://schemas.microsoft.com/office/drawing/2014/main" id="{3EBAAEE1-7168-D0DC-21F4-954BB0707B02}"/>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70" name="Google Shape;9250;p73">
                  <a:extLst>
                    <a:ext uri="{FF2B5EF4-FFF2-40B4-BE49-F238E27FC236}">
                      <a16:creationId xmlns:a16="http://schemas.microsoft.com/office/drawing/2014/main" id="{C1B3B1FF-2D1E-9DC5-EBF8-C8501F1447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71" name="Google Shape;9251;p73">
                  <a:extLst>
                    <a:ext uri="{FF2B5EF4-FFF2-40B4-BE49-F238E27FC236}">
                      <a16:creationId xmlns:a16="http://schemas.microsoft.com/office/drawing/2014/main" id="{EF670C8F-1918-0F24-4D0D-4660144E0182}"/>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72" name="Google Shape;9252;p73">
                  <a:extLst>
                    <a:ext uri="{FF2B5EF4-FFF2-40B4-BE49-F238E27FC236}">
                      <a16:creationId xmlns:a16="http://schemas.microsoft.com/office/drawing/2014/main" id="{0E01833B-3147-6802-176B-441DBCCFF6C5}"/>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706" name="Google Shape;9253;p73">
                <a:extLst>
                  <a:ext uri="{FF2B5EF4-FFF2-40B4-BE49-F238E27FC236}">
                    <a16:creationId xmlns:a16="http://schemas.microsoft.com/office/drawing/2014/main" id="{77A18426-313E-DF63-9AD8-CC0C67C8C16D}"/>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707" name="Google Shape;9254;p73">
                <a:extLst>
                  <a:ext uri="{FF2B5EF4-FFF2-40B4-BE49-F238E27FC236}">
                    <a16:creationId xmlns:a16="http://schemas.microsoft.com/office/drawing/2014/main" id="{72FB360D-7A90-9A4A-2A7E-E887E021CE9E}"/>
                  </a:ext>
                </a:extLst>
              </p:cNvPr>
              <p:cNvGrpSpPr/>
              <p:nvPr/>
            </p:nvGrpSpPr>
            <p:grpSpPr>
              <a:xfrm>
                <a:off x="9016666" y="3013844"/>
                <a:ext cx="501923" cy="322206"/>
                <a:chOff x="5411225" y="2726350"/>
                <a:chExt cx="296950" cy="190625"/>
              </a:xfrm>
              <a:grpFill/>
            </p:grpSpPr>
            <p:sp>
              <p:nvSpPr>
                <p:cNvPr id="17763" name="Google Shape;9255;p73">
                  <a:extLst>
                    <a:ext uri="{FF2B5EF4-FFF2-40B4-BE49-F238E27FC236}">
                      <a16:creationId xmlns:a16="http://schemas.microsoft.com/office/drawing/2014/main" id="{DE98A84E-4A61-74D3-3E50-57DF3490DC3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64" name="Google Shape;9256;p73">
                  <a:extLst>
                    <a:ext uri="{FF2B5EF4-FFF2-40B4-BE49-F238E27FC236}">
                      <a16:creationId xmlns:a16="http://schemas.microsoft.com/office/drawing/2014/main" id="{EE281632-F59E-F87D-52DA-DCC1C76AB9F0}"/>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08" name="Google Shape;9257;p73">
                <a:extLst>
                  <a:ext uri="{FF2B5EF4-FFF2-40B4-BE49-F238E27FC236}">
                    <a16:creationId xmlns:a16="http://schemas.microsoft.com/office/drawing/2014/main" id="{1CA83ABB-181B-17EB-9EA7-21E74327B3D4}"/>
                  </a:ext>
                </a:extLst>
              </p:cNvPr>
              <p:cNvGrpSpPr/>
              <p:nvPr/>
            </p:nvGrpSpPr>
            <p:grpSpPr>
              <a:xfrm>
                <a:off x="10924848" y="1704399"/>
                <a:ext cx="503233" cy="467568"/>
                <a:chOff x="6524150" y="1938725"/>
                <a:chExt cx="297725" cy="276625"/>
              </a:xfrm>
              <a:grpFill/>
            </p:grpSpPr>
            <p:sp>
              <p:nvSpPr>
                <p:cNvPr id="17759" name="Google Shape;9258;p73">
                  <a:extLst>
                    <a:ext uri="{FF2B5EF4-FFF2-40B4-BE49-F238E27FC236}">
                      <a16:creationId xmlns:a16="http://schemas.microsoft.com/office/drawing/2014/main" id="{A372C818-0BAD-158E-77D6-30389AF1480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60" name="Google Shape;9259;p73">
                  <a:extLst>
                    <a:ext uri="{FF2B5EF4-FFF2-40B4-BE49-F238E27FC236}">
                      <a16:creationId xmlns:a16="http://schemas.microsoft.com/office/drawing/2014/main" id="{90920DEE-E4A8-CAF0-2EEA-C98DCFB5EDB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61" name="Google Shape;9260;p73">
                  <a:extLst>
                    <a:ext uri="{FF2B5EF4-FFF2-40B4-BE49-F238E27FC236}">
                      <a16:creationId xmlns:a16="http://schemas.microsoft.com/office/drawing/2014/main" id="{CCFE58FF-ACD3-1192-0C89-93F58F12DD2B}"/>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62" name="Google Shape;9261;p73">
                  <a:extLst>
                    <a:ext uri="{FF2B5EF4-FFF2-40B4-BE49-F238E27FC236}">
                      <a16:creationId xmlns:a16="http://schemas.microsoft.com/office/drawing/2014/main" id="{DC0BB392-B6DC-7178-AE8B-E387F5ED17AC}"/>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09" name="Google Shape;9262;p73">
                <a:extLst>
                  <a:ext uri="{FF2B5EF4-FFF2-40B4-BE49-F238E27FC236}">
                    <a16:creationId xmlns:a16="http://schemas.microsoft.com/office/drawing/2014/main" id="{6BD0F023-DD6B-A666-8B65-A225D03CB8EC}"/>
                  </a:ext>
                </a:extLst>
              </p:cNvPr>
              <p:cNvGrpSpPr/>
              <p:nvPr/>
            </p:nvGrpSpPr>
            <p:grpSpPr>
              <a:xfrm>
                <a:off x="3302285" y="1687877"/>
                <a:ext cx="501965" cy="500612"/>
                <a:chOff x="2141000" y="1954475"/>
                <a:chExt cx="296975" cy="296175"/>
              </a:xfrm>
              <a:grpFill/>
            </p:grpSpPr>
            <p:sp>
              <p:nvSpPr>
                <p:cNvPr id="17755" name="Google Shape;9263;p73">
                  <a:extLst>
                    <a:ext uri="{FF2B5EF4-FFF2-40B4-BE49-F238E27FC236}">
                      <a16:creationId xmlns:a16="http://schemas.microsoft.com/office/drawing/2014/main" id="{5328BBAA-A125-F557-1A66-5E8C1FC3D36B}"/>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56" name="Google Shape;9264;p73">
                  <a:extLst>
                    <a:ext uri="{FF2B5EF4-FFF2-40B4-BE49-F238E27FC236}">
                      <a16:creationId xmlns:a16="http://schemas.microsoft.com/office/drawing/2014/main" id="{1A35B23E-30AC-7946-9E8D-F940732B8872}"/>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57" name="Google Shape;9265;p73">
                  <a:extLst>
                    <a:ext uri="{FF2B5EF4-FFF2-40B4-BE49-F238E27FC236}">
                      <a16:creationId xmlns:a16="http://schemas.microsoft.com/office/drawing/2014/main" id="{9CF27558-4ADD-1F3D-B2CA-BAF77FA09771}"/>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58" name="Google Shape;9266;p73">
                  <a:extLst>
                    <a:ext uri="{FF2B5EF4-FFF2-40B4-BE49-F238E27FC236}">
                      <a16:creationId xmlns:a16="http://schemas.microsoft.com/office/drawing/2014/main" id="{6804D34A-7F1D-4842-EFBA-D0E0D2E11F67}"/>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10" name="Google Shape;9267;p73">
                <a:extLst>
                  <a:ext uri="{FF2B5EF4-FFF2-40B4-BE49-F238E27FC236}">
                    <a16:creationId xmlns:a16="http://schemas.microsoft.com/office/drawing/2014/main" id="{DFD2809D-8EAD-C73F-9AF6-99BA631EFE8C}"/>
                  </a:ext>
                </a:extLst>
              </p:cNvPr>
              <p:cNvGrpSpPr/>
              <p:nvPr/>
            </p:nvGrpSpPr>
            <p:grpSpPr>
              <a:xfrm>
                <a:off x="3292988" y="2281454"/>
                <a:ext cx="520558" cy="499641"/>
                <a:chOff x="2140225" y="2318650"/>
                <a:chExt cx="307975" cy="295600"/>
              </a:xfrm>
              <a:grpFill/>
            </p:grpSpPr>
            <p:sp>
              <p:nvSpPr>
                <p:cNvPr id="17753" name="Google Shape;9268;p73">
                  <a:extLst>
                    <a:ext uri="{FF2B5EF4-FFF2-40B4-BE49-F238E27FC236}">
                      <a16:creationId xmlns:a16="http://schemas.microsoft.com/office/drawing/2014/main" id="{DB099571-9C97-27F3-E76F-70ADB5AF3A52}"/>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54" name="Google Shape;9269;p73">
                  <a:extLst>
                    <a:ext uri="{FF2B5EF4-FFF2-40B4-BE49-F238E27FC236}">
                      <a16:creationId xmlns:a16="http://schemas.microsoft.com/office/drawing/2014/main" id="{453F360D-9884-6CA0-B763-21D11776D236}"/>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11" name="Google Shape;9270;p73">
                <a:extLst>
                  <a:ext uri="{FF2B5EF4-FFF2-40B4-BE49-F238E27FC236}">
                    <a16:creationId xmlns:a16="http://schemas.microsoft.com/office/drawing/2014/main" id="{DB19A429-F021-5856-E522-33967F3996B5}"/>
                  </a:ext>
                </a:extLst>
              </p:cNvPr>
              <p:cNvGrpSpPr/>
              <p:nvPr/>
            </p:nvGrpSpPr>
            <p:grpSpPr>
              <a:xfrm>
                <a:off x="3300954" y="2924662"/>
                <a:ext cx="504627" cy="500571"/>
                <a:chOff x="2139425" y="2682250"/>
                <a:chExt cx="298550" cy="296150"/>
              </a:xfrm>
              <a:grpFill/>
            </p:grpSpPr>
            <p:sp>
              <p:nvSpPr>
                <p:cNvPr id="17749" name="Google Shape;9271;p73">
                  <a:extLst>
                    <a:ext uri="{FF2B5EF4-FFF2-40B4-BE49-F238E27FC236}">
                      <a16:creationId xmlns:a16="http://schemas.microsoft.com/office/drawing/2014/main" id="{CCA5FED2-7B32-27FB-737F-3DAE115C630B}"/>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50" name="Google Shape;9272;p73">
                  <a:extLst>
                    <a:ext uri="{FF2B5EF4-FFF2-40B4-BE49-F238E27FC236}">
                      <a16:creationId xmlns:a16="http://schemas.microsoft.com/office/drawing/2014/main" id="{FCE80E55-FB11-118F-CA88-AE654B298279}"/>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51" name="Google Shape;9273;p73">
                  <a:extLst>
                    <a:ext uri="{FF2B5EF4-FFF2-40B4-BE49-F238E27FC236}">
                      <a16:creationId xmlns:a16="http://schemas.microsoft.com/office/drawing/2014/main" id="{3473AA95-5743-6B43-1034-8CA9163B34AC}"/>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52" name="Google Shape;9274;p73">
                  <a:extLst>
                    <a:ext uri="{FF2B5EF4-FFF2-40B4-BE49-F238E27FC236}">
                      <a16:creationId xmlns:a16="http://schemas.microsoft.com/office/drawing/2014/main" id="{930EE990-9113-5D81-EF39-B4CA9E8DAAAA}"/>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12" name="Google Shape;9275;p73">
                <a:extLst>
                  <a:ext uri="{FF2B5EF4-FFF2-40B4-BE49-F238E27FC236}">
                    <a16:creationId xmlns:a16="http://schemas.microsoft.com/office/drawing/2014/main" id="{9992E002-32B7-0E30-6174-A4B5C360A5AD}"/>
                  </a:ext>
                </a:extLst>
              </p:cNvPr>
              <p:cNvGrpSpPr/>
              <p:nvPr/>
            </p:nvGrpSpPr>
            <p:grpSpPr>
              <a:xfrm>
                <a:off x="6474398" y="1748451"/>
                <a:ext cx="501965" cy="379464"/>
                <a:chOff x="3962775" y="1990700"/>
                <a:chExt cx="296975" cy="224500"/>
              </a:xfrm>
              <a:grpFill/>
            </p:grpSpPr>
            <p:sp>
              <p:nvSpPr>
                <p:cNvPr id="17745" name="Google Shape;9276;p73">
                  <a:extLst>
                    <a:ext uri="{FF2B5EF4-FFF2-40B4-BE49-F238E27FC236}">
                      <a16:creationId xmlns:a16="http://schemas.microsoft.com/office/drawing/2014/main" id="{9A6BE43D-6526-2C57-8AE3-491E6B04F395}"/>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46" name="Google Shape;9277;p73">
                  <a:extLst>
                    <a:ext uri="{FF2B5EF4-FFF2-40B4-BE49-F238E27FC236}">
                      <a16:creationId xmlns:a16="http://schemas.microsoft.com/office/drawing/2014/main" id="{236248FC-F985-6163-39F8-110A0FE78691}"/>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47" name="Google Shape;9278;p73">
                  <a:extLst>
                    <a:ext uri="{FF2B5EF4-FFF2-40B4-BE49-F238E27FC236}">
                      <a16:creationId xmlns:a16="http://schemas.microsoft.com/office/drawing/2014/main" id="{62771EB1-DF7A-AD96-9E55-49EE46E628E6}"/>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48" name="Google Shape;9279;p73">
                  <a:extLst>
                    <a:ext uri="{FF2B5EF4-FFF2-40B4-BE49-F238E27FC236}">
                      <a16:creationId xmlns:a16="http://schemas.microsoft.com/office/drawing/2014/main" id="{985E1139-1F37-473A-CE4D-6E92EBFD3D6E}"/>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13" name="Google Shape;9280;p73">
                <a:extLst>
                  <a:ext uri="{FF2B5EF4-FFF2-40B4-BE49-F238E27FC236}">
                    <a16:creationId xmlns:a16="http://schemas.microsoft.com/office/drawing/2014/main" id="{09BBC2A9-E7C4-93C2-F40E-AA512C8C5D79}"/>
                  </a:ext>
                </a:extLst>
              </p:cNvPr>
              <p:cNvGrpSpPr/>
              <p:nvPr/>
            </p:nvGrpSpPr>
            <p:grpSpPr>
              <a:xfrm>
                <a:off x="6475075" y="2280968"/>
                <a:ext cx="500612" cy="500612"/>
                <a:chOff x="3963575" y="2317575"/>
                <a:chExt cx="296175" cy="296175"/>
              </a:xfrm>
              <a:grpFill/>
            </p:grpSpPr>
            <p:sp>
              <p:nvSpPr>
                <p:cNvPr id="17729" name="Google Shape;9281;p73">
                  <a:extLst>
                    <a:ext uri="{FF2B5EF4-FFF2-40B4-BE49-F238E27FC236}">
                      <a16:creationId xmlns:a16="http://schemas.microsoft.com/office/drawing/2014/main" id="{4ACFAD76-47BB-4318-2B20-CB9E8240F179}"/>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0" name="Google Shape;9282;p73">
                  <a:extLst>
                    <a:ext uri="{FF2B5EF4-FFF2-40B4-BE49-F238E27FC236}">
                      <a16:creationId xmlns:a16="http://schemas.microsoft.com/office/drawing/2014/main" id="{F915654A-EB5E-1504-971D-A2EFD0EB4374}"/>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1" name="Google Shape;9283;p73">
                  <a:extLst>
                    <a:ext uri="{FF2B5EF4-FFF2-40B4-BE49-F238E27FC236}">
                      <a16:creationId xmlns:a16="http://schemas.microsoft.com/office/drawing/2014/main" id="{D9CCDAD3-7ACC-8A2B-DBD8-8794DBE7B00E}"/>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2" name="Google Shape;9284;p73">
                  <a:extLst>
                    <a:ext uri="{FF2B5EF4-FFF2-40B4-BE49-F238E27FC236}">
                      <a16:creationId xmlns:a16="http://schemas.microsoft.com/office/drawing/2014/main" id="{DC98ADCD-F984-75D7-0D34-4DCE5E9E2DEC}"/>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3" name="Google Shape;9285;p73">
                  <a:extLst>
                    <a:ext uri="{FF2B5EF4-FFF2-40B4-BE49-F238E27FC236}">
                      <a16:creationId xmlns:a16="http://schemas.microsoft.com/office/drawing/2014/main" id="{5F57DC27-1768-468A-FCC6-DA7377ED975D}"/>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4" name="Google Shape;9286;p73">
                  <a:extLst>
                    <a:ext uri="{FF2B5EF4-FFF2-40B4-BE49-F238E27FC236}">
                      <a16:creationId xmlns:a16="http://schemas.microsoft.com/office/drawing/2014/main" id="{0307012C-8DD4-A8EA-C7D9-C43E51FF320C}"/>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5" name="Google Shape;9287;p73">
                  <a:extLst>
                    <a:ext uri="{FF2B5EF4-FFF2-40B4-BE49-F238E27FC236}">
                      <a16:creationId xmlns:a16="http://schemas.microsoft.com/office/drawing/2014/main" id="{9887EE4A-DCD2-8B46-86C5-BBC99CCAF27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6" name="Google Shape;9288;p73">
                  <a:extLst>
                    <a:ext uri="{FF2B5EF4-FFF2-40B4-BE49-F238E27FC236}">
                      <a16:creationId xmlns:a16="http://schemas.microsoft.com/office/drawing/2014/main" id="{3EEE8EC4-6573-BE9A-8865-5AB0A4395BBB}"/>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7" name="Google Shape;9289;p73">
                  <a:extLst>
                    <a:ext uri="{FF2B5EF4-FFF2-40B4-BE49-F238E27FC236}">
                      <a16:creationId xmlns:a16="http://schemas.microsoft.com/office/drawing/2014/main" id="{E6A5328B-40C2-2107-F03A-C4E239F7D646}"/>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8" name="Google Shape;9290;p73">
                  <a:extLst>
                    <a:ext uri="{FF2B5EF4-FFF2-40B4-BE49-F238E27FC236}">
                      <a16:creationId xmlns:a16="http://schemas.microsoft.com/office/drawing/2014/main" id="{355276FD-ACB4-C4C3-8D86-553E6FC500D0}"/>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39" name="Google Shape;9291;p73">
                  <a:extLst>
                    <a:ext uri="{FF2B5EF4-FFF2-40B4-BE49-F238E27FC236}">
                      <a16:creationId xmlns:a16="http://schemas.microsoft.com/office/drawing/2014/main" id="{C78FFD35-DDAA-E582-B6AE-38ABEFE8A455}"/>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40" name="Google Shape;9292;p73">
                  <a:extLst>
                    <a:ext uri="{FF2B5EF4-FFF2-40B4-BE49-F238E27FC236}">
                      <a16:creationId xmlns:a16="http://schemas.microsoft.com/office/drawing/2014/main" id="{D2D28103-AC5B-C98D-CA3B-E0F28D5366C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41" name="Google Shape;9293;p73">
                  <a:extLst>
                    <a:ext uri="{FF2B5EF4-FFF2-40B4-BE49-F238E27FC236}">
                      <a16:creationId xmlns:a16="http://schemas.microsoft.com/office/drawing/2014/main" id="{14C4D3AF-FC19-D52A-6760-5AAB3A0334B8}"/>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42" name="Google Shape;9294;p73">
                  <a:extLst>
                    <a:ext uri="{FF2B5EF4-FFF2-40B4-BE49-F238E27FC236}">
                      <a16:creationId xmlns:a16="http://schemas.microsoft.com/office/drawing/2014/main" id="{7DF28D38-DBFC-EE2C-8B35-57748802FA17}"/>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43" name="Google Shape;9295;p73">
                  <a:extLst>
                    <a:ext uri="{FF2B5EF4-FFF2-40B4-BE49-F238E27FC236}">
                      <a16:creationId xmlns:a16="http://schemas.microsoft.com/office/drawing/2014/main" id="{B5582F63-8634-6F41-9AD0-701188A1D81B}"/>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44" name="Google Shape;9296;p73">
                  <a:extLst>
                    <a:ext uri="{FF2B5EF4-FFF2-40B4-BE49-F238E27FC236}">
                      <a16:creationId xmlns:a16="http://schemas.microsoft.com/office/drawing/2014/main" id="{F88CDD5B-38C4-74C6-E1F5-11424EE71FA1}"/>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14" name="Google Shape;9297;p73">
                <a:extLst>
                  <a:ext uri="{FF2B5EF4-FFF2-40B4-BE49-F238E27FC236}">
                    <a16:creationId xmlns:a16="http://schemas.microsoft.com/office/drawing/2014/main" id="{ADBBCCCF-F539-E234-B372-BEF7E91BE309}"/>
                  </a:ext>
                </a:extLst>
              </p:cNvPr>
              <p:cNvGrpSpPr/>
              <p:nvPr/>
            </p:nvGrpSpPr>
            <p:grpSpPr>
              <a:xfrm>
                <a:off x="6475075" y="2925316"/>
                <a:ext cx="500612" cy="499261"/>
                <a:chOff x="3962775" y="2683025"/>
                <a:chExt cx="296175" cy="295375"/>
              </a:xfrm>
              <a:grpFill/>
            </p:grpSpPr>
            <p:sp>
              <p:nvSpPr>
                <p:cNvPr id="17726" name="Google Shape;9298;p73">
                  <a:extLst>
                    <a:ext uri="{FF2B5EF4-FFF2-40B4-BE49-F238E27FC236}">
                      <a16:creationId xmlns:a16="http://schemas.microsoft.com/office/drawing/2014/main" id="{333D9696-6FDE-A3C6-FE69-0381D9019E8C}"/>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27" name="Google Shape;9299;p73">
                  <a:extLst>
                    <a:ext uri="{FF2B5EF4-FFF2-40B4-BE49-F238E27FC236}">
                      <a16:creationId xmlns:a16="http://schemas.microsoft.com/office/drawing/2014/main" id="{BD19671C-DEC7-A68F-2540-4184CC9D4166}"/>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28" name="Google Shape;9300;p73">
                  <a:extLst>
                    <a:ext uri="{FF2B5EF4-FFF2-40B4-BE49-F238E27FC236}">
                      <a16:creationId xmlns:a16="http://schemas.microsoft.com/office/drawing/2014/main" id="{FD1271EC-2AFC-FB89-6820-C759C1A3226B}"/>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715" name="Google Shape;9301;p73">
                <a:extLst>
                  <a:ext uri="{FF2B5EF4-FFF2-40B4-BE49-F238E27FC236}">
                    <a16:creationId xmlns:a16="http://schemas.microsoft.com/office/drawing/2014/main" id="{14DA1911-5FD4-7075-5C5A-8EB22ADBC316}"/>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716" name="Google Shape;9302;p73">
                <a:extLst>
                  <a:ext uri="{FF2B5EF4-FFF2-40B4-BE49-F238E27FC236}">
                    <a16:creationId xmlns:a16="http://schemas.microsoft.com/office/drawing/2014/main" id="{60881AC9-BD18-E5F0-7B17-5FB02523783E}"/>
                  </a:ext>
                </a:extLst>
              </p:cNvPr>
              <p:cNvGrpSpPr/>
              <p:nvPr/>
            </p:nvGrpSpPr>
            <p:grpSpPr>
              <a:xfrm>
                <a:off x="9647501" y="2281645"/>
                <a:ext cx="499261" cy="499261"/>
                <a:chOff x="5775900" y="2308125"/>
                <a:chExt cx="295375" cy="295375"/>
              </a:xfrm>
              <a:grpFill/>
            </p:grpSpPr>
            <p:sp>
              <p:nvSpPr>
                <p:cNvPr id="17721" name="Google Shape;9303;p73">
                  <a:extLst>
                    <a:ext uri="{FF2B5EF4-FFF2-40B4-BE49-F238E27FC236}">
                      <a16:creationId xmlns:a16="http://schemas.microsoft.com/office/drawing/2014/main" id="{C315BE69-2D51-3986-520F-2B3F46A5DBCE}"/>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22" name="Google Shape;9304;p73">
                  <a:extLst>
                    <a:ext uri="{FF2B5EF4-FFF2-40B4-BE49-F238E27FC236}">
                      <a16:creationId xmlns:a16="http://schemas.microsoft.com/office/drawing/2014/main" id="{8EA4FAFB-6124-ADED-0FCB-5127B860860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23" name="Google Shape;9305;p73">
                  <a:extLst>
                    <a:ext uri="{FF2B5EF4-FFF2-40B4-BE49-F238E27FC236}">
                      <a16:creationId xmlns:a16="http://schemas.microsoft.com/office/drawing/2014/main" id="{969F07C5-887C-FB3F-279F-7867412849D8}"/>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24" name="Google Shape;9306;p73">
                  <a:extLst>
                    <a:ext uri="{FF2B5EF4-FFF2-40B4-BE49-F238E27FC236}">
                      <a16:creationId xmlns:a16="http://schemas.microsoft.com/office/drawing/2014/main" id="{52646B94-04D6-D82D-2DEA-F89E0F52965E}"/>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25" name="Google Shape;9307;p73">
                  <a:extLst>
                    <a:ext uri="{FF2B5EF4-FFF2-40B4-BE49-F238E27FC236}">
                      <a16:creationId xmlns:a16="http://schemas.microsoft.com/office/drawing/2014/main" id="{278BE2AC-7EB9-3087-0EA6-0582E9A943CB}"/>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717" name="Google Shape;9308;p73">
                <a:extLst>
                  <a:ext uri="{FF2B5EF4-FFF2-40B4-BE49-F238E27FC236}">
                    <a16:creationId xmlns:a16="http://schemas.microsoft.com/office/drawing/2014/main" id="{C7B4293F-CFA1-CC0E-B1A1-63DF61C0214C}"/>
                  </a:ext>
                </a:extLst>
              </p:cNvPr>
              <p:cNvGrpSpPr/>
              <p:nvPr/>
            </p:nvGrpSpPr>
            <p:grpSpPr>
              <a:xfrm>
                <a:off x="9677461" y="2924641"/>
                <a:ext cx="439341" cy="500612"/>
                <a:chOff x="5794025" y="2673575"/>
                <a:chExt cx="259925" cy="296175"/>
              </a:xfrm>
              <a:grpFill/>
            </p:grpSpPr>
            <p:sp>
              <p:nvSpPr>
                <p:cNvPr id="17719" name="Google Shape;9309;p73">
                  <a:extLst>
                    <a:ext uri="{FF2B5EF4-FFF2-40B4-BE49-F238E27FC236}">
                      <a16:creationId xmlns:a16="http://schemas.microsoft.com/office/drawing/2014/main" id="{10C723F2-4B1A-FD8C-E163-53E7CFB1607D}"/>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720" name="Google Shape;9310;p73">
                  <a:extLst>
                    <a:ext uri="{FF2B5EF4-FFF2-40B4-BE49-F238E27FC236}">
                      <a16:creationId xmlns:a16="http://schemas.microsoft.com/office/drawing/2014/main" id="{B05CCFA3-48D8-7480-099E-A806562AF8A5}"/>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718" name="Google Shape;9311;p73">
                <a:extLst>
                  <a:ext uri="{FF2B5EF4-FFF2-40B4-BE49-F238E27FC236}">
                    <a16:creationId xmlns:a16="http://schemas.microsoft.com/office/drawing/2014/main" id="{BC503502-1B9A-5BE9-42B4-C1A2596CDF50}"/>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DBF28B2E-3C06-80D2-FDAE-323E72DBF284}"/>
                </a:ext>
              </a:extLst>
            </p:cNvPr>
            <p:cNvGrpSpPr/>
            <p:nvPr/>
          </p:nvGrpSpPr>
          <p:grpSpPr>
            <a:xfrm>
              <a:off x="764236" y="3833082"/>
              <a:ext cx="10663528" cy="1739406"/>
              <a:chOff x="763919" y="3746993"/>
              <a:chExt cx="10663528" cy="1739406"/>
            </a:xfrm>
            <a:grpFill/>
          </p:grpSpPr>
          <p:grpSp>
            <p:nvGrpSpPr>
              <p:cNvPr id="9" name="Google Shape;9312;p73">
                <a:extLst>
                  <a:ext uri="{FF2B5EF4-FFF2-40B4-BE49-F238E27FC236}">
                    <a16:creationId xmlns:a16="http://schemas.microsoft.com/office/drawing/2014/main" id="{9035EDF4-7054-B053-C953-078502A09BD0}"/>
                  </a:ext>
                </a:extLst>
              </p:cNvPr>
              <p:cNvGrpSpPr/>
              <p:nvPr/>
            </p:nvGrpSpPr>
            <p:grpSpPr>
              <a:xfrm>
                <a:off x="765249" y="3749233"/>
                <a:ext cx="503276" cy="497908"/>
                <a:chOff x="581525" y="3254850"/>
                <a:chExt cx="297750" cy="294575"/>
              </a:xfrm>
              <a:grpFill/>
            </p:grpSpPr>
            <p:sp>
              <p:nvSpPr>
                <p:cNvPr id="17666" name="Google Shape;9313;p73">
                  <a:extLst>
                    <a:ext uri="{FF2B5EF4-FFF2-40B4-BE49-F238E27FC236}">
                      <a16:creationId xmlns:a16="http://schemas.microsoft.com/office/drawing/2014/main" id="{2CA11248-D975-92CE-A611-6FAFDD9CBDCE}"/>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67" name="Google Shape;9314;p73">
                  <a:extLst>
                    <a:ext uri="{FF2B5EF4-FFF2-40B4-BE49-F238E27FC236}">
                      <a16:creationId xmlns:a16="http://schemas.microsoft.com/office/drawing/2014/main" id="{FDDB7711-8E0C-269C-CB8E-DDDBCA66BCB2}"/>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68" name="Google Shape;9315;p73">
                  <a:extLst>
                    <a:ext uri="{FF2B5EF4-FFF2-40B4-BE49-F238E27FC236}">
                      <a16:creationId xmlns:a16="http://schemas.microsoft.com/office/drawing/2014/main" id="{7D707936-5BC9-22F5-1282-A8C468BF59CA}"/>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0" name="Google Shape;9316;p73">
                <a:extLst>
                  <a:ext uri="{FF2B5EF4-FFF2-40B4-BE49-F238E27FC236}">
                    <a16:creationId xmlns:a16="http://schemas.microsoft.com/office/drawing/2014/main" id="{7D74966E-DF2B-B27A-60D5-0189C948950E}"/>
                  </a:ext>
                </a:extLst>
              </p:cNvPr>
              <p:cNvGrpSpPr/>
              <p:nvPr/>
            </p:nvGrpSpPr>
            <p:grpSpPr>
              <a:xfrm>
                <a:off x="763919" y="4376911"/>
                <a:ext cx="505937" cy="502642"/>
                <a:chOff x="580725" y="3617925"/>
                <a:chExt cx="299325" cy="297375"/>
              </a:xfrm>
              <a:grpFill/>
            </p:grpSpPr>
            <p:sp>
              <p:nvSpPr>
                <p:cNvPr id="17661" name="Google Shape;9317;p73">
                  <a:extLst>
                    <a:ext uri="{FF2B5EF4-FFF2-40B4-BE49-F238E27FC236}">
                      <a16:creationId xmlns:a16="http://schemas.microsoft.com/office/drawing/2014/main" id="{E130AB4B-8B5C-1FF4-FD60-3CC058A591DB}"/>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62" name="Google Shape;9318;p73">
                  <a:extLst>
                    <a:ext uri="{FF2B5EF4-FFF2-40B4-BE49-F238E27FC236}">
                      <a16:creationId xmlns:a16="http://schemas.microsoft.com/office/drawing/2014/main" id="{CE12A510-C724-2A3A-36F1-4744E5E3B14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63" name="Google Shape;9319;p73">
                  <a:extLst>
                    <a:ext uri="{FF2B5EF4-FFF2-40B4-BE49-F238E27FC236}">
                      <a16:creationId xmlns:a16="http://schemas.microsoft.com/office/drawing/2014/main" id="{678751C9-2789-5C90-187B-71940DAB10EC}"/>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64" name="Google Shape;9320;p73">
                  <a:extLst>
                    <a:ext uri="{FF2B5EF4-FFF2-40B4-BE49-F238E27FC236}">
                      <a16:creationId xmlns:a16="http://schemas.microsoft.com/office/drawing/2014/main" id="{DC2A95C0-1839-374A-E941-E2C887988CD5}"/>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65" name="Google Shape;9321;p73">
                  <a:extLst>
                    <a:ext uri="{FF2B5EF4-FFF2-40B4-BE49-F238E27FC236}">
                      <a16:creationId xmlns:a16="http://schemas.microsoft.com/office/drawing/2014/main" id="{0C969AFF-B2C6-B1DD-B57D-5339A8C908B3}"/>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1" name="Google Shape;9322;p73">
                <a:extLst>
                  <a:ext uri="{FF2B5EF4-FFF2-40B4-BE49-F238E27FC236}">
                    <a16:creationId xmlns:a16="http://schemas.microsoft.com/office/drawing/2014/main" id="{1689C636-6C28-A6ED-1600-69FF0CC1F4F9}"/>
                  </a:ext>
                </a:extLst>
              </p:cNvPr>
              <p:cNvGrpSpPr/>
              <p:nvPr/>
            </p:nvGrpSpPr>
            <p:grpSpPr>
              <a:xfrm>
                <a:off x="766581" y="4984646"/>
                <a:ext cx="500612" cy="500612"/>
                <a:chOff x="583100" y="3982600"/>
                <a:chExt cx="296175" cy="296175"/>
              </a:xfrm>
              <a:grpFill/>
            </p:grpSpPr>
            <p:sp>
              <p:nvSpPr>
                <p:cNvPr id="17654" name="Google Shape;9323;p73">
                  <a:extLst>
                    <a:ext uri="{FF2B5EF4-FFF2-40B4-BE49-F238E27FC236}">
                      <a16:creationId xmlns:a16="http://schemas.microsoft.com/office/drawing/2014/main" id="{2AF59FAA-0209-FA52-2946-1A97203F5BFD}"/>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55" name="Google Shape;9324;p73">
                  <a:extLst>
                    <a:ext uri="{FF2B5EF4-FFF2-40B4-BE49-F238E27FC236}">
                      <a16:creationId xmlns:a16="http://schemas.microsoft.com/office/drawing/2014/main" id="{1B144750-1306-6D0C-CAD0-D27A9E4A5767}"/>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56" name="Google Shape;9325;p73">
                  <a:extLst>
                    <a:ext uri="{FF2B5EF4-FFF2-40B4-BE49-F238E27FC236}">
                      <a16:creationId xmlns:a16="http://schemas.microsoft.com/office/drawing/2014/main" id="{AE2C3548-ACD7-0A79-080F-5011F755BC4C}"/>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57" name="Google Shape;9326;p73">
                  <a:extLst>
                    <a:ext uri="{FF2B5EF4-FFF2-40B4-BE49-F238E27FC236}">
                      <a16:creationId xmlns:a16="http://schemas.microsoft.com/office/drawing/2014/main" id="{13519CD9-B131-CEB8-CE71-A95FF7CAC066}"/>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58" name="Google Shape;9327;p73">
                  <a:extLst>
                    <a:ext uri="{FF2B5EF4-FFF2-40B4-BE49-F238E27FC236}">
                      <a16:creationId xmlns:a16="http://schemas.microsoft.com/office/drawing/2014/main" id="{0E8EFEC1-A68B-DFC5-5161-DC6567013227}"/>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59" name="Google Shape;9328;p73">
                  <a:extLst>
                    <a:ext uri="{FF2B5EF4-FFF2-40B4-BE49-F238E27FC236}">
                      <a16:creationId xmlns:a16="http://schemas.microsoft.com/office/drawing/2014/main" id="{8EA19CB0-C2AE-0790-79DF-C901CC7F51EE}"/>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60" name="Google Shape;9329;p73">
                  <a:extLst>
                    <a:ext uri="{FF2B5EF4-FFF2-40B4-BE49-F238E27FC236}">
                      <a16:creationId xmlns:a16="http://schemas.microsoft.com/office/drawing/2014/main" id="{5FA1CDDF-800D-CB1F-8DFA-60DD2EB7A61B}"/>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2" name="Google Shape;9330;p73">
                <a:extLst>
                  <a:ext uri="{FF2B5EF4-FFF2-40B4-BE49-F238E27FC236}">
                    <a16:creationId xmlns:a16="http://schemas.microsoft.com/office/drawing/2014/main" id="{0BCA5616-6E47-9969-49A4-1BDA2713DBAB}"/>
                  </a:ext>
                </a:extLst>
              </p:cNvPr>
              <p:cNvGrpSpPr/>
              <p:nvPr/>
            </p:nvGrpSpPr>
            <p:grpSpPr>
              <a:xfrm>
                <a:off x="3959219" y="3748874"/>
                <a:ext cx="439341" cy="498627"/>
                <a:chOff x="2423775" y="3226875"/>
                <a:chExt cx="259925" cy="295000"/>
              </a:xfrm>
              <a:grpFill/>
            </p:grpSpPr>
            <p:sp>
              <p:nvSpPr>
                <p:cNvPr id="17651" name="Google Shape;9331;p73">
                  <a:extLst>
                    <a:ext uri="{FF2B5EF4-FFF2-40B4-BE49-F238E27FC236}">
                      <a16:creationId xmlns:a16="http://schemas.microsoft.com/office/drawing/2014/main" id="{2C2355A4-7BD5-7AB9-74F7-0D05B76C279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52" name="Google Shape;9332;p73">
                  <a:extLst>
                    <a:ext uri="{FF2B5EF4-FFF2-40B4-BE49-F238E27FC236}">
                      <a16:creationId xmlns:a16="http://schemas.microsoft.com/office/drawing/2014/main" id="{57A65809-F218-F655-C8BA-EDF9A84E947D}"/>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53" name="Google Shape;9333;p73">
                  <a:extLst>
                    <a:ext uri="{FF2B5EF4-FFF2-40B4-BE49-F238E27FC236}">
                      <a16:creationId xmlns:a16="http://schemas.microsoft.com/office/drawing/2014/main" id="{BF3DD045-A38E-DAE3-21F2-AB8B208CF132}"/>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3" name="Google Shape;9334;p73">
                <a:extLst>
                  <a:ext uri="{FF2B5EF4-FFF2-40B4-BE49-F238E27FC236}">
                    <a16:creationId xmlns:a16="http://schemas.microsoft.com/office/drawing/2014/main" id="{2880A604-157A-D2BE-E633-08B27D768D98}"/>
                  </a:ext>
                </a:extLst>
              </p:cNvPr>
              <p:cNvGrpSpPr/>
              <p:nvPr/>
            </p:nvGrpSpPr>
            <p:grpSpPr>
              <a:xfrm>
                <a:off x="3926595" y="4379912"/>
                <a:ext cx="504585" cy="496642"/>
                <a:chOff x="2404875" y="3592725"/>
                <a:chExt cx="298525" cy="293825"/>
              </a:xfrm>
              <a:grpFill/>
            </p:grpSpPr>
            <p:sp>
              <p:nvSpPr>
                <p:cNvPr id="17648" name="Google Shape;9335;p73">
                  <a:extLst>
                    <a:ext uri="{FF2B5EF4-FFF2-40B4-BE49-F238E27FC236}">
                      <a16:creationId xmlns:a16="http://schemas.microsoft.com/office/drawing/2014/main" id="{D09A70D7-2CFC-6D99-B488-A9634603AF50}"/>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49" name="Google Shape;9336;p73">
                  <a:extLst>
                    <a:ext uri="{FF2B5EF4-FFF2-40B4-BE49-F238E27FC236}">
                      <a16:creationId xmlns:a16="http://schemas.microsoft.com/office/drawing/2014/main" id="{202861C0-0EB3-E3E7-C963-6010B6B6E0C4}"/>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50" name="Google Shape;9337;p73">
                  <a:extLst>
                    <a:ext uri="{FF2B5EF4-FFF2-40B4-BE49-F238E27FC236}">
                      <a16:creationId xmlns:a16="http://schemas.microsoft.com/office/drawing/2014/main" id="{0E484778-C7DC-3D31-B612-1C510BFD146C}"/>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4" name="Google Shape;9338;p73">
                <a:extLst>
                  <a:ext uri="{FF2B5EF4-FFF2-40B4-BE49-F238E27FC236}">
                    <a16:creationId xmlns:a16="http://schemas.microsoft.com/office/drawing/2014/main" id="{7BEE8D3E-02A2-68D1-2230-55E4906C95B5}"/>
                  </a:ext>
                </a:extLst>
              </p:cNvPr>
              <p:cNvGrpSpPr/>
              <p:nvPr/>
            </p:nvGrpSpPr>
            <p:grpSpPr>
              <a:xfrm>
                <a:off x="3927927" y="4985321"/>
                <a:ext cx="501923" cy="499261"/>
                <a:chOff x="2404875" y="3955825"/>
                <a:chExt cx="296950" cy="295375"/>
              </a:xfrm>
              <a:grpFill/>
            </p:grpSpPr>
            <p:sp>
              <p:nvSpPr>
                <p:cNvPr id="17644" name="Google Shape;9339;p73">
                  <a:extLst>
                    <a:ext uri="{FF2B5EF4-FFF2-40B4-BE49-F238E27FC236}">
                      <a16:creationId xmlns:a16="http://schemas.microsoft.com/office/drawing/2014/main" id="{7B9C8547-914E-9A98-EB96-6C42E0364FA0}"/>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45" name="Google Shape;9340;p73">
                  <a:extLst>
                    <a:ext uri="{FF2B5EF4-FFF2-40B4-BE49-F238E27FC236}">
                      <a16:creationId xmlns:a16="http://schemas.microsoft.com/office/drawing/2014/main" id="{79D32FA3-5FD1-3027-BD13-D4D05A9234C5}"/>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46" name="Google Shape;9341;p73">
                  <a:extLst>
                    <a:ext uri="{FF2B5EF4-FFF2-40B4-BE49-F238E27FC236}">
                      <a16:creationId xmlns:a16="http://schemas.microsoft.com/office/drawing/2014/main" id="{6B2F5F68-A0A0-31D1-E294-653B0079809A}"/>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47" name="Google Shape;9342;p73">
                  <a:extLst>
                    <a:ext uri="{FF2B5EF4-FFF2-40B4-BE49-F238E27FC236}">
                      <a16:creationId xmlns:a16="http://schemas.microsoft.com/office/drawing/2014/main" id="{6B852E53-75A7-33CD-1665-5411490CE9EA}"/>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5" name="Google Shape;9343;p73">
                <a:extLst>
                  <a:ext uri="{FF2B5EF4-FFF2-40B4-BE49-F238E27FC236}">
                    <a16:creationId xmlns:a16="http://schemas.microsoft.com/office/drawing/2014/main" id="{B5BF2ADC-839E-859A-C448-DAAA4EF9317B}"/>
                  </a:ext>
                </a:extLst>
              </p:cNvPr>
              <p:cNvGrpSpPr/>
              <p:nvPr/>
            </p:nvGrpSpPr>
            <p:grpSpPr>
              <a:xfrm>
                <a:off x="7112857" y="3747882"/>
                <a:ext cx="499303" cy="500612"/>
                <a:chOff x="4263650" y="3235150"/>
                <a:chExt cx="295400" cy="296175"/>
              </a:xfrm>
              <a:grpFill/>
            </p:grpSpPr>
            <p:sp>
              <p:nvSpPr>
                <p:cNvPr id="17639" name="Google Shape;9344;p73">
                  <a:extLst>
                    <a:ext uri="{FF2B5EF4-FFF2-40B4-BE49-F238E27FC236}">
                      <a16:creationId xmlns:a16="http://schemas.microsoft.com/office/drawing/2014/main" id="{C098E9C2-2384-1C97-B71B-3100C39912D0}"/>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40" name="Google Shape;9345;p73">
                  <a:extLst>
                    <a:ext uri="{FF2B5EF4-FFF2-40B4-BE49-F238E27FC236}">
                      <a16:creationId xmlns:a16="http://schemas.microsoft.com/office/drawing/2014/main" id="{806C3D01-27A4-6593-73B8-50B2AFB9FA1B}"/>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41" name="Google Shape;9346;p73">
                  <a:extLst>
                    <a:ext uri="{FF2B5EF4-FFF2-40B4-BE49-F238E27FC236}">
                      <a16:creationId xmlns:a16="http://schemas.microsoft.com/office/drawing/2014/main" id="{ACE04FB1-65EA-9D42-2EF6-F8F709F30A9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42" name="Google Shape;9347;p73">
                  <a:extLst>
                    <a:ext uri="{FF2B5EF4-FFF2-40B4-BE49-F238E27FC236}">
                      <a16:creationId xmlns:a16="http://schemas.microsoft.com/office/drawing/2014/main" id="{16E9D48B-FC26-F9F5-E912-FD5AE52A0D7A}"/>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43" name="Google Shape;9348;p73">
                  <a:extLst>
                    <a:ext uri="{FF2B5EF4-FFF2-40B4-BE49-F238E27FC236}">
                      <a16:creationId xmlns:a16="http://schemas.microsoft.com/office/drawing/2014/main" id="{E440A9DE-CB79-60A4-5A04-6C73795B3CA8}"/>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6" name="Google Shape;9349;p73">
                <a:extLst>
                  <a:ext uri="{FF2B5EF4-FFF2-40B4-BE49-F238E27FC236}">
                    <a16:creationId xmlns:a16="http://schemas.microsoft.com/office/drawing/2014/main" id="{A53DB0AD-C77F-C0A0-D8FD-E6EA4C56A750}"/>
                  </a:ext>
                </a:extLst>
              </p:cNvPr>
              <p:cNvGrpSpPr/>
              <p:nvPr/>
            </p:nvGrpSpPr>
            <p:grpSpPr>
              <a:xfrm>
                <a:off x="7109540" y="4393899"/>
                <a:ext cx="505937" cy="468667"/>
                <a:chOff x="4266025" y="3609275"/>
                <a:chExt cx="299325" cy="277275"/>
              </a:xfrm>
              <a:grpFill/>
            </p:grpSpPr>
            <p:sp>
              <p:nvSpPr>
                <p:cNvPr id="17637" name="Google Shape;9350;p73">
                  <a:extLst>
                    <a:ext uri="{FF2B5EF4-FFF2-40B4-BE49-F238E27FC236}">
                      <a16:creationId xmlns:a16="http://schemas.microsoft.com/office/drawing/2014/main" id="{FD628F08-F74C-1A1B-DCB9-FE4CF1CC98CC}"/>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38" name="Google Shape;9351;p73">
                  <a:extLst>
                    <a:ext uri="{FF2B5EF4-FFF2-40B4-BE49-F238E27FC236}">
                      <a16:creationId xmlns:a16="http://schemas.microsoft.com/office/drawing/2014/main" id="{FBB0ACE1-D13C-F133-FF0A-0467C8ECF9B6}"/>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 name="Google Shape;9352;p73">
                <a:extLst>
                  <a:ext uri="{FF2B5EF4-FFF2-40B4-BE49-F238E27FC236}">
                    <a16:creationId xmlns:a16="http://schemas.microsoft.com/office/drawing/2014/main" id="{22DF14BE-FCA8-5FE1-9C8D-7BCBAC18854B}"/>
                  </a:ext>
                </a:extLst>
              </p:cNvPr>
              <p:cNvGrpSpPr/>
              <p:nvPr/>
            </p:nvGrpSpPr>
            <p:grpSpPr>
              <a:xfrm>
                <a:off x="7110195" y="4985321"/>
                <a:ext cx="504627" cy="499261"/>
                <a:chOff x="4263650" y="3963700"/>
                <a:chExt cx="298550" cy="295375"/>
              </a:xfrm>
              <a:grpFill/>
            </p:grpSpPr>
            <p:sp>
              <p:nvSpPr>
                <p:cNvPr id="17630" name="Google Shape;9353;p73">
                  <a:extLst>
                    <a:ext uri="{FF2B5EF4-FFF2-40B4-BE49-F238E27FC236}">
                      <a16:creationId xmlns:a16="http://schemas.microsoft.com/office/drawing/2014/main" id="{CE12B7CC-42EB-7CD7-50F9-BCBDC197DC73}"/>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31" name="Google Shape;9354;p73">
                  <a:extLst>
                    <a:ext uri="{FF2B5EF4-FFF2-40B4-BE49-F238E27FC236}">
                      <a16:creationId xmlns:a16="http://schemas.microsoft.com/office/drawing/2014/main" id="{E85AE841-DF29-78CB-4CC8-EE8AA27A4051}"/>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32" name="Google Shape;9355;p73">
                  <a:extLst>
                    <a:ext uri="{FF2B5EF4-FFF2-40B4-BE49-F238E27FC236}">
                      <a16:creationId xmlns:a16="http://schemas.microsoft.com/office/drawing/2014/main" id="{EB6206C5-A6C6-D760-65F6-62EBC383F674}"/>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33" name="Google Shape;9356;p73">
                  <a:extLst>
                    <a:ext uri="{FF2B5EF4-FFF2-40B4-BE49-F238E27FC236}">
                      <a16:creationId xmlns:a16="http://schemas.microsoft.com/office/drawing/2014/main" id="{9493EE88-A472-9356-B7BC-4FD4EAB1D03A}"/>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34" name="Google Shape;9357;p73">
                  <a:extLst>
                    <a:ext uri="{FF2B5EF4-FFF2-40B4-BE49-F238E27FC236}">
                      <a16:creationId xmlns:a16="http://schemas.microsoft.com/office/drawing/2014/main" id="{C45D9313-DB7C-C43D-1E9B-5CEF847A27F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35" name="Google Shape;9358;p73">
                  <a:extLst>
                    <a:ext uri="{FF2B5EF4-FFF2-40B4-BE49-F238E27FC236}">
                      <a16:creationId xmlns:a16="http://schemas.microsoft.com/office/drawing/2014/main" id="{D4F3474D-C890-1A83-3A70-23E7A8C3A172}"/>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36" name="Google Shape;9359;p73">
                  <a:extLst>
                    <a:ext uri="{FF2B5EF4-FFF2-40B4-BE49-F238E27FC236}">
                      <a16:creationId xmlns:a16="http://schemas.microsoft.com/office/drawing/2014/main" id="{38E58DFF-7F27-C4DB-0ECD-1C449449B39F}"/>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26" name="Google Shape;9360;p73">
                <a:extLst>
                  <a:ext uri="{FF2B5EF4-FFF2-40B4-BE49-F238E27FC236}">
                    <a16:creationId xmlns:a16="http://schemas.microsoft.com/office/drawing/2014/main" id="{7B3C8F50-FCC3-ADDB-7ECE-B8D21341563A}"/>
                  </a:ext>
                </a:extLst>
              </p:cNvPr>
              <p:cNvGrpSpPr/>
              <p:nvPr/>
            </p:nvGrpSpPr>
            <p:grpSpPr>
              <a:xfrm>
                <a:off x="10368218" y="3747882"/>
                <a:ext cx="323559" cy="500612"/>
                <a:chOff x="6164975" y="3211525"/>
                <a:chExt cx="191425" cy="296175"/>
              </a:xfrm>
              <a:grpFill/>
            </p:grpSpPr>
            <p:sp>
              <p:nvSpPr>
                <p:cNvPr id="17623" name="Google Shape;9361;p73">
                  <a:extLst>
                    <a:ext uri="{FF2B5EF4-FFF2-40B4-BE49-F238E27FC236}">
                      <a16:creationId xmlns:a16="http://schemas.microsoft.com/office/drawing/2014/main" id="{E9B61830-08E5-DBDB-1FB0-AEF6ED29F1F2}"/>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4" name="Google Shape;9362;p73">
                  <a:extLst>
                    <a:ext uri="{FF2B5EF4-FFF2-40B4-BE49-F238E27FC236}">
                      <a16:creationId xmlns:a16="http://schemas.microsoft.com/office/drawing/2014/main" id="{95896AB9-CC59-DC51-453D-78FA0CEAA96D}"/>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5" name="Google Shape;9363;p73">
                  <a:extLst>
                    <a:ext uri="{FF2B5EF4-FFF2-40B4-BE49-F238E27FC236}">
                      <a16:creationId xmlns:a16="http://schemas.microsoft.com/office/drawing/2014/main" id="{6EA11231-E77C-AD7E-9223-F899A608E0DB}"/>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6" name="Google Shape;9364;p73">
                  <a:extLst>
                    <a:ext uri="{FF2B5EF4-FFF2-40B4-BE49-F238E27FC236}">
                      <a16:creationId xmlns:a16="http://schemas.microsoft.com/office/drawing/2014/main" id="{946A751B-3071-CC6E-49A6-3DD0C666A8BC}"/>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7" name="Google Shape;9365;p73">
                  <a:extLst>
                    <a:ext uri="{FF2B5EF4-FFF2-40B4-BE49-F238E27FC236}">
                      <a16:creationId xmlns:a16="http://schemas.microsoft.com/office/drawing/2014/main" id="{11E705B1-8D0F-BD1A-15CD-FFBD5794FB6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8" name="Google Shape;9366;p73">
                  <a:extLst>
                    <a:ext uri="{FF2B5EF4-FFF2-40B4-BE49-F238E27FC236}">
                      <a16:creationId xmlns:a16="http://schemas.microsoft.com/office/drawing/2014/main" id="{5040498E-F63D-9A14-3B46-15A6F3C9E136}"/>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9" name="Google Shape;9367;p73">
                  <a:extLst>
                    <a:ext uri="{FF2B5EF4-FFF2-40B4-BE49-F238E27FC236}">
                      <a16:creationId xmlns:a16="http://schemas.microsoft.com/office/drawing/2014/main" id="{B0858F6B-8EA1-D6F3-8AB3-76CB95FEC2BB}"/>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27" name="Google Shape;9368;p73">
                <a:extLst>
                  <a:ext uri="{FF2B5EF4-FFF2-40B4-BE49-F238E27FC236}">
                    <a16:creationId xmlns:a16="http://schemas.microsoft.com/office/drawing/2014/main" id="{0C918AD8-61B4-7C99-3D2C-56F7D691927D}"/>
                  </a:ext>
                </a:extLst>
              </p:cNvPr>
              <p:cNvGrpSpPr/>
              <p:nvPr/>
            </p:nvGrpSpPr>
            <p:grpSpPr>
              <a:xfrm>
                <a:off x="1400391" y="3747903"/>
                <a:ext cx="504627" cy="500571"/>
                <a:chOff x="946175" y="3253275"/>
                <a:chExt cx="298550" cy="296150"/>
              </a:xfrm>
              <a:grpFill/>
            </p:grpSpPr>
            <p:sp>
              <p:nvSpPr>
                <p:cNvPr id="17618" name="Google Shape;9369;p73">
                  <a:extLst>
                    <a:ext uri="{FF2B5EF4-FFF2-40B4-BE49-F238E27FC236}">
                      <a16:creationId xmlns:a16="http://schemas.microsoft.com/office/drawing/2014/main" id="{C0258E95-0A8B-A7BB-0640-2F7405AA407C}"/>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19" name="Google Shape;9370;p73">
                  <a:extLst>
                    <a:ext uri="{FF2B5EF4-FFF2-40B4-BE49-F238E27FC236}">
                      <a16:creationId xmlns:a16="http://schemas.microsoft.com/office/drawing/2014/main" id="{6E757580-B190-2DF0-F306-FB822FC0E757}"/>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0" name="Google Shape;9371;p73">
                  <a:extLst>
                    <a:ext uri="{FF2B5EF4-FFF2-40B4-BE49-F238E27FC236}">
                      <a16:creationId xmlns:a16="http://schemas.microsoft.com/office/drawing/2014/main" id="{8CD3E4A4-C9B3-A0CB-953C-9407F4A292EC}"/>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1" name="Google Shape;9372;p73">
                  <a:extLst>
                    <a:ext uri="{FF2B5EF4-FFF2-40B4-BE49-F238E27FC236}">
                      <a16:creationId xmlns:a16="http://schemas.microsoft.com/office/drawing/2014/main" id="{1B0E7B84-A2B2-6B55-1E71-555BC7FC988A}"/>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22" name="Google Shape;9373;p73">
                  <a:extLst>
                    <a:ext uri="{FF2B5EF4-FFF2-40B4-BE49-F238E27FC236}">
                      <a16:creationId xmlns:a16="http://schemas.microsoft.com/office/drawing/2014/main" id="{B19C946F-EA76-57F6-9342-93A30F1212A4}"/>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28" name="Google Shape;9374;p73">
                <a:extLst>
                  <a:ext uri="{FF2B5EF4-FFF2-40B4-BE49-F238E27FC236}">
                    <a16:creationId xmlns:a16="http://schemas.microsoft.com/office/drawing/2014/main" id="{A03939B5-1B4F-4864-0285-63A00761A0B9}"/>
                  </a:ext>
                </a:extLst>
              </p:cNvPr>
              <p:cNvGrpSpPr/>
              <p:nvPr/>
            </p:nvGrpSpPr>
            <p:grpSpPr>
              <a:xfrm>
                <a:off x="1401722" y="4379912"/>
                <a:ext cx="501965" cy="496642"/>
                <a:chOff x="946175" y="3619500"/>
                <a:chExt cx="296975" cy="293825"/>
              </a:xfrm>
              <a:grpFill/>
            </p:grpSpPr>
            <p:sp>
              <p:nvSpPr>
                <p:cNvPr id="17612" name="Google Shape;9375;p73">
                  <a:extLst>
                    <a:ext uri="{FF2B5EF4-FFF2-40B4-BE49-F238E27FC236}">
                      <a16:creationId xmlns:a16="http://schemas.microsoft.com/office/drawing/2014/main" id="{DF81B1FE-4969-2C09-1103-CAC977211DC5}"/>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13" name="Google Shape;9376;p73">
                  <a:extLst>
                    <a:ext uri="{FF2B5EF4-FFF2-40B4-BE49-F238E27FC236}">
                      <a16:creationId xmlns:a16="http://schemas.microsoft.com/office/drawing/2014/main" id="{CC3C7FFD-6BF5-B164-D73C-D00A23485A25}"/>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14" name="Google Shape;9377;p73">
                  <a:extLst>
                    <a:ext uri="{FF2B5EF4-FFF2-40B4-BE49-F238E27FC236}">
                      <a16:creationId xmlns:a16="http://schemas.microsoft.com/office/drawing/2014/main" id="{B36E0BAF-1EDF-1BA7-3065-8BEE528F7CEC}"/>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15" name="Google Shape;9378;p73">
                  <a:extLst>
                    <a:ext uri="{FF2B5EF4-FFF2-40B4-BE49-F238E27FC236}">
                      <a16:creationId xmlns:a16="http://schemas.microsoft.com/office/drawing/2014/main" id="{E8CA8052-313A-8A34-92D2-0AB933167262}"/>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16" name="Google Shape;9379;p73">
                  <a:extLst>
                    <a:ext uri="{FF2B5EF4-FFF2-40B4-BE49-F238E27FC236}">
                      <a16:creationId xmlns:a16="http://schemas.microsoft.com/office/drawing/2014/main" id="{D986B056-DD1D-89B2-11CD-A01E3EAC1C1C}"/>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17" name="Google Shape;9380;p73">
                  <a:extLst>
                    <a:ext uri="{FF2B5EF4-FFF2-40B4-BE49-F238E27FC236}">
                      <a16:creationId xmlns:a16="http://schemas.microsoft.com/office/drawing/2014/main" id="{2C44968C-6333-A6AE-6195-14AEA754B52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29" name="Google Shape;9381;p73">
                <a:extLst>
                  <a:ext uri="{FF2B5EF4-FFF2-40B4-BE49-F238E27FC236}">
                    <a16:creationId xmlns:a16="http://schemas.microsoft.com/office/drawing/2014/main" id="{F9DECB90-2218-E40A-BE04-87EB3188DC7A}"/>
                  </a:ext>
                </a:extLst>
              </p:cNvPr>
              <p:cNvGrpSpPr/>
              <p:nvPr/>
            </p:nvGrpSpPr>
            <p:grpSpPr>
              <a:xfrm>
                <a:off x="1401067" y="4983990"/>
                <a:ext cx="503276" cy="501923"/>
                <a:chOff x="944600" y="3981825"/>
                <a:chExt cx="297750" cy="296950"/>
              </a:xfrm>
              <a:grpFill/>
            </p:grpSpPr>
            <p:sp>
              <p:nvSpPr>
                <p:cNvPr id="17608" name="Google Shape;9382;p73">
                  <a:extLst>
                    <a:ext uri="{FF2B5EF4-FFF2-40B4-BE49-F238E27FC236}">
                      <a16:creationId xmlns:a16="http://schemas.microsoft.com/office/drawing/2014/main" id="{7508D665-116A-984D-276A-36FD9F3B5257}"/>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09" name="Google Shape;9383;p73">
                  <a:extLst>
                    <a:ext uri="{FF2B5EF4-FFF2-40B4-BE49-F238E27FC236}">
                      <a16:creationId xmlns:a16="http://schemas.microsoft.com/office/drawing/2014/main" id="{CBA4BCF6-63F3-DA4F-043B-CF5F4536F3CD}"/>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10" name="Google Shape;9384;p73">
                  <a:extLst>
                    <a:ext uri="{FF2B5EF4-FFF2-40B4-BE49-F238E27FC236}">
                      <a16:creationId xmlns:a16="http://schemas.microsoft.com/office/drawing/2014/main" id="{A0574817-49EC-2C65-AA3C-FE304C3D3326}"/>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11" name="Google Shape;9385;p73">
                  <a:extLst>
                    <a:ext uri="{FF2B5EF4-FFF2-40B4-BE49-F238E27FC236}">
                      <a16:creationId xmlns:a16="http://schemas.microsoft.com/office/drawing/2014/main" id="{63866283-49A4-0652-5C75-5CC7A3C66A0A}"/>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30" name="Google Shape;9386;p73">
                <a:extLst>
                  <a:ext uri="{FF2B5EF4-FFF2-40B4-BE49-F238E27FC236}">
                    <a16:creationId xmlns:a16="http://schemas.microsoft.com/office/drawing/2014/main" id="{DD4E5B80-BE1D-3240-D036-CCC909225059}"/>
                  </a:ext>
                </a:extLst>
              </p:cNvPr>
              <p:cNvGrpSpPr/>
              <p:nvPr/>
            </p:nvGrpSpPr>
            <p:grpSpPr>
              <a:xfrm>
                <a:off x="4571286" y="3748557"/>
                <a:ext cx="500612" cy="499261"/>
                <a:chOff x="2768750" y="3227275"/>
                <a:chExt cx="296175" cy="295375"/>
              </a:xfrm>
              <a:grpFill/>
            </p:grpSpPr>
            <p:sp>
              <p:nvSpPr>
                <p:cNvPr id="17600" name="Google Shape;9387;p73">
                  <a:extLst>
                    <a:ext uri="{FF2B5EF4-FFF2-40B4-BE49-F238E27FC236}">
                      <a16:creationId xmlns:a16="http://schemas.microsoft.com/office/drawing/2014/main" id="{4C192508-E7BA-BDE2-4BEC-BD0927BF2510}"/>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01" name="Google Shape;9388;p73">
                  <a:extLst>
                    <a:ext uri="{FF2B5EF4-FFF2-40B4-BE49-F238E27FC236}">
                      <a16:creationId xmlns:a16="http://schemas.microsoft.com/office/drawing/2014/main" id="{0C125F1A-7402-2231-A962-D783CA8FCCEE}"/>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02" name="Google Shape;9389;p73">
                  <a:extLst>
                    <a:ext uri="{FF2B5EF4-FFF2-40B4-BE49-F238E27FC236}">
                      <a16:creationId xmlns:a16="http://schemas.microsoft.com/office/drawing/2014/main" id="{E3DA08F3-5B84-0CFF-61F6-403C08F562F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03" name="Google Shape;9390;p73">
                  <a:extLst>
                    <a:ext uri="{FF2B5EF4-FFF2-40B4-BE49-F238E27FC236}">
                      <a16:creationId xmlns:a16="http://schemas.microsoft.com/office/drawing/2014/main" id="{EDCFA089-47CD-1CDD-1F70-5CD1C61B9D00}"/>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04" name="Google Shape;9391;p73">
                  <a:extLst>
                    <a:ext uri="{FF2B5EF4-FFF2-40B4-BE49-F238E27FC236}">
                      <a16:creationId xmlns:a16="http://schemas.microsoft.com/office/drawing/2014/main" id="{1F3993A8-8454-FA3C-383F-20AA654A5404}"/>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05" name="Google Shape;9392;p73">
                  <a:extLst>
                    <a:ext uri="{FF2B5EF4-FFF2-40B4-BE49-F238E27FC236}">
                      <a16:creationId xmlns:a16="http://schemas.microsoft.com/office/drawing/2014/main" id="{5C0C3367-1663-4813-95EF-1375E78C43E4}"/>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06" name="Google Shape;9393;p73">
                  <a:extLst>
                    <a:ext uri="{FF2B5EF4-FFF2-40B4-BE49-F238E27FC236}">
                      <a16:creationId xmlns:a16="http://schemas.microsoft.com/office/drawing/2014/main" id="{EF780235-DC18-F184-BFBB-1E7298C2B9CD}"/>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607" name="Google Shape;9394;p73">
                  <a:extLst>
                    <a:ext uri="{FF2B5EF4-FFF2-40B4-BE49-F238E27FC236}">
                      <a16:creationId xmlns:a16="http://schemas.microsoft.com/office/drawing/2014/main" id="{16D4B60E-6AAA-ACD7-DB26-1C25322CDCCA}"/>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31" name="Google Shape;9395;p73">
                <a:extLst>
                  <a:ext uri="{FF2B5EF4-FFF2-40B4-BE49-F238E27FC236}">
                    <a16:creationId xmlns:a16="http://schemas.microsoft.com/office/drawing/2014/main" id="{F346F73C-1795-248D-E992-B9A64255D805}"/>
                  </a:ext>
                </a:extLst>
              </p:cNvPr>
              <p:cNvGrpSpPr/>
              <p:nvPr/>
            </p:nvGrpSpPr>
            <p:grpSpPr>
              <a:xfrm>
                <a:off x="4601244" y="4379003"/>
                <a:ext cx="440694" cy="498458"/>
                <a:chOff x="2786075" y="3591800"/>
                <a:chExt cx="260725" cy="294900"/>
              </a:xfrm>
              <a:grpFill/>
            </p:grpSpPr>
            <p:sp>
              <p:nvSpPr>
                <p:cNvPr id="17595" name="Google Shape;9396;p73">
                  <a:extLst>
                    <a:ext uri="{FF2B5EF4-FFF2-40B4-BE49-F238E27FC236}">
                      <a16:creationId xmlns:a16="http://schemas.microsoft.com/office/drawing/2014/main" id="{717086EE-6990-BDF1-80C9-4B3600534B73}"/>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96" name="Google Shape;9397;p73">
                  <a:extLst>
                    <a:ext uri="{FF2B5EF4-FFF2-40B4-BE49-F238E27FC236}">
                      <a16:creationId xmlns:a16="http://schemas.microsoft.com/office/drawing/2014/main" id="{773F2217-EB6E-692F-9502-83192E232BF4}"/>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97" name="Google Shape;9398;p73">
                  <a:extLst>
                    <a:ext uri="{FF2B5EF4-FFF2-40B4-BE49-F238E27FC236}">
                      <a16:creationId xmlns:a16="http://schemas.microsoft.com/office/drawing/2014/main" id="{EB995277-A4E1-AF15-F0B6-F0320F9BB8CF}"/>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98" name="Google Shape;9399;p73">
                  <a:extLst>
                    <a:ext uri="{FF2B5EF4-FFF2-40B4-BE49-F238E27FC236}">
                      <a16:creationId xmlns:a16="http://schemas.microsoft.com/office/drawing/2014/main" id="{51E1ADE3-774A-EB1D-F26E-65F4112AB88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99" name="Google Shape;9400;p73">
                  <a:extLst>
                    <a:ext uri="{FF2B5EF4-FFF2-40B4-BE49-F238E27FC236}">
                      <a16:creationId xmlns:a16="http://schemas.microsoft.com/office/drawing/2014/main" id="{3728BF86-F4F5-6308-6AFA-16841B562390}"/>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08" name="Google Shape;9401;p73">
                <a:extLst>
                  <a:ext uri="{FF2B5EF4-FFF2-40B4-BE49-F238E27FC236}">
                    <a16:creationId xmlns:a16="http://schemas.microsoft.com/office/drawing/2014/main" id="{69B8C2F5-ECBA-5843-7856-6BE40B0E80F3}"/>
                  </a:ext>
                </a:extLst>
              </p:cNvPr>
              <p:cNvGrpSpPr/>
              <p:nvPr/>
            </p:nvGrpSpPr>
            <p:grpSpPr>
              <a:xfrm>
                <a:off x="4659158" y="4984646"/>
                <a:ext cx="324868" cy="500612"/>
                <a:chOff x="2819150" y="3955025"/>
                <a:chExt cx="192200" cy="296175"/>
              </a:xfrm>
              <a:grpFill/>
            </p:grpSpPr>
            <p:sp>
              <p:nvSpPr>
                <p:cNvPr id="17591" name="Google Shape;9402;p73">
                  <a:extLst>
                    <a:ext uri="{FF2B5EF4-FFF2-40B4-BE49-F238E27FC236}">
                      <a16:creationId xmlns:a16="http://schemas.microsoft.com/office/drawing/2014/main" id="{C7CCD5FC-6155-BEB5-8785-AE18A0FD0887}"/>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92" name="Google Shape;9403;p73">
                  <a:extLst>
                    <a:ext uri="{FF2B5EF4-FFF2-40B4-BE49-F238E27FC236}">
                      <a16:creationId xmlns:a16="http://schemas.microsoft.com/office/drawing/2014/main" id="{B0A99FA1-8B8D-6B48-113B-FB133EF1581C}"/>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93" name="Google Shape;9404;p73">
                  <a:extLst>
                    <a:ext uri="{FF2B5EF4-FFF2-40B4-BE49-F238E27FC236}">
                      <a16:creationId xmlns:a16="http://schemas.microsoft.com/office/drawing/2014/main" id="{CA318002-F839-B056-947C-BADBE9621506}"/>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94" name="Google Shape;9405;p73">
                  <a:extLst>
                    <a:ext uri="{FF2B5EF4-FFF2-40B4-BE49-F238E27FC236}">
                      <a16:creationId xmlns:a16="http://schemas.microsoft.com/office/drawing/2014/main" id="{0E5F19B2-8574-9229-DF45-19720659BCC7}"/>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09" name="Google Shape;9406;p73">
                <a:extLst>
                  <a:ext uri="{FF2B5EF4-FFF2-40B4-BE49-F238E27FC236}">
                    <a16:creationId xmlns:a16="http://schemas.microsoft.com/office/drawing/2014/main" id="{871CBE50-1A22-E037-B246-0BAF9DD1F9F4}"/>
                  </a:ext>
                </a:extLst>
              </p:cNvPr>
              <p:cNvGrpSpPr/>
              <p:nvPr/>
            </p:nvGrpSpPr>
            <p:grpSpPr>
              <a:xfrm>
                <a:off x="7743692" y="3749212"/>
                <a:ext cx="499261" cy="497951"/>
                <a:chOff x="4629125" y="3235150"/>
                <a:chExt cx="295375" cy="294600"/>
              </a:xfrm>
              <a:grpFill/>
            </p:grpSpPr>
            <p:sp>
              <p:nvSpPr>
                <p:cNvPr id="17586" name="Google Shape;9407;p73">
                  <a:extLst>
                    <a:ext uri="{FF2B5EF4-FFF2-40B4-BE49-F238E27FC236}">
                      <a16:creationId xmlns:a16="http://schemas.microsoft.com/office/drawing/2014/main" id="{3543AA37-583C-0CF0-4B49-AC685A3CC28C}"/>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7" name="Google Shape;9408;p73">
                  <a:extLst>
                    <a:ext uri="{FF2B5EF4-FFF2-40B4-BE49-F238E27FC236}">
                      <a16:creationId xmlns:a16="http://schemas.microsoft.com/office/drawing/2014/main" id="{751A7304-FB16-696C-88BB-2D8E7F01FC3D}"/>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8" name="Google Shape;9409;p73">
                  <a:extLst>
                    <a:ext uri="{FF2B5EF4-FFF2-40B4-BE49-F238E27FC236}">
                      <a16:creationId xmlns:a16="http://schemas.microsoft.com/office/drawing/2014/main" id="{3EEBF074-F609-A403-0A01-40E4FE895FE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9" name="Google Shape;9410;p73">
                  <a:extLst>
                    <a:ext uri="{FF2B5EF4-FFF2-40B4-BE49-F238E27FC236}">
                      <a16:creationId xmlns:a16="http://schemas.microsoft.com/office/drawing/2014/main" id="{45E78B23-702F-30BF-1F0D-A3726ACCB546}"/>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90" name="Google Shape;9411;p73">
                  <a:extLst>
                    <a:ext uri="{FF2B5EF4-FFF2-40B4-BE49-F238E27FC236}">
                      <a16:creationId xmlns:a16="http://schemas.microsoft.com/office/drawing/2014/main" id="{2F08716E-9465-D9F8-06A9-F0AA8252315A}"/>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12" name="Google Shape;9412;p73">
                <a:extLst>
                  <a:ext uri="{FF2B5EF4-FFF2-40B4-BE49-F238E27FC236}">
                    <a16:creationId xmlns:a16="http://schemas.microsoft.com/office/drawing/2014/main" id="{365451BA-E846-9934-BED2-8228672F590F}"/>
                  </a:ext>
                </a:extLst>
              </p:cNvPr>
              <p:cNvGrpSpPr/>
              <p:nvPr/>
            </p:nvGrpSpPr>
            <p:grpSpPr>
              <a:xfrm>
                <a:off x="7743671" y="4378602"/>
                <a:ext cx="499303" cy="499261"/>
                <a:chOff x="4628325" y="3599825"/>
                <a:chExt cx="295400" cy="295375"/>
              </a:xfrm>
              <a:grpFill/>
            </p:grpSpPr>
            <p:sp>
              <p:nvSpPr>
                <p:cNvPr id="17574" name="Google Shape;9413;p73">
                  <a:extLst>
                    <a:ext uri="{FF2B5EF4-FFF2-40B4-BE49-F238E27FC236}">
                      <a16:creationId xmlns:a16="http://schemas.microsoft.com/office/drawing/2014/main" id="{209BAE0A-2C99-93E4-3BD4-78C91E52276B}"/>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5" name="Google Shape;9414;p73">
                  <a:extLst>
                    <a:ext uri="{FF2B5EF4-FFF2-40B4-BE49-F238E27FC236}">
                      <a16:creationId xmlns:a16="http://schemas.microsoft.com/office/drawing/2014/main" id="{C68C2759-A659-4F2D-04E7-DE9720FDE9AF}"/>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6" name="Google Shape;9415;p73">
                  <a:extLst>
                    <a:ext uri="{FF2B5EF4-FFF2-40B4-BE49-F238E27FC236}">
                      <a16:creationId xmlns:a16="http://schemas.microsoft.com/office/drawing/2014/main" id="{6DAE875E-C6A8-5179-C47B-B695A9E52B48}"/>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7" name="Google Shape;9416;p73">
                  <a:extLst>
                    <a:ext uri="{FF2B5EF4-FFF2-40B4-BE49-F238E27FC236}">
                      <a16:creationId xmlns:a16="http://schemas.microsoft.com/office/drawing/2014/main" id="{75816142-384D-F899-058F-963DF4A3D6C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8" name="Google Shape;9417;p73">
                  <a:extLst>
                    <a:ext uri="{FF2B5EF4-FFF2-40B4-BE49-F238E27FC236}">
                      <a16:creationId xmlns:a16="http://schemas.microsoft.com/office/drawing/2014/main" id="{D3CB09C9-13C5-5968-C301-FB8A0C8A3AEE}"/>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9" name="Google Shape;9418;p73">
                  <a:extLst>
                    <a:ext uri="{FF2B5EF4-FFF2-40B4-BE49-F238E27FC236}">
                      <a16:creationId xmlns:a16="http://schemas.microsoft.com/office/drawing/2014/main" id="{4C408F22-2649-AD07-00AF-474CA64AC285}"/>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0" name="Google Shape;9419;p73">
                  <a:extLst>
                    <a:ext uri="{FF2B5EF4-FFF2-40B4-BE49-F238E27FC236}">
                      <a16:creationId xmlns:a16="http://schemas.microsoft.com/office/drawing/2014/main" id="{A909F068-FEB1-2DBB-58A4-1086B7FC9F2C}"/>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1" name="Google Shape;9420;p73">
                  <a:extLst>
                    <a:ext uri="{FF2B5EF4-FFF2-40B4-BE49-F238E27FC236}">
                      <a16:creationId xmlns:a16="http://schemas.microsoft.com/office/drawing/2014/main" id="{1D3BFB6C-70A8-2CC5-E779-C2F5F4C63D4C}"/>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2" name="Google Shape;9421;p73">
                  <a:extLst>
                    <a:ext uri="{FF2B5EF4-FFF2-40B4-BE49-F238E27FC236}">
                      <a16:creationId xmlns:a16="http://schemas.microsoft.com/office/drawing/2014/main" id="{A658E1BC-9DE2-27B8-C83F-B1706847E3E8}"/>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3" name="Google Shape;9422;p73">
                  <a:extLst>
                    <a:ext uri="{FF2B5EF4-FFF2-40B4-BE49-F238E27FC236}">
                      <a16:creationId xmlns:a16="http://schemas.microsoft.com/office/drawing/2014/main" id="{846A7FF2-ACB0-D400-1E5E-CC355664392D}"/>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4" name="Google Shape;9423;p73">
                  <a:extLst>
                    <a:ext uri="{FF2B5EF4-FFF2-40B4-BE49-F238E27FC236}">
                      <a16:creationId xmlns:a16="http://schemas.microsoft.com/office/drawing/2014/main" id="{E6DDD124-976D-1F6C-AF77-F6AF72684250}"/>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85" name="Google Shape;9424;p73">
                  <a:extLst>
                    <a:ext uri="{FF2B5EF4-FFF2-40B4-BE49-F238E27FC236}">
                      <a16:creationId xmlns:a16="http://schemas.microsoft.com/office/drawing/2014/main" id="{9882AE84-2CF9-3B86-5939-D3B4F16BC5C7}"/>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13" name="Google Shape;9425;p73">
                <a:extLst>
                  <a:ext uri="{FF2B5EF4-FFF2-40B4-BE49-F238E27FC236}">
                    <a16:creationId xmlns:a16="http://schemas.microsoft.com/office/drawing/2014/main" id="{CA9FF8C8-5FD8-CD69-D904-CB5DD56DA91D}"/>
                  </a:ext>
                </a:extLst>
              </p:cNvPr>
              <p:cNvGrpSpPr/>
              <p:nvPr/>
            </p:nvGrpSpPr>
            <p:grpSpPr>
              <a:xfrm>
                <a:off x="7773631" y="4984646"/>
                <a:ext cx="439383" cy="500612"/>
                <a:chOff x="4645650" y="3962900"/>
                <a:chExt cx="259950" cy="296175"/>
              </a:xfrm>
              <a:grpFill/>
            </p:grpSpPr>
            <p:sp>
              <p:nvSpPr>
                <p:cNvPr id="17568" name="Google Shape;9426;p73">
                  <a:extLst>
                    <a:ext uri="{FF2B5EF4-FFF2-40B4-BE49-F238E27FC236}">
                      <a16:creationId xmlns:a16="http://schemas.microsoft.com/office/drawing/2014/main" id="{5FCC2BB8-FE8E-D49F-6844-9563A945476D}"/>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69" name="Google Shape;9427;p73">
                  <a:extLst>
                    <a:ext uri="{FF2B5EF4-FFF2-40B4-BE49-F238E27FC236}">
                      <a16:creationId xmlns:a16="http://schemas.microsoft.com/office/drawing/2014/main" id="{909913F7-7A29-381D-BE3F-C7A8D813922E}"/>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0" name="Google Shape;9428;p73">
                  <a:extLst>
                    <a:ext uri="{FF2B5EF4-FFF2-40B4-BE49-F238E27FC236}">
                      <a16:creationId xmlns:a16="http://schemas.microsoft.com/office/drawing/2014/main" id="{51A808E4-A639-DA3D-A654-F23829E9B70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1" name="Google Shape;9429;p73">
                  <a:extLst>
                    <a:ext uri="{FF2B5EF4-FFF2-40B4-BE49-F238E27FC236}">
                      <a16:creationId xmlns:a16="http://schemas.microsoft.com/office/drawing/2014/main" id="{AAD9F809-EFB2-F088-BBEC-277661503745}"/>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2" name="Google Shape;9430;p73">
                  <a:extLst>
                    <a:ext uri="{FF2B5EF4-FFF2-40B4-BE49-F238E27FC236}">
                      <a16:creationId xmlns:a16="http://schemas.microsoft.com/office/drawing/2014/main" id="{F20FE083-6335-F04E-0FA3-3CA3D403483A}"/>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73" name="Google Shape;9431;p73">
                  <a:extLst>
                    <a:ext uri="{FF2B5EF4-FFF2-40B4-BE49-F238E27FC236}">
                      <a16:creationId xmlns:a16="http://schemas.microsoft.com/office/drawing/2014/main" id="{B74C58FC-8B62-A93C-3B11-AB80C294B175}"/>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14" name="Google Shape;9432;p73">
                <a:extLst>
                  <a:ext uri="{FF2B5EF4-FFF2-40B4-BE49-F238E27FC236}">
                    <a16:creationId xmlns:a16="http://schemas.microsoft.com/office/drawing/2014/main" id="{8FE7A288-1F55-37A0-DD67-99C1A7C90108}"/>
                  </a:ext>
                </a:extLst>
              </p:cNvPr>
              <p:cNvGrpSpPr/>
              <p:nvPr/>
            </p:nvGrpSpPr>
            <p:grpSpPr>
              <a:xfrm>
                <a:off x="10280367" y="4379278"/>
                <a:ext cx="499261" cy="497908"/>
                <a:chOff x="6143725" y="3582500"/>
                <a:chExt cx="295375" cy="294575"/>
              </a:xfrm>
              <a:grpFill/>
            </p:grpSpPr>
            <p:sp>
              <p:nvSpPr>
                <p:cNvPr id="17561" name="Google Shape;9433;p73">
                  <a:extLst>
                    <a:ext uri="{FF2B5EF4-FFF2-40B4-BE49-F238E27FC236}">
                      <a16:creationId xmlns:a16="http://schemas.microsoft.com/office/drawing/2014/main" id="{72C0D6E0-2DCB-AD7E-B5CD-3E07FE38565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62" name="Google Shape;9434;p73">
                  <a:extLst>
                    <a:ext uri="{FF2B5EF4-FFF2-40B4-BE49-F238E27FC236}">
                      <a16:creationId xmlns:a16="http://schemas.microsoft.com/office/drawing/2014/main" id="{33655F89-2388-42FB-2BFA-166A3AB855B4}"/>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63" name="Google Shape;9435;p73">
                  <a:extLst>
                    <a:ext uri="{FF2B5EF4-FFF2-40B4-BE49-F238E27FC236}">
                      <a16:creationId xmlns:a16="http://schemas.microsoft.com/office/drawing/2014/main" id="{52E6953E-BDCD-8431-F6DC-D7931CA3022E}"/>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64" name="Google Shape;9436;p73">
                  <a:extLst>
                    <a:ext uri="{FF2B5EF4-FFF2-40B4-BE49-F238E27FC236}">
                      <a16:creationId xmlns:a16="http://schemas.microsoft.com/office/drawing/2014/main" id="{AC78BBB0-39F8-99D3-9EDB-1DDC9DD4C409}"/>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65" name="Google Shape;9437;p73">
                  <a:extLst>
                    <a:ext uri="{FF2B5EF4-FFF2-40B4-BE49-F238E27FC236}">
                      <a16:creationId xmlns:a16="http://schemas.microsoft.com/office/drawing/2014/main" id="{F8B21E28-2094-9FE4-C580-E5A286240D6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66" name="Google Shape;9438;p73">
                  <a:extLst>
                    <a:ext uri="{FF2B5EF4-FFF2-40B4-BE49-F238E27FC236}">
                      <a16:creationId xmlns:a16="http://schemas.microsoft.com/office/drawing/2014/main" id="{D11781E8-C313-914B-E0E1-FA7EFC88CD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67" name="Google Shape;9439;p73">
                  <a:extLst>
                    <a:ext uri="{FF2B5EF4-FFF2-40B4-BE49-F238E27FC236}">
                      <a16:creationId xmlns:a16="http://schemas.microsoft.com/office/drawing/2014/main" id="{68D33169-8CDB-5828-08EF-4F808ADA229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15" name="Google Shape;9440;p73">
                <a:extLst>
                  <a:ext uri="{FF2B5EF4-FFF2-40B4-BE49-F238E27FC236}">
                    <a16:creationId xmlns:a16="http://schemas.microsoft.com/office/drawing/2014/main" id="{50CDE981-A05B-4B9A-9C03-91FA6F089CE8}"/>
                  </a:ext>
                </a:extLst>
              </p:cNvPr>
              <p:cNvGrpSpPr/>
              <p:nvPr/>
            </p:nvGrpSpPr>
            <p:grpSpPr>
              <a:xfrm>
                <a:off x="2037247" y="3747903"/>
                <a:ext cx="501923" cy="500571"/>
                <a:chOff x="1310075" y="3253275"/>
                <a:chExt cx="296950" cy="296150"/>
              </a:xfrm>
              <a:grpFill/>
            </p:grpSpPr>
            <p:sp>
              <p:nvSpPr>
                <p:cNvPr id="17558" name="Google Shape;9441;p73">
                  <a:extLst>
                    <a:ext uri="{FF2B5EF4-FFF2-40B4-BE49-F238E27FC236}">
                      <a16:creationId xmlns:a16="http://schemas.microsoft.com/office/drawing/2014/main" id="{7E72AA58-F23E-9C2F-6B4E-BDEAD3037002}"/>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59" name="Google Shape;9442;p73">
                  <a:extLst>
                    <a:ext uri="{FF2B5EF4-FFF2-40B4-BE49-F238E27FC236}">
                      <a16:creationId xmlns:a16="http://schemas.microsoft.com/office/drawing/2014/main" id="{62F007EA-4447-7922-F36F-841929C02451}"/>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60" name="Google Shape;9443;p73">
                  <a:extLst>
                    <a:ext uri="{FF2B5EF4-FFF2-40B4-BE49-F238E27FC236}">
                      <a16:creationId xmlns:a16="http://schemas.microsoft.com/office/drawing/2014/main" id="{5DC2AB05-1B56-FEA0-8BC0-B10CC05CCE4B}"/>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416" name="Google Shape;9444;p73">
                <a:extLst>
                  <a:ext uri="{FF2B5EF4-FFF2-40B4-BE49-F238E27FC236}">
                    <a16:creationId xmlns:a16="http://schemas.microsoft.com/office/drawing/2014/main" id="{1640DDD4-D4D4-E6DF-6B37-4329B975E335}"/>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417" name="Google Shape;9445;p73">
                <a:extLst>
                  <a:ext uri="{FF2B5EF4-FFF2-40B4-BE49-F238E27FC236}">
                    <a16:creationId xmlns:a16="http://schemas.microsoft.com/office/drawing/2014/main" id="{50062B59-8207-7100-5398-7543C221B95D}"/>
                  </a:ext>
                </a:extLst>
              </p:cNvPr>
              <p:cNvGrpSpPr/>
              <p:nvPr/>
            </p:nvGrpSpPr>
            <p:grpSpPr>
              <a:xfrm>
                <a:off x="2036572" y="4983505"/>
                <a:ext cx="503276" cy="502894"/>
                <a:chOff x="1310075" y="3980250"/>
                <a:chExt cx="297750" cy="297525"/>
              </a:xfrm>
              <a:grpFill/>
            </p:grpSpPr>
            <p:sp>
              <p:nvSpPr>
                <p:cNvPr id="17554" name="Google Shape;9446;p73">
                  <a:extLst>
                    <a:ext uri="{FF2B5EF4-FFF2-40B4-BE49-F238E27FC236}">
                      <a16:creationId xmlns:a16="http://schemas.microsoft.com/office/drawing/2014/main" id="{E7989AFD-6E6A-2002-19AD-1B821B152171}"/>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55" name="Google Shape;9447;p73">
                  <a:extLst>
                    <a:ext uri="{FF2B5EF4-FFF2-40B4-BE49-F238E27FC236}">
                      <a16:creationId xmlns:a16="http://schemas.microsoft.com/office/drawing/2014/main" id="{CBAC00B8-657D-2FF1-9E18-D2419B1B075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56" name="Google Shape;9448;p73">
                  <a:extLst>
                    <a:ext uri="{FF2B5EF4-FFF2-40B4-BE49-F238E27FC236}">
                      <a16:creationId xmlns:a16="http://schemas.microsoft.com/office/drawing/2014/main" id="{6BD7CC99-76BE-6C4A-87DB-A2447996DEAA}"/>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57" name="Google Shape;9449;p73">
                  <a:extLst>
                    <a:ext uri="{FF2B5EF4-FFF2-40B4-BE49-F238E27FC236}">
                      <a16:creationId xmlns:a16="http://schemas.microsoft.com/office/drawing/2014/main" id="{B49C7A6F-2437-888F-C977-AF9853C45148}"/>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18" name="Google Shape;9450;p73">
                <a:extLst>
                  <a:ext uri="{FF2B5EF4-FFF2-40B4-BE49-F238E27FC236}">
                    <a16:creationId xmlns:a16="http://schemas.microsoft.com/office/drawing/2014/main" id="{D524502A-B9FE-2776-E963-98D23817776B}"/>
                  </a:ext>
                </a:extLst>
              </p:cNvPr>
              <p:cNvGrpSpPr/>
              <p:nvPr/>
            </p:nvGrpSpPr>
            <p:grpSpPr>
              <a:xfrm>
                <a:off x="5275218" y="3748557"/>
                <a:ext cx="380816" cy="499261"/>
                <a:chOff x="3167275" y="3227275"/>
                <a:chExt cx="225300" cy="295375"/>
              </a:xfrm>
              <a:grpFill/>
            </p:grpSpPr>
            <p:sp>
              <p:nvSpPr>
                <p:cNvPr id="17549" name="Google Shape;9451;p73">
                  <a:extLst>
                    <a:ext uri="{FF2B5EF4-FFF2-40B4-BE49-F238E27FC236}">
                      <a16:creationId xmlns:a16="http://schemas.microsoft.com/office/drawing/2014/main" id="{F296B486-AC8B-58E9-8B10-FBB208094B5E}"/>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50" name="Google Shape;9452;p73">
                  <a:extLst>
                    <a:ext uri="{FF2B5EF4-FFF2-40B4-BE49-F238E27FC236}">
                      <a16:creationId xmlns:a16="http://schemas.microsoft.com/office/drawing/2014/main" id="{4746372A-60C7-AD2F-D91D-1CC5BEB13867}"/>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51" name="Google Shape;9453;p73">
                  <a:extLst>
                    <a:ext uri="{FF2B5EF4-FFF2-40B4-BE49-F238E27FC236}">
                      <a16:creationId xmlns:a16="http://schemas.microsoft.com/office/drawing/2014/main" id="{B85A67F4-8864-3121-8401-D992B08F1AD2}"/>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52" name="Google Shape;9454;p73">
                  <a:extLst>
                    <a:ext uri="{FF2B5EF4-FFF2-40B4-BE49-F238E27FC236}">
                      <a16:creationId xmlns:a16="http://schemas.microsoft.com/office/drawing/2014/main" id="{5C8CC359-1B65-A7BA-5653-0F741F706387}"/>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53" name="Google Shape;9455;p73">
                  <a:extLst>
                    <a:ext uri="{FF2B5EF4-FFF2-40B4-BE49-F238E27FC236}">
                      <a16:creationId xmlns:a16="http://schemas.microsoft.com/office/drawing/2014/main" id="{CAB09941-E853-A04C-D3FC-E41125E5E887}"/>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sp>
            <p:nvSpPr>
              <p:cNvPr id="17419" name="Google Shape;9456;p73">
                <a:extLst>
                  <a:ext uri="{FF2B5EF4-FFF2-40B4-BE49-F238E27FC236}">
                    <a16:creationId xmlns:a16="http://schemas.microsoft.com/office/drawing/2014/main" id="{F69B2378-0AE2-BC3E-FD29-2E716F623885}"/>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nvGrpSpPr>
              <p:cNvPr id="17420" name="Google Shape;9457;p73">
                <a:extLst>
                  <a:ext uri="{FF2B5EF4-FFF2-40B4-BE49-F238E27FC236}">
                    <a16:creationId xmlns:a16="http://schemas.microsoft.com/office/drawing/2014/main" id="{28EC3719-B00B-AB18-1E7C-ADD81100BFEC}"/>
                  </a:ext>
                </a:extLst>
              </p:cNvPr>
              <p:cNvGrpSpPr/>
              <p:nvPr/>
            </p:nvGrpSpPr>
            <p:grpSpPr>
              <a:xfrm>
                <a:off x="5213987" y="4985299"/>
                <a:ext cx="503276" cy="499303"/>
                <a:chOff x="3133425" y="3955025"/>
                <a:chExt cx="297750" cy="295400"/>
              </a:xfrm>
              <a:grpFill/>
            </p:grpSpPr>
            <p:sp>
              <p:nvSpPr>
                <p:cNvPr id="17546" name="Google Shape;9458;p73">
                  <a:extLst>
                    <a:ext uri="{FF2B5EF4-FFF2-40B4-BE49-F238E27FC236}">
                      <a16:creationId xmlns:a16="http://schemas.microsoft.com/office/drawing/2014/main" id="{43F2E8D9-6484-438A-8499-ED54D76C78ED}"/>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47" name="Google Shape;9459;p73">
                  <a:extLst>
                    <a:ext uri="{FF2B5EF4-FFF2-40B4-BE49-F238E27FC236}">
                      <a16:creationId xmlns:a16="http://schemas.microsoft.com/office/drawing/2014/main" id="{EBE77CC2-A888-677D-BEC0-1663DE4E183A}"/>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48" name="Google Shape;9460;p73">
                  <a:extLst>
                    <a:ext uri="{FF2B5EF4-FFF2-40B4-BE49-F238E27FC236}">
                      <a16:creationId xmlns:a16="http://schemas.microsoft.com/office/drawing/2014/main" id="{6D55C2A5-D71B-64CF-5DAA-8DA768213113}"/>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1" name="Google Shape;9461;p73">
                <a:extLst>
                  <a:ext uri="{FF2B5EF4-FFF2-40B4-BE49-F238E27FC236}">
                    <a16:creationId xmlns:a16="http://schemas.microsoft.com/office/drawing/2014/main" id="{D13DAC0F-61B5-DB93-3052-24C5C14B1760}"/>
                  </a:ext>
                </a:extLst>
              </p:cNvPr>
              <p:cNvGrpSpPr/>
              <p:nvPr/>
            </p:nvGrpSpPr>
            <p:grpSpPr>
              <a:xfrm>
                <a:off x="8379176" y="3746993"/>
                <a:ext cx="500612" cy="502387"/>
                <a:chOff x="4991425" y="3234750"/>
                <a:chExt cx="296175" cy="297225"/>
              </a:xfrm>
              <a:grpFill/>
            </p:grpSpPr>
            <p:sp>
              <p:nvSpPr>
                <p:cNvPr id="17540" name="Google Shape;9462;p73">
                  <a:extLst>
                    <a:ext uri="{FF2B5EF4-FFF2-40B4-BE49-F238E27FC236}">
                      <a16:creationId xmlns:a16="http://schemas.microsoft.com/office/drawing/2014/main" id="{FA1209A9-0681-8DCA-EC5A-2FD8230C67AE}"/>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41" name="Google Shape;9463;p73">
                  <a:extLst>
                    <a:ext uri="{FF2B5EF4-FFF2-40B4-BE49-F238E27FC236}">
                      <a16:creationId xmlns:a16="http://schemas.microsoft.com/office/drawing/2014/main" id="{CAE176C9-D707-E52B-8DC2-417C3E521E77}"/>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42" name="Google Shape;9464;p73">
                  <a:extLst>
                    <a:ext uri="{FF2B5EF4-FFF2-40B4-BE49-F238E27FC236}">
                      <a16:creationId xmlns:a16="http://schemas.microsoft.com/office/drawing/2014/main" id="{27CB0D91-0D94-618E-94BF-AA43EB6157C5}"/>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43" name="Google Shape;9465;p73">
                  <a:extLst>
                    <a:ext uri="{FF2B5EF4-FFF2-40B4-BE49-F238E27FC236}">
                      <a16:creationId xmlns:a16="http://schemas.microsoft.com/office/drawing/2014/main" id="{0D53A7C0-8EB3-F416-922A-85FE6C9CC01B}"/>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44" name="Google Shape;9466;p73">
                  <a:extLst>
                    <a:ext uri="{FF2B5EF4-FFF2-40B4-BE49-F238E27FC236}">
                      <a16:creationId xmlns:a16="http://schemas.microsoft.com/office/drawing/2014/main" id="{0B59C257-B4EA-91F5-73A4-7A0716566738}"/>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45" name="Google Shape;9467;p73">
                  <a:extLst>
                    <a:ext uri="{FF2B5EF4-FFF2-40B4-BE49-F238E27FC236}">
                      <a16:creationId xmlns:a16="http://schemas.microsoft.com/office/drawing/2014/main" id="{9AA0EFC0-A8C3-22AD-6E7F-CBA320C805C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2" name="Google Shape;9468;p73">
                <a:extLst>
                  <a:ext uri="{FF2B5EF4-FFF2-40B4-BE49-F238E27FC236}">
                    <a16:creationId xmlns:a16="http://schemas.microsoft.com/office/drawing/2014/main" id="{2FA5463A-55CF-6803-BA84-49302C464277}"/>
                  </a:ext>
                </a:extLst>
              </p:cNvPr>
              <p:cNvGrpSpPr/>
              <p:nvPr/>
            </p:nvGrpSpPr>
            <p:grpSpPr>
              <a:xfrm>
                <a:off x="8379176" y="4407885"/>
                <a:ext cx="500612" cy="440694"/>
                <a:chOff x="4991425" y="3617150"/>
                <a:chExt cx="296175" cy="260725"/>
              </a:xfrm>
              <a:grpFill/>
            </p:grpSpPr>
            <p:sp>
              <p:nvSpPr>
                <p:cNvPr id="17533" name="Google Shape;9469;p73">
                  <a:extLst>
                    <a:ext uri="{FF2B5EF4-FFF2-40B4-BE49-F238E27FC236}">
                      <a16:creationId xmlns:a16="http://schemas.microsoft.com/office/drawing/2014/main" id="{BB304AF2-3EBC-1407-AA68-FE2E54AF26B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34" name="Google Shape;9470;p73">
                  <a:extLst>
                    <a:ext uri="{FF2B5EF4-FFF2-40B4-BE49-F238E27FC236}">
                      <a16:creationId xmlns:a16="http://schemas.microsoft.com/office/drawing/2014/main" id="{A1C0B796-F903-E2CD-1D5F-E60446A8788D}"/>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35" name="Google Shape;9471;p73">
                  <a:extLst>
                    <a:ext uri="{FF2B5EF4-FFF2-40B4-BE49-F238E27FC236}">
                      <a16:creationId xmlns:a16="http://schemas.microsoft.com/office/drawing/2014/main" id="{C3BAFDCF-90EA-8860-F823-024FA6EEB4F1}"/>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36" name="Google Shape;9472;p73">
                  <a:extLst>
                    <a:ext uri="{FF2B5EF4-FFF2-40B4-BE49-F238E27FC236}">
                      <a16:creationId xmlns:a16="http://schemas.microsoft.com/office/drawing/2014/main" id="{F703C58E-4DF3-42AD-DBAE-BF269AA1AC58}"/>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37" name="Google Shape;9473;p73">
                  <a:extLst>
                    <a:ext uri="{FF2B5EF4-FFF2-40B4-BE49-F238E27FC236}">
                      <a16:creationId xmlns:a16="http://schemas.microsoft.com/office/drawing/2014/main" id="{447A0F95-F988-D0A0-8EA3-3D58AECB06F2}"/>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38" name="Google Shape;9474;p73">
                  <a:extLst>
                    <a:ext uri="{FF2B5EF4-FFF2-40B4-BE49-F238E27FC236}">
                      <a16:creationId xmlns:a16="http://schemas.microsoft.com/office/drawing/2014/main" id="{5CED08A7-3C4C-D188-9420-82A5C7771187}"/>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39" name="Google Shape;9475;p73">
                  <a:extLst>
                    <a:ext uri="{FF2B5EF4-FFF2-40B4-BE49-F238E27FC236}">
                      <a16:creationId xmlns:a16="http://schemas.microsoft.com/office/drawing/2014/main" id="{0908F6F4-4246-4B67-D2AB-EC1090E59764}"/>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3" name="Google Shape;9476;p73">
                <a:extLst>
                  <a:ext uri="{FF2B5EF4-FFF2-40B4-BE49-F238E27FC236}">
                    <a16:creationId xmlns:a16="http://schemas.microsoft.com/office/drawing/2014/main" id="{FF6104C2-A367-8005-02BF-2AFF6A8EF15B}"/>
                  </a:ext>
                </a:extLst>
              </p:cNvPr>
              <p:cNvGrpSpPr/>
              <p:nvPr/>
            </p:nvGrpSpPr>
            <p:grpSpPr>
              <a:xfrm>
                <a:off x="8489677" y="4985299"/>
                <a:ext cx="279612" cy="499303"/>
                <a:chOff x="5056800" y="3962900"/>
                <a:chExt cx="165425" cy="295400"/>
              </a:xfrm>
              <a:grpFill/>
            </p:grpSpPr>
            <p:sp>
              <p:nvSpPr>
                <p:cNvPr id="17530" name="Google Shape;9477;p73">
                  <a:extLst>
                    <a:ext uri="{FF2B5EF4-FFF2-40B4-BE49-F238E27FC236}">
                      <a16:creationId xmlns:a16="http://schemas.microsoft.com/office/drawing/2014/main" id="{688AF427-559B-E661-E9C7-D1CA13233767}"/>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31" name="Google Shape;9478;p73">
                  <a:extLst>
                    <a:ext uri="{FF2B5EF4-FFF2-40B4-BE49-F238E27FC236}">
                      <a16:creationId xmlns:a16="http://schemas.microsoft.com/office/drawing/2014/main" id="{593E3FDA-AA80-3250-DF9A-3537C40B5209}"/>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32" name="Google Shape;9479;p73">
                  <a:extLst>
                    <a:ext uri="{FF2B5EF4-FFF2-40B4-BE49-F238E27FC236}">
                      <a16:creationId xmlns:a16="http://schemas.microsoft.com/office/drawing/2014/main" id="{A46D2A10-89D4-150E-65D3-371AF4E221AD}"/>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4" name="Google Shape;9480;p73">
                <a:extLst>
                  <a:ext uri="{FF2B5EF4-FFF2-40B4-BE49-F238E27FC236}">
                    <a16:creationId xmlns:a16="http://schemas.microsoft.com/office/drawing/2014/main" id="{8D5600BF-DB30-E42D-278A-BB94544FEE08}"/>
                  </a:ext>
                </a:extLst>
              </p:cNvPr>
              <p:cNvGrpSpPr/>
              <p:nvPr/>
            </p:nvGrpSpPr>
            <p:grpSpPr>
              <a:xfrm>
                <a:off x="10279035" y="4985321"/>
                <a:ext cx="501923" cy="499261"/>
                <a:chOff x="6168925" y="3936925"/>
                <a:chExt cx="296950" cy="295375"/>
              </a:xfrm>
              <a:grpFill/>
            </p:grpSpPr>
            <p:sp>
              <p:nvSpPr>
                <p:cNvPr id="17524" name="Google Shape;9481;p73">
                  <a:extLst>
                    <a:ext uri="{FF2B5EF4-FFF2-40B4-BE49-F238E27FC236}">
                      <a16:creationId xmlns:a16="http://schemas.microsoft.com/office/drawing/2014/main" id="{65260F20-2E42-F47D-4AE8-4FDD93D748B3}"/>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25" name="Google Shape;9482;p73">
                  <a:extLst>
                    <a:ext uri="{FF2B5EF4-FFF2-40B4-BE49-F238E27FC236}">
                      <a16:creationId xmlns:a16="http://schemas.microsoft.com/office/drawing/2014/main" id="{A0E1C9B5-0197-54AC-39AE-095DF44FEC66}"/>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26" name="Google Shape;9483;p73">
                  <a:extLst>
                    <a:ext uri="{FF2B5EF4-FFF2-40B4-BE49-F238E27FC236}">
                      <a16:creationId xmlns:a16="http://schemas.microsoft.com/office/drawing/2014/main" id="{B77F4A19-49C5-4AD5-707A-C786BEC553E5}"/>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27" name="Google Shape;9484;p73">
                  <a:extLst>
                    <a:ext uri="{FF2B5EF4-FFF2-40B4-BE49-F238E27FC236}">
                      <a16:creationId xmlns:a16="http://schemas.microsoft.com/office/drawing/2014/main" id="{582176A7-AEEB-A44B-3FF7-3210D446C8C2}"/>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28" name="Google Shape;9485;p73">
                  <a:extLst>
                    <a:ext uri="{FF2B5EF4-FFF2-40B4-BE49-F238E27FC236}">
                      <a16:creationId xmlns:a16="http://schemas.microsoft.com/office/drawing/2014/main" id="{CD4C2751-EBCA-9A2F-5644-5E492CF532AB}"/>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29" name="Google Shape;9486;p73">
                  <a:extLst>
                    <a:ext uri="{FF2B5EF4-FFF2-40B4-BE49-F238E27FC236}">
                      <a16:creationId xmlns:a16="http://schemas.microsoft.com/office/drawing/2014/main" id="{05717B48-6B56-6992-F7A8-08F6BEEB34AB}"/>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5" name="Google Shape;9487;p73">
                <a:extLst>
                  <a:ext uri="{FF2B5EF4-FFF2-40B4-BE49-F238E27FC236}">
                    <a16:creationId xmlns:a16="http://schemas.microsoft.com/office/drawing/2014/main" id="{9F44E99C-D019-D8B6-E4B4-E09107D9B320}"/>
                  </a:ext>
                </a:extLst>
              </p:cNvPr>
              <p:cNvGrpSpPr/>
              <p:nvPr/>
            </p:nvGrpSpPr>
            <p:grpSpPr>
              <a:xfrm>
                <a:off x="2672075" y="3748558"/>
                <a:ext cx="497908" cy="499261"/>
                <a:chOff x="1674750" y="3254050"/>
                <a:chExt cx="294575" cy="295375"/>
              </a:xfrm>
              <a:grpFill/>
            </p:grpSpPr>
            <p:sp>
              <p:nvSpPr>
                <p:cNvPr id="17521" name="Google Shape;9488;p73">
                  <a:extLst>
                    <a:ext uri="{FF2B5EF4-FFF2-40B4-BE49-F238E27FC236}">
                      <a16:creationId xmlns:a16="http://schemas.microsoft.com/office/drawing/2014/main" id="{C57E509E-4496-A7FF-25E6-B183A4F7F4DE}"/>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22" name="Google Shape;9489;p73">
                  <a:extLst>
                    <a:ext uri="{FF2B5EF4-FFF2-40B4-BE49-F238E27FC236}">
                      <a16:creationId xmlns:a16="http://schemas.microsoft.com/office/drawing/2014/main" id="{8D18D4B7-8499-97E3-00CE-C6875FDEC7F5}"/>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23" name="Google Shape;9490;p73">
                  <a:extLst>
                    <a:ext uri="{FF2B5EF4-FFF2-40B4-BE49-F238E27FC236}">
                      <a16:creationId xmlns:a16="http://schemas.microsoft.com/office/drawing/2014/main" id="{B1962EF9-D19C-CDA8-7FAB-178C9CB11481}"/>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6" name="Google Shape;9491;p73">
                <a:extLst>
                  <a:ext uri="{FF2B5EF4-FFF2-40B4-BE49-F238E27FC236}">
                    <a16:creationId xmlns:a16="http://schemas.microsoft.com/office/drawing/2014/main" id="{47A1DA6D-4F63-2B3F-5626-F2234BE8A939}"/>
                  </a:ext>
                </a:extLst>
              </p:cNvPr>
              <p:cNvGrpSpPr/>
              <p:nvPr/>
            </p:nvGrpSpPr>
            <p:grpSpPr>
              <a:xfrm>
                <a:off x="2692697" y="4378602"/>
                <a:ext cx="456666" cy="499261"/>
                <a:chOff x="1687350" y="3618725"/>
                <a:chExt cx="270175" cy="295375"/>
              </a:xfrm>
              <a:grpFill/>
            </p:grpSpPr>
            <p:sp>
              <p:nvSpPr>
                <p:cNvPr id="17518" name="Google Shape;9492;p73">
                  <a:extLst>
                    <a:ext uri="{FF2B5EF4-FFF2-40B4-BE49-F238E27FC236}">
                      <a16:creationId xmlns:a16="http://schemas.microsoft.com/office/drawing/2014/main" id="{451A25F2-EF0D-3687-9653-2AB76E08CD3A}"/>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19" name="Google Shape;9493;p73">
                  <a:extLst>
                    <a:ext uri="{FF2B5EF4-FFF2-40B4-BE49-F238E27FC236}">
                      <a16:creationId xmlns:a16="http://schemas.microsoft.com/office/drawing/2014/main" id="{9A9972FA-CBEB-F756-2685-146EC73A2F1D}"/>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20" name="Google Shape;9494;p73">
                  <a:extLst>
                    <a:ext uri="{FF2B5EF4-FFF2-40B4-BE49-F238E27FC236}">
                      <a16:creationId xmlns:a16="http://schemas.microsoft.com/office/drawing/2014/main" id="{86067495-3292-BCEF-DB86-71BD3E3E8F02}"/>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7" name="Google Shape;9495;p73">
                <a:extLst>
                  <a:ext uri="{FF2B5EF4-FFF2-40B4-BE49-F238E27FC236}">
                    <a16:creationId xmlns:a16="http://schemas.microsoft.com/office/drawing/2014/main" id="{4FC3B9D1-B26B-E965-F516-EA282A618DB9}"/>
                  </a:ext>
                </a:extLst>
              </p:cNvPr>
              <p:cNvGrpSpPr/>
              <p:nvPr/>
            </p:nvGrpSpPr>
            <p:grpSpPr>
              <a:xfrm>
                <a:off x="2669392" y="4985321"/>
                <a:ext cx="503276" cy="499261"/>
                <a:chOff x="1672375" y="3982600"/>
                <a:chExt cx="297750" cy="295375"/>
              </a:xfrm>
              <a:grpFill/>
            </p:grpSpPr>
            <p:sp>
              <p:nvSpPr>
                <p:cNvPr id="17515" name="Google Shape;9496;p73">
                  <a:extLst>
                    <a:ext uri="{FF2B5EF4-FFF2-40B4-BE49-F238E27FC236}">
                      <a16:creationId xmlns:a16="http://schemas.microsoft.com/office/drawing/2014/main" id="{A57F6FF9-F506-2DC3-EE4E-421A62FE7DF9}"/>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16" name="Google Shape;9497;p73">
                  <a:extLst>
                    <a:ext uri="{FF2B5EF4-FFF2-40B4-BE49-F238E27FC236}">
                      <a16:creationId xmlns:a16="http://schemas.microsoft.com/office/drawing/2014/main" id="{8D7DEA06-BEED-F1D7-495F-A8B719208197}"/>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17" name="Google Shape;9498;p73">
                  <a:extLst>
                    <a:ext uri="{FF2B5EF4-FFF2-40B4-BE49-F238E27FC236}">
                      <a16:creationId xmlns:a16="http://schemas.microsoft.com/office/drawing/2014/main" id="{5918EB2F-4EFF-F352-0A98-975B96563D55}"/>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8" name="Google Shape;9499;p73">
                <a:extLst>
                  <a:ext uri="{FF2B5EF4-FFF2-40B4-BE49-F238E27FC236}">
                    <a16:creationId xmlns:a16="http://schemas.microsoft.com/office/drawing/2014/main" id="{DDA52221-A32D-FA1D-9807-E9C663230BFA}"/>
                  </a:ext>
                </a:extLst>
              </p:cNvPr>
              <p:cNvGrpSpPr/>
              <p:nvPr/>
            </p:nvGrpSpPr>
            <p:grpSpPr>
              <a:xfrm>
                <a:off x="5851479" y="3747882"/>
                <a:ext cx="500612" cy="500612"/>
                <a:chOff x="3497300" y="3227275"/>
                <a:chExt cx="296175" cy="296175"/>
              </a:xfrm>
              <a:grpFill/>
            </p:grpSpPr>
            <p:sp>
              <p:nvSpPr>
                <p:cNvPr id="17507" name="Google Shape;9500;p73">
                  <a:extLst>
                    <a:ext uri="{FF2B5EF4-FFF2-40B4-BE49-F238E27FC236}">
                      <a16:creationId xmlns:a16="http://schemas.microsoft.com/office/drawing/2014/main" id="{1CAAA0AA-3C6B-A4F7-3ACC-F95C78F093CC}"/>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8" name="Google Shape;9501;p73">
                  <a:extLst>
                    <a:ext uri="{FF2B5EF4-FFF2-40B4-BE49-F238E27FC236}">
                      <a16:creationId xmlns:a16="http://schemas.microsoft.com/office/drawing/2014/main" id="{8491F67D-D392-14C3-6D28-87D86C44C220}"/>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9" name="Google Shape;9502;p73">
                  <a:extLst>
                    <a:ext uri="{FF2B5EF4-FFF2-40B4-BE49-F238E27FC236}">
                      <a16:creationId xmlns:a16="http://schemas.microsoft.com/office/drawing/2014/main" id="{A2504DC1-A72F-CE83-C2FA-8A3CC92443FF}"/>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10" name="Google Shape;9503;p73">
                  <a:extLst>
                    <a:ext uri="{FF2B5EF4-FFF2-40B4-BE49-F238E27FC236}">
                      <a16:creationId xmlns:a16="http://schemas.microsoft.com/office/drawing/2014/main" id="{0F19ECEE-2FB0-87AE-4172-EC20D5D2F848}"/>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11" name="Google Shape;9504;p73">
                  <a:extLst>
                    <a:ext uri="{FF2B5EF4-FFF2-40B4-BE49-F238E27FC236}">
                      <a16:creationId xmlns:a16="http://schemas.microsoft.com/office/drawing/2014/main" id="{5047A9C7-A5B0-785F-3534-F259F2320EBD}"/>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12" name="Google Shape;9505;p73">
                  <a:extLst>
                    <a:ext uri="{FF2B5EF4-FFF2-40B4-BE49-F238E27FC236}">
                      <a16:creationId xmlns:a16="http://schemas.microsoft.com/office/drawing/2014/main" id="{4A78EB67-75E1-B9D1-E13E-1510A20387FD}"/>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13" name="Google Shape;9506;p73">
                  <a:extLst>
                    <a:ext uri="{FF2B5EF4-FFF2-40B4-BE49-F238E27FC236}">
                      <a16:creationId xmlns:a16="http://schemas.microsoft.com/office/drawing/2014/main" id="{015AC72E-F1AD-3B17-2486-6CD024C2D4A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14" name="Google Shape;9507;p73">
                  <a:extLst>
                    <a:ext uri="{FF2B5EF4-FFF2-40B4-BE49-F238E27FC236}">
                      <a16:creationId xmlns:a16="http://schemas.microsoft.com/office/drawing/2014/main" id="{2D8F5426-AF9B-4D79-C735-B05C665F2959}"/>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29" name="Google Shape;9508;p73">
                <a:extLst>
                  <a:ext uri="{FF2B5EF4-FFF2-40B4-BE49-F238E27FC236}">
                    <a16:creationId xmlns:a16="http://schemas.microsoft.com/office/drawing/2014/main" id="{9DB71135-D972-9020-A8EF-072B2846D87E}"/>
                  </a:ext>
                </a:extLst>
              </p:cNvPr>
              <p:cNvGrpSpPr/>
              <p:nvPr/>
            </p:nvGrpSpPr>
            <p:grpSpPr>
              <a:xfrm>
                <a:off x="5852154" y="4379933"/>
                <a:ext cx="499261" cy="496599"/>
                <a:chOff x="3497300" y="3591950"/>
                <a:chExt cx="295375" cy="293800"/>
              </a:xfrm>
              <a:grpFill/>
            </p:grpSpPr>
            <p:sp>
              <p:nvSpPr>
                <p:cNvPr id="17499" name="Google Shape;9509;p73">
                  <a:extLst>
                    <a:ext uri="{FF2B5EF4-FFF2-40B4-BE49-F238E27FC236}">
                      <a16:creationId xmlns:a16="http://schemas.microsoft.com/office/drawing/2014/main" id="{634323F7-7D43-5B42-B393-99BFDCF777A8}"/>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0" name="Google Shape;9510;p73">
                  <a:extLst>
                    <a:ext uri="{FF2B5EF4-FFF2-40B4-BE49-F238E27FC236}">
                      <a16:creationId xmlns:a16="http://schemas.microsoft.com/office/drawing/2014/main" id="{0A2FC356-6031-07F2-BD15-81EEDB62862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1" name="Google Shape;9511;p73">
                  <a:extLst>
                    <a:ext uri="{FF2B5EF4-FFF2-40B4-BE49-F238E27FC236}">
                      <a16:creationId xmlns:a16="http://schemas.microsoft.com/office/drawing/2014/main" id="{78C605D1-AEC1-DD92-DEAA-79A00451B53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2" name="Google Shape;9512;p73">
                  <a:extLst>
                    <a:ext uri="{FF2B5EF4-FFF2-40B4-BE49-F238E27FC236}">
                      <a16:creationId xmlns:a16="http://schemas.microsoft.com/office/drawing/2014/main" id="{07DEA9B0-BECD-8315-1769-40C286544FBA}"/>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3" name="Google Shape;9513;p73">
                  <a:extLst>
                    <a:ext uri="{FF2B5EF4-FFF2-40B4-BE49-F238E27FC236}">
                      <a16:creationId xmlns:a16="http://schemas.microsoft.com/office/drawing/2014/main" id="{B894CE8F-F3D3-7EC9-6528-8AD73289A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4" name="Google Shape;9514;p73">
                  <a:extLst>
                    <a:ext uri="{FF2B5EF4-FFF2-40B4-BE49-F238E27FC236}">
                      <a16:creationId xmlns:a16="http://schemas.microsoft.com/office/drawing/2014/main" id="{920AE97A-4BDA-BDA4-DB2C-4F7B8CDC49A0}"/>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5" name="Google Shape;9515;p73">
                  <a:extLst>
                    <a:ext uri="{FF2B5EF4-FFF2-40B4-BE49-F238E27FC236}">
                      <a16:creationId xmlns:a16="http://schemas.microsoft.com/office/drawing/2014/main" id="{C89225CF-9960-3868-64C8-6ABF87220F7E}"/>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506" name="Google Shape;9516;p73">
                  <a:extLst>
                    <a:ext uri="{FF2B5EF4-FFF2-40B4-BE49-F238E27FC236}">
                      <a16:creationId xmlns:a16="http://schemas.microsoft.com/office/drawing/2014/main" id="{2C5B7D3C-8614-E2CB-347F-650453A9C3AA}"/>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0" name="Google Shape;9517;p73">
                <a:extLst>
                  <a:ext uri="{FF2B5EF4-FFF2-40B4-BE49-F238E27FC236}">
                    <a16:creationId xmlns:a16="http://schemas.microsoft.com/office/drawing/2014/main" id="{F4EB06D3-45ED-D6A7-9F38-3485AA046CDA}"/>
                  </a:ext>
                </a:extLst>
              </p:cNvPr>
              <p:cNvGrpSpPr/>
              <p:nvPr/>
            </p:nvGrpSpPr>
            <p:grpSpPr>
              <a:xfrm>
                <a:off x="5852154" y="4985299"/>
                <a:ext cx="499261" cy="499303"/>
                <a:chOff x="3497300" y="3955025"/>
                <a:chExt cx="295375" cy="295400"/>
              </a:xfrm>
              <a:grpFill/>
            </p:grpSpPr>
            <p:sp>
              <p:nvSpPr>
                <p:cNvPr id="17496" name="Google Shape;9518;p73">
                  <a:extLst>
                    <a:ext uri="{FF2B5EF4-FFF2-40B4-BE49-F238E27FC236}">
                      <a16:creationId xmlns:a16="http://schemas.microsoft.com/office/drawing/2014/main" id="{FF747517-6097-2376-34AE-B0493D829692}"/>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97" name="Google Shape;9519;p73">
                  <a:extLst>
                    <a:ext uri="{FF2B5EF4-FFF2-40B4-BE49-F238E27FC236}">
                      <a16:creationId xmlns:a16="http://schemas.microsoft.com/office/drawing/2014/main" id="{12873A53-F89B-2ECB-7440-1C7EF450A8C6}"/>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98" name="Google Shape;9520;p73">
                  <a:extLst>
                    <a:ext uri="{FF2B5EF4-FFF2-40B4-BE49-F238E27FC236}">
                      <a16:creationId xmlns:a16="http://schemas.microsoft.com/office/drawing/2014/main" id="{22EE14F0-35AA-1A41-BE13-8671F6C28C5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1" name="Google Shape;9521;p73">
                <a:extLst>
                  <a:ext uri="{FF2B5EF4-FFF2-40B4-BE49-F238E27FC236}">
                    <a16:creationId xmlns:a16="http://schemas.microsoft.com/office/drawing/2014/main" id="{73A575D0-257E-2905-187B-D13CBBC13E4D}"/>
                  </a:ext>
                </a:extLst>
              </p:cNvPr>
              <p:cNvGrpSpPr/>
              <p:nvPr/>
            </p:nvGrpSpPr>
            <p:grpSpPr>
              <a:xfrm>
                <a:off x="9033293" y="3748917"/>
                <a:ext cx="468667" cy="498542"/>
                <a:chOff x="5364750" y="3235150"/>
                <a:chExt cx="277275" cy="294950"/>
              </a:xfrm>
              <a:grpFill/>
            </p:grpSpPr>
            <p:sp>
              <p:nvSpPr>
                <p:cNvPr id="17488" name="Google Shape;9522;p73">
                  <a:extLst>
                    <a:ext uri="{FF2B5EF4-FFF2-40B4-BE49-F238E27FC236}">
                      <a16:creationId xmlns:a16="http://schemas.microsoft.com/office/drawing/2014/main" id="{00229278-29D9-19EB-985D-CCBC792623D6}"/>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89" name="Google Shape;9523;p73">
                  <a:extLst>
                    <a:ext uri="{FF2B5EF4-FFF2-40B4-BE49-F238E27FC236}">
                      <a16:creationId xmlns:a16="http://schemas.microsoft.com/office/drawing/2014/main" id="{8CCF3E55-AFD5-91D5-F492-749BB8B848F4}"/>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90" name="Google Shape;9524;p73">
                  <a:extLst>
                    <a:ext uri="{FF2B5EF4-FFF2-40B4-BE49-F238E27FC236}">
                      <a16:creationId xmlns:a16="http://schemas.microsoft.com/office/drawing/2014/main" id="{ABCFAA90-4A0E-0EC3-31D1-AD46447146E3}"/>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91" name="Google Shape;9525;p73">
                  <a:extLst>
                    <a:ext uri="{FF2B5EF4-FFF2-40B4-BE49-F238E27FC236}">
                      <a16:creationId xmlns:a16="http://schemas.microsoft.com/office/drawing/2014/main" id="{E590DB8D-DB1C-1B85-B6D6-1EB9CBDDEF40}"/>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92" name="Google Shape;9526;p73">
                  <a:extLst>
                    <a:ext uri="{FF2B5EF4-FFF2-40B4-BE49-F238E27FC236}">
                      <a16:creationId xmlns:a16="http://schemas.microsoft.com/office/drawing/2014/main" id="{B69103C3-6AFF-14F7-A94B-EC42C82E389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93" name="Google Shape;9527;p73">
                  <a:extLst>
                    <a:ext uri="{FF2B5EF4-FFF2-40B4-BE49-F238E27FC236}">
                      <a16:creationId xmlns:a16="http://schemas.microsoft.com/office/drawing/2014/main" id="{001BCC18-196C-83E6-FC6E-CFC3EA6FE4A9}"/>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94" name="Google Shape;9528;p73">
                  <a:extLst>
                    <a:ext uri="{FF2B5EF4-FFF2-40B4-BE49-F238E27FC236}">
                      <a16:creationId xmlns:a16="http://schemas.microsoft.com/office/drawing/2014/main" id="{B07CFAC4-005B-862A-EC79-60CCF55479FF}"/>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95" name="Google Shape;9529;p73">
                  <a:extLst>
                    <a:ext uri="{FF2B5EF4-FFF2-40B4-BE49-F238E27FC236}">
                      <a16:creationId xmlns:a16="http://schemas.microsoft.com/office/drawing/2014/main" id="{555126F2-2E06-B5F7-5930-0BF08843CBB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2" name="Google Shape;9530;p73">
                <a:extLst>
                  <a:ext uri="{FF2B5EF4-FFF2-40B4-BE49-F238E27FC236}">
                    <a16:creationId xmlns:a16="http://schemas.microsoft.com/office/drawing/2014/main" id="{EB755826-DE75-0DCC-BA96-072E6026329C}"/>
                  </a:ext>
                </a:extLst>
              </p:cNvPr>
              <p:cNvGrpSpPr/>
              <p:nvPr/>
            </p:nvGrpSpPr>
            <p:grpSpPr>
              <a:xfrm>
                <a:off x="9016645" y="4376595"/>
                <a:ext cx="501965" cy="503276"/>
                <a:chOff x="5355300" y="3598250"/>
                <a:chExt cx="296975" cy="297750"/>
              </a:xfrm>
              <a:grpFill/>
            </p:grpSpPr>
            <p:sp>
              <p:nvSpPr>
                <p:cNvPr id="17480" name="Google Shape;9531;p73">
                  <a:extLst>
                    <a:ext uri="{FF2B5EF4-FFF2-40B4-BE49-F238E27FC236}">
                      <a16:creationId xmlns:a16="http://schemas.microsoft.com/office/drawing/2014/main" id="{F64B3056-6846-7381-B32A-B599761CE6FD}"/>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81" name="Google Shape;9532;p73">
                  <a:extLst>
                    <a:ext uri="{FF2B5EF4-FFF2-40B4-BE49-F238E27FC236}">
                      <a16:creationId xmlns:a16="http://schemas.microsoft.com/office/drawing/2014/main" id="{66D6C507-B557-347E-EA7A-1AB26B087FF8}"/>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82" name="Google Shape;9533;p73">
                  <a:extLst>
                    <a:ext uri="{FF2B5EF4-FFF2-40B4-BE49-F238E27FC236}">
                      <a16:creationId xmlns:a16="http://schemas.microsoft.com/office/drawing/2014/main" id="{BFE75B35-31D0-854C-5AD2-ABC5DCDD5234}"/>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83" name="Google Shape;9534;p73">
                  <a:extLst>
                    <a:ext uri="{FF2B5EF4-FFF2-40B4-BE49-F238E27FC236}">
                      <a16:creationId xmlns:a16="http://schemas.microsoft.com/office/drawing/2014/main" id="{29D64B38-2A2A-7C4D-D1EB-F92AEA1B0586}"/>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84" name="Google Shape;9535;p73">
                  <a:extLst>
                    <a:ext uri="{FF2B5EF4-FFF2-40B4-BE49-F238E27FC236}">
                      <a16:creationId xmlns:a16="http://schemas.microsoft.com/office/drawing/2014/main" id="{5F71A9A7-8222-980F-66ED-9D28D5C1342B}"/>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85" name="Google Shape;9536;p73">
                  <a:extLst>
                    <a:ext uri="{FF2B5EF4-FFF2-40B4-BE49-F238E27FC236}">
                      <a16:creationId xmlns:a16="http://schemas.microsoft.com/office/drawing/2014/main" id="{8A23AE87-6772-DD39-C411-1F192C25F6A3}"/>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86" name="Google Shape;9537;p73">
                  <a:extLst>
                    <a:ext uri="{FF2B5EF4-FFF2-40B4-BE49-F238E27FC236}">
                      <a16:creationId xmlns:a16="http://schemas.microsoft.com/office/drawing/2014/main" id="{94D19844-16B6-5671-ACB6-0619EA8C3A5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87" name="Google Shape;9538;p73">
                  <a:extLst>
                    <a:ext uri="{FF2B5EF4-FFF2-40B4-BE49-F238E27FC236}">
                      <a16:creationId xmlns:a16="http://schemas.microsoft.com/office/drawing/2014/main" id="{126CF029-8DB6-FE2F-3BAE-E6FEE73B0D32}"/>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3" name="Google Shape;9539;p73">
                <a:extLst>
                  <a:ext uri="{FF2B5EF4-FFF2-40B4-BE49-F238E27FC236}">
                    <a16:creationId xmlns:a16="http://schemas.microsoft.com/office/drawing/2014/main" id="{14AE3BFC-5EF6-E87C-F12B-EC33C97F0A6D}"/>
                  </a:ext>
                </a:extLst>
              </p:cNvPr>
              <p:cNvGrpSpPr/>
              <p:nvPr/>
            </p:nvGrpSpPr>
            <p:grpSpPr>
              <a:xfrm>
                <a:off x="9022644" y="5073172"/>
                <a:ext cx="489964" cy="323559"/>
                <a:chOff x="5358450" y="4015675"/>
                <a:chExt cx="289875" cy="191425"/>
              </a:xfrm>
              <a:grpFill/>
            </p:grpSpPr>
            <p:sp>
              <p:nvSpPr>
                <p:cNvPr id="17476" name="Google Shape;9540;p73">
                  <a:extLst>
                    <a:ext uri="{FF2B5EF4-FFF2-40B4-BE49-F238E27FC236}">
                      <a16:creationId xmlns:a16="http://schemas.microsoft.com/office/drawing/2014/main" id="{B8D6CD4E-C137-DDB1-6ABC-CD43C5CEE725}"/>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7" name="Google Shape;9541;p73">
                  <a:extLst>
                    <a:ext uri="{FF2B5EF4-FFF2-40B4-BE49-F238E27FC236}">
                      <a16:creationId xmlns:a16="http://schemas.microsoft.com/office/drawing/2014/main" id="{D9B8DF72-94E6-A7D2-D455-EB85149DD990}"/>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8" name="Google Shape;9542;p73">
                  <a:extLst>
                    <a:ext uri="{FF2B5EF4-FFF2-40B4-BE49-F238E27FC236}">
                      <a16:creationId xmlns:a16="http://schemas.microsoft.com/office/drawing/2014/main" id="{C7CA6ED4-1775-4585-8C79-E572F251E2A3}"/>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9" name="Google Shape;9543;p73">
                  <a:extLst>
                    <a:ext uri="{FF2B5EF4-FFF2-40B4-BE49-F238E27FC236}">
                      <a16:creationId xmlns:a16="http://schemas.microsoft.com/office/drawing/2014/main" id="{BB33B190-9521-5B10-AB55-FB76C3B9364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4" name="Google Shape;9544;p73">
                <a:extLst>
                  <a:ext uri="{FF2B5EF4-FFF2-40B4-BE49-F238E27FC236}">
                    <a16:creationId xmlns:a16="http://schemas.microsoft.com/office/drawing/2014/main" id="{665AAED6-833C-731D-D50D-74C2A8844AC7}"/>
                  </a:ext>
                </a:extLst>
              </p:cNvPr>
              <p:cNvGrpSpPr/>
              <p:nvPr/>
            </p:nvGrpSpPr>
            <p:grpSpPr>
              <a:xfrm>
                <a:off x="10925482" y="3765480"/>
                <a:ext cx="501965" cy="465413"/>
                <a:chOff x="6543825" y="3202075"/>
                <a:chExt cx="296975" cy="275350"/>
              </a:xfrm>
              <a:grpFill/>
            </p:grpSpPr>
            <p:sp>
              <p:nvSpPr>
                <p:cNvPr id="17469" name="Google Shape;9545;p73">
                  <a:extLst>
                    <a:ext uri="{FF2B5EF4-FFF2-40B4-BE49-F238E27FC236}">
                      <a16:creationId xmlns:a16="http://schemas.microsoft.com/office/drawing/2014/main" id="{D1294509-78D0-25FD-593D-AE21FC70257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0" name="Google Shape;9546;p73">
                  <a:extLst>
                    <a:ext uri="{FF2B5EF4-FFF2-40B4-BE49-F238E27FC236}">
                      <a16:creationId xmlns:a16="http://schemas.microsoft.com/office/drawing/2014/main" id="{763D7B27-A542-CC10-1BB2-8CE806ED118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1" name="Google Shape;9547;p73">
                  <a:extLst>
                    <a:ext uri="{FF2B5EF4-FFF2-40B4-BE49-F238E27FC236}">
                      <a16:creationId xmlns:a16="http://schemas.microsoft.com/office/drawing/2014/main" id="{FD6A1A1D-1FF6-B37A-F516-A62ADBC181E2}"/>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2" name="Google Shape;9548;p73">
                  <a:extLst>
                    <a:ext uri="{FF2B5EF4-FFF2-40B4-BE49-F238E27FC236}">
                      <a16:creationId xmlns:a16="http://schemas.microsoft.com/office/drawing/2014/main" id="{EC0F4606-DAE9-C8EE-008C-FC3EDFE133D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3" name="Google Shape;9549;p73">
                  <a:extLst>
                    <a:ext uri="{FF2B5EF4-FFF2-40B4-BE49-F238E27FC236}">
                      <a16:creationId xmlns:a16="http://schemas.microsoft.com/office/drawing/2014/main" id="{2AEFAD47-58B3-88A2-96F5-205E66C2452B}"/>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4" name="Google Shape;9550;p73">
                  <a:extLst>
                    <a:ext uri="{FF2B5EF4-FFF2-40B4-BE49-F238E27FC236}">
                      <a16:creationId xmlns:a16="http://schemas.microsoft.com/office/drawing/2014/main" id="{6D4654E2-F4E5-CD24-0713-BFC3E46F8427}"/>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75" name="Google Shape;9551;p73">
                  <a:extLst>
                    <a:ext uri="{FF2B5EF4-FFF2-40B4-BE49-F238E27FC236}">
                      <a16:creationId xmlns:a16="http://schemas.microsoft.com/office/drawing/2014/main" id="{62879B1B-DC23-B1BF-03FA-154A93FA85F3}"/>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5" name="Google Shape;9552;p73">
                <a:extLst>
                  <a:ext uri="{FF2B5EF4-FFF2-40B4-BE49-F238E27FC236}">
                    <a16:creationId xmlns:a16="http://schemas.microsoft.com/office/drawing/2014/main" id="{57F7C9B7-8DA0-F527-CD79-0637F672945A}"/>
                  </a:ext>
                </a:extLst>
              </p:cNvPr>
              <p:cNvGrpSpPr/>
              <p:nvPr/>
            </p:nvGrpSpPr>
            <p:grpSpPr>
              <a:xfrm>
                <a:off x="3302959" y="3747882"/>
                <a:ext cx="500612" cy="500612"/>
                <a:chOff x="2037825" y="3254050"/>
                <a:chExt cx="296175" cy="296175"/>
              </a:xfrm>
              <a:grpFill/>
            </p:grpSpPr>
            <p:sp>
              <p:nvSpPr>
                <p:cNvPr id="17463" name="Google Shape;9553;p73">
                  <a:extLst>
                    <a:ext uri="{FF2B5EF4-FFF2-40B4-BE49-F238E27FC236}">
                      <a16:creationId xmlns:a16="http://schemas.microsoft.com/office/drawing/2014/main" id="{F99EACE2-7DD4-4B40-E928-B5B99286D3A9}"/>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64" name="Google Shape;9554;p73">
                  <a:extLst>
                    <a:ext uri="{FF2B5EF4-FFF2-40B4-BE49-F238E27FC236}">
                      <a16:creationId xmlns:a16="http://schemas.microsoft.com/office/drawing/2014/main" id="{5D326F3D-1BB7-55A9-5863-E880E0CC2073}"/>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65" name="Google Shape;9555;p73">
                  <a:extLst>
                    <a:ext uri="{FF2B5EF4-FFF2-40B4-BE49-F238E27FC236}">
                      <a16:creationId xmlns:a16="http://schemas.microsoft.com/office/drawing/2014/main" id="{072A0DF2-4AFB-9B8E-16CD-1D80157D8056}"/>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66" name="Google Shape;9556;p73">
                  <a:extLst>
                    <a:ext uri="{FF2B5EF4-FFF2-40B4-BE49-F238E27FC236}">
                      <a16:creationId xmlns:a16="http://schemas.microsoft.com/office/drawing/2014/main" id="{2AD32963-C187-68D6-3899-41E5ACE91964}"/>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67" name="Google Shape;9557;p73">
                  <a:extLst>
                    <a:ext uri="{FF2B5EF4-FFF2-40B4-BE49-F238E27FC236}">
                      <a16:creationId xmlns:a16="http://schemas.microsoft.com/office/drawing/2014/main" id="{F2A4E036-0C5D-7093-E277-3B068CCE3CAB}"/>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68" name="Google Shape;9558;p73">
                  <a:extLst>
                    <a:ext uri="{FF2B5EF4-FFF2-40B4-BE49-F238E27FC236}">
                      <a16:creationId xmlns:a16="http://schemas.microsoft.com/office/drawing/2014/main" id="{937D84EA-9877-17AB-DD5E-30159613491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6" name="Google Shape;9559;p73">
                <a:extLst>
                  <a:ext uri="{FF2B5EF4-FFF2-40B4-BE49-F238E27FC236}">
                    <a16:creationId xmlns:a16="http://schemas.microsoft.com/office/drawing/2014/main" id="{9ECD6877-D30E-5202-B5D5-3C9EE57A4F7C}"/>
                  </a:ext>
                </a:extLst>
              </p:cNvPr>
              <p:cNvGrpSpPr/>
              <p:nvPr/>
            </p:nvGrpSpPr>
            <p:grpSpPr>
              <a:xfrm>
                <a:off x="3300297" y="4378750"/>
                <a:ext cx="505937" cy="498964"/>
                <a:chOff x="2034675" y="3617925"/>
                <a:chExt cx="299325" cy="295200"/>
              </a:xfrm>
              <a:grpFill/>
            </p:grpSpPr>
            <p:sp>
              <p:nvSpPr>
                <p:cNvPr id="17458" name="Google Shape;9560;p73">
                  <a:extLst>
                    <a:ext uri="{FF2B5EF4-FFF2-40B4-BE49-F238E27FC236}">
                      <a16:creationId xmlns:a16="http://schemas.microsoft.com/office/drawing/2014/main" id="{D0617B81-5C55-5FCA-12A7-AE607CDAEE47}"/>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59" name="Google Shape;9561;p73">
                  <a:extLst>
                    <a:ext uri="{FF2B5EF4-FFF2-40B4-BE49-F238E27FC236}">
                      <a16:creationId xmlns:a16="http://schemas.microsoft.com/office/drawing/2014/main" id="{54A047F6-0585-117E-A0A2-21E5090C6C30}"/>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60" name="Google Shape;9562;p73">
                  <a:extLst>
                    <a:ext uri="{FF2B5EF4-FFF2-40B4-BE49-F238E27FC236}">
                      <a16:creationId xmlns:a16="http://schemas.microsoft.com/office/drawing/2014/main" id="{61B0AE6B-4A87-4211-4348-EE6ED2AA9C54}"/>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61" name="Google Shape;9563;p73">
                  <a:extLst>
                    <a:ext uri="{FF2B5EF4-FFF2-40B4-BE49-F238E27FC236}">
                      <a16:creationId xmlns:a16="http://schemas.microsoft.com/office/drawing/2014/main" id="{78BD484B-A381-DBFC-8BB0-D9ECD5728E3E}"/>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62" name="Google Shape;9564;p73">
                  <a:extLst>
                    <a:ext uri="{FF2B5EF4-FFF2-40B4-BE49-F238E27FC236}">
                      <a16:creationId xmlns:a16="http://schemas.microsoft.com/office/drawing/2014/main" id="{FAF4D61E-BA44-87B5-E41C-35E430BCBECB}"/>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7" name="Google Shape;9565;p73">
                <a:extLst>
                  <a:ext uri="{FF2B5EF4-FFF2-40B4-BE49-F238E27FC236}">
                    <a16:creationId xmlns:a16="http://schemas.microsoft.com/office/drawing/2014/main" id="{0109F354-0D06-C008-0C34-864EAA5EAF99}"/>
                  </a:ext>
                </a:extLst>
              </p:cNvPr>
              <p:cNvGrpSpPr/>
              <p:nvPr/>
            </p:nvGrpSpPr>
            <p:grpSpPr>
              <a:xfrm>
                <a:off x="3302959" y="4985321"/>
                <a:ext cx="500612" cy="499261"/>
                <a:chOff x="2037825" y="3981825"/>
                <a:chExt cx="296175" cy="295375"/>
              </a:xfrm>
              <a:grpFill/>
            </p:grpSpPr>
            <p:sp>
              <p:nvSpPr>
                <p:cNvPr id="17455" name="Google Shape;9566;p73">
                  <a:extLst>
                    <a:ext uri="{FF2B5EF4-FFF2-40B4-BE49-F238E27FC236}">
                      <a16:creationId xmlns:a16="http://schemas.microsoft.com/office/drawing/2014/main" id="{28F6CB92-27F4-4EB3-4503-1648087F0F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56" name="Google Shape;9567;p73">
                  <a:extLst>
                    <a:ext uri="{FF2B5EF4-FFF2-40B4-BE49-F238E27FC236}">
                      <a16:creationId xmlns:a16="http://schemas.microsoft.com/office/drawing/2014/main" id="{166F6111-CA9B-6034-1FDF-30D9C1B86579}"/>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57" name="Google Shape;9568;p73">
                  <a:extLst>
                    <a:ext uri="{FF2B5EF4-FFF2-40B4-BE49-F238E27FC236}">
                      <a16:creationId xmlns:a16="http://schemas.microsoft.com/office/drawing/2014/main" id="{C5C1D95E-0E14-C661-CA48-995F05F96852}"/>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8" name="Google Shape;9569;p73">
                <a:extLst>
                  <a:ext uri="{FF2B5EF4-FFF2-40B4-BE49-F238E27FC236}">
                    <a16:creationId xmlns:a16="http://schemas.microsoft.com/office/drawing/2014/main" id="{610D5E38-84E4-6C6A-0F20-DDB486D6E518}"/>
                  </a:ext>
                </a:extLst>
              </p:cNvPr>
              <p:cNvGrpSpPr/>
              <p:nvPr/>
            </p:nvGrpSpPr>
            <p:grpSpPr>
              <a:xfrm>
                <a:off x="6475073" y="3793814"/>
                <a:ext cx="500612" cy="408748"/>
                <a:chOff x="3860400" y="3254050"/>
                <a:chExt cx="296175" cy="241825"/>
              </a:xfrm>
              <a:grpFill/>
            </p:grpSpPr>
            <p:sp>
              <p:nvSpPr>
                <p:cNvPr id="17448" name="Google Shape;9570;p73">
                  <a:extLst>
                    <a:ext uri="{FF2B5EF4-FFF2-40B4-BE49-F238E27FC236}">
                      <a16:creationId xmlns:a16="http://schemas.microsoft.com/office/drawing/2014/main" id="{45344967-0142-7115-F751-1D2E946B8CA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49" name="Google Shape;9571;p73">
                  <a:extLst>
                    <a:ext uri="{FF2B5EF4-FFF2-40B4-BE49-F238E27FC236}">
                      <a16:creationId xmlns:a16="http://schemas.microsoft.com/office/drawing/2014/main" id="{D6B912F4-DFE5-7B9E-A2D9-AA3CBE7E9298}"/>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50" name="Google Shape;9572;p73">
                  <a:extLst>
                    <a:ext uri="{FF2B5EF4-FFF2-40B4-BE49-F238E27FC236}">
                      <a16:creationId xmlns:a16="http://schemas.microsoft.com/office/drawing/2014/main" id="{C67F2188-C1FB-2D4F-EE81-96302D56C860}"/>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51" name="Google Shape;9573;p73">
                  <a:extLst>
                    <a:ext uri="{FF2B5EF4-FFF2-40B4-BE49-F238E27FC236}">
                      <a16:creationId xmlns:a16="http://schemas.microsoft.com/office/drawing/2014/main" id="{0FB29202-4928-8EA2-7543-83E2FBAB019A}"/>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52" name="Google Shape;9574;p73">
                  <a:extLst>
                    <a:ext uri="{FF2B5EF4-FFF2-40B4-BE49-F238E27FC236}">
                      <a16:creationId xmlns:a16="http://schemas.microsoft.com/office/drawing/2014/main" id="{2168A58E-D6BA-859C-2544-C6BDCCA9AD30}"/>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53" name="Google Shape;9575;p73">
                  <a:extLst>
                    <a:ext uri="{FF2B5EF4-FFF2-40B4-BE49-F238E27FC236}">
                      <a16:creationId xmlns:a16="http://schemas.microsoft.com/office/drawing/2014/main" id="{1D360885-D1D6-FC61-E975-648F2E5AAC34}"/>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54" name="Google Shape;9576;p73">
                  <a:extLst>
                    <a:ext uri="{FF2B5EF4-FFF2-40B4-BE49-F238E27FC236}">
                      <a16:creationId xmlns:a16="http://schemas.microsoft.com/office/drawing/2014/main" id="{268F06D4-C9DA-61B7-C10B-7CB91E9160D6}"/>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7439" name="Google Shape;9577;p73">
                <a:extLst>
                  <a:ext uri="{FF2B5EF4-FFF2-40B4-BE49-F238E27FC236}">
                    <a16:creationId xmlns:a16="http://schemas.microsoft.com/office/drawing/2014/main" id="{B7CBB925-F9A1-BCB8-0DEE-AB3259A0A411}"/>
                  </a:ext>
                </a:extLst>
              </p:cNvPr>
              <p:cNvGrpSpPr/>
              <p:nvPr/>
            </p:nvGrpSpPr>
            <p:grpSpPr>
              <a:xfrm>
                <a:off x="6474397" y="4377925"/>
                <a:ext cx="501965" cy="500612"/>
                <a:chOff x="3859600" y="3591950"/>
                <a:chExt cx="296975" cy="296175"/>
              </a:xfrm>
              <a:grpFill/>
            </p:grpSpPr>
            <p:sp>
              <p:nvSpPr>
                <p:cNvPr id="17445" name="Google Shape;9578;p73">
                  <a:extLst>
                    <a:ext uri="{FF2B5EF4-FFF2-40B4-BE49-F238E27FC236}">
                      <a16:creationId xmlns:a16="http://schemas.microsoft.com/office/drawing/2014/main" id="{B6600A9F-561D-C193-7A31-026EAB7F7B36}"/>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46" name="Google Shape;9579;p73">
                  <a:extLst>
                    <a:ext uri="{FF2B5EF4-FFF2-40B4-BE49-F238E27FC236}">
                      <a16:creationId xmlns:a16="http://schemas.microsoft.com/office/drawing/2014/main" id="{BDA409DC-B596-0B04-18C7-F52246FF36A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47" name="Google Shape;9580;p73">
                  <a:extLst>
                    <a:ext uri="{FF2B5EF4-FFF2-40B4-BE49-F238E27FC236}">
                      <a16:creationId xmlns:a16="http://schemas.microsoft.com/office/drawing/2014/main" id="{9770E3E5-3B9F-8360-D5D6-ED802A133C2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92" name="Google Shape;9581;p73">
                <a:extLst>
                  <a:ext uri="{FF2B5EF4-FFF2-40B4-BE49-F238E27FC236}">
                    <a16:creationId xmlns:a16="http://schemas.microsoft.com/office/drawing/2014/main" id="{84C74058-7D7B-F0F2-B002-23BD0C89892A}"/>
                  </a:ext>
                </a:extLst>
              </p:cNvPr>
              <p:cNvGrpSpPr/>
              <p:nvPr/>
            </p:nvGrpSpPr>
            <p:grpSpPr>
              <a:xfrm>
                <a:off x="6475073" y="4984646"/>
                <a:ext cx="500612" cy="500612"/>
                <a:chOff x="3860400" y="3955025"/>
                <a:chExt cx="296175" cy="296175"/>
              </a:xfrm>
              <a:grpFill/>
            </p:grpSpPr>
            <p:sp>
              <p:nvSpPr>
                <p:cNvPr id="17440" name="Google Shape;9582;p73">
                  <a:extLst>
                    <a:ext uri="{FF2B5EF4-FFF2-40B4-BE49-F238E27FC236}">
                      <a16:creationId xmlns:a16="http://schemas.microsoft.com/office/drawing/2014/main" id="{8010354F-F06D-F9A0-E9C6-E856951E1278}"/>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41" name="Google Shape;9583;p73">
                  <a:extLst>
                    <a:ext uri="{FF2B5EF4-FFF2-40B4-BE49-F238E27FC236}">
                      <a16:creationId xmlns:a16="http://schemas.microsoft.com/office/drawing/2014/main" id="{58401B3C-739C-EA76-4908-5F9A15B270E2}"/>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42" name="Google Shape;9584;p73">
                  <a:extLst>
                    <a:ext uri="{FF2B5EF4-FFF2-40B4-BE49-F238E27FC236}">
                      <a16:creationId xmlns:a16="http://schemas.microsoft.com/office/drawing/2014/main" id="{742BDA9C-ACDE-70AD-7C82-595AB1231A81}"/>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43" name="Google Shape;9585;p73">
                  <a:extLst>
                    <a:ext uri="{FF2B5EF4-FFF2-40B4-BE49-F238E27FC236}">
                      <a16:creationId xmlns:a16="http://schemas.microsoft.com/office/drawing/2014/main" id="{832070B4-D6BC-4EB2-AF33-6DD95B2A9EA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7444" name="Google Shape;9586;p73">
                  <a:extLst>
                    <a:ext uri="{FF2B5EF4-FFF2-40B4-BE49-F238E27FC236}">
                      <a16:creationId xmlns:a16="http://schemas.microsoft.com/office/drawing/2014/main" id="{2BADB560-B07B-56AC-C1D4-E9E6B253426C}"/>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93" name="Google Shape;9587;p73">
                <a:extLst>
                  <a:ext uri="{FF2B5EF4-FFF2-40B4-BE49-F238E27FC236}">
                    <a16:creationId xmlns:a16="http://schemas.microsoft.com/office/drawing/2014/main" id="{3C7CB3A3-FD9E-D005-DCC3-EBD9B5B1D1AC}"/>
                  </a:ext>
                </a:extLst>
              </p:cNvPr>
              <p:cNvGrpSpPr/>
              <p:nvPr/>
            </p:nvGrpSpPr>
            <p:grpSpPr>
              <a:xfrm>
                <a:off x="9642831" y="3748557"/>
                <a:ext cx="508599" cy="499261"/>
                <a:chOff x="5716825" y="3235950"/>
                <a:chExt cx="300900" cy="295375"/>
              </a:xfrm>
              <a:grpFill/>
            </p:grpSpPr>
            <p:sp>
              <p:nvSpPr>
                <p:cNvPr id="220" name="Google Shape;9588;p73">
                  <a:extLst>
                    <a:ext uri="{FF2B5EF4-FFF2-40B4-BE49-F238E27FC236}">
                      <a16:creationId xmlns:a16="http://schemas.microsoft.com/office/drawing/2014/main" id="{2C30F6E9-CCA4-D61F-855F-5582737EF866}"/>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21" name="Google Shape;9589;p73">
                  <a:extLst>
                    <a:ext uri="{FF2B5EF4-FFF2-40B4-BE49-F238E27FC236}">
                      <a16:creationId xmlns:a16="http://schemas.microsoft.com/office/drawing/2014/main" id="{9D874D8C-7231-BEF0-5509-B69C71948FAE}"/>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22" name="Google Shape;9590;p73">
                  <a:extLst>
                    <a:ext uri="{FF2B5EF4-FFF2-40B4-BE49-F238E27FC236}">
                      <a16:creationId xmlns:a16="http://schemas.microsoft.com/office/drawing/2014/main" id="{5779D0CB-FA23-772B-2228-2176DC1605EB}"/>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23" name="Google Shape;9591;p73">
                  <a:extLst>
                    <a:ext uri="{FF2B5EF4-FFF2-40B4-BE49-F238E27FC236}">
                      <a16:creationId xmlns:a16="http://schemas.microsoft.com/office/drawing/2014/main" id="{1C4B7C79-889F-BCBD-0AAD-E8635E196AA7}"/>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94" name="Google Shape;9592;p73">
                <a:extLst>
                  <a:ext uri="{FF2B5EF4-FFF2-40B4-BE49-F238E27FC236}">
                    <a16:creationId xmlns:a16="http://schemas.microsoft.com/office/drawing/2014/main" id="{590310F4-29A2-59CF-3A64-3E276F7426F8}"/>
                  </a:ext>
                </a:extLst>
              </p:cNvPr>
              <p:cNvGrpSpPr/>
              <p:nvPr/>
            </p:nvGrpSpPr>
            <p:grpSpPr>
              <a:xfrm>
                <a:off x="9661466" y="4393899"/>
                <a:ext cx="471329" cy="468667"/>
                <a:chOff x="5727850" y="3609275"/>
                <a:chExt cx="278850" cy="277275"/>
              </a:xfrm>
              <a:grpFill/>
            </p:grpSpPr>
            <p:sp>
              <p:nvSpPr>
                <p:cNvPr id="210" name="Google Shape;9593;p73">
                  <a:extLst>
                    <a:ext uri="{FF2B5EF4-FFF2-40B4-BE49-F238E27FC236}">
                      <a16:creationId xmlns:a16="http://schemas.microsoft.com/office/drawing/2014/main" id="{AB0207E7-B2D5-8098-FDEF-A06A220B1A0E}"/>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11" name="Google Shape;9594;p73">
                  <a:extLst>
                    <a:ext uri="{FF2B5EF4-FFF2-40B4-BE49-F238E27FC236}">
                      <a16:creationId xmlns:a16="http://schemas.microsoft.com/office/drawing/2014/main" id="{B590856B-17CD-396A-D9B1-CF93A07427AE}"/>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12" name="Google Shape;9595;p73">
                  <a:extLst>
                    <a:ext uri="{FF2B5EF4-FFF2-40B4-BE49-F238E27FC236}">
                      <a16:creationId xmlns:a16="http://schemas.microsoft.com/office/drawing/2014/main" id="{43FE57BD-8CE7-B5DC-E815-1B5F3A45B769}"/>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13" name="Google Shape;9596;p73">
                  <a:extLst>
                    <a:ext uri="{FF2B5EF4-FFF2-40B4-BE49-F238E27FC236}">
                      <a16:creationId xmlns:a16="http://schemas.microsoft.com/office/drawing/2014/main" id="{A2B58CDB-2D8D-FF16-5713-F82BA0F9EDA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19" name="Google Shape;9597;p73">
                  <a:extLst>
                    <a:ext uri="{FF2B5EF4-FFF2-40B4-BE49-F238E27FC236}">
                      <a16:creationId xmlns:a16="http://schemas.microsoft.com/office/drawing/2014/main" id="{4EB9D4F8-0744-A53B-D6E4-8AE947889291}"/>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95" name="Google Shape;9598;p73">
                <a:extLst>
                  <a:ext uri="{FF2B5EF4-FFF2-40B4-BE49-F238E27FC236}">
                    <a16:creationId xmlns:a16="http://schemas.microsoft.com/office/drawing/2014/main" id="{1F99D43B-E1EF-2C58-D360-579A70FCCB05}"/>
                  </a:ext>
                </a:extLst>
              </p:cNvPr>
              <p:cNvGrpSpPr/>
              <p:nvPr/>
            </p:nvGrpSpPr>
            <p:grpSpPr>
              <a:xfrm>
                <a:off x="9677461" y="4985321"/>
                <a:ext cx="439341" cy="499261"/>
                <a:chOff x="5736525" y="3963700"/>
                <a:chExt cx="259925" cy="295375"/>
              </a:xfrm>
              <a:grpFill/>
            </p:grpSpPr>
            <p:sp>
              <p:nvSpPr>
                <p:cNvPr id="203" name="Google Shape;9599;p73">
                  <a:extLst>
                    <a:ext uri="{FF2B5EF4-FFF2-40B4-BE49-F238E27FC236}">
                      <a16:creationId xmlns:a16="http://schemas.microsoft.com/office/drawing/2014/main" id="{CC95C0FD-2CAA-7F60-589B-587719179ADA}"/>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4" name="Google Shape;9600;p73">
                  <a:extLst>
                    <a:ext uri="{FF2B5EF4-FFF2-40B4-BE49-F238E27FC236}">
                      <a16:creationId xmlns:a16="http://schemas.microsoft.com/office/drawing/2014/main" id="{CEF62F2E-10EB-5C97-BEE3-C783CC595881}"/>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5" name="Google Shape;9601;p73">
                  <a:extLst>
                    <a:ext uri="{FF2B5EF4-FFF2-40B4-BE49-F238E27FC236}">
                      <a16:creationId xmlns:a16="http://schemas.microsoft.com/office/drawing/2014/main" id="{94FE924A-2ECE-D624-A911-060E5BB28546}"/>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6" name="Google Shape;9602;p73">
                  <a:extLst>
                    <a:ext uri="{FF2B5EF4-FFF2-40B4-BE49-F238E27FC236}">
                      <a16:creationId xmlns:a16="http://schemas.microsoft.com/office/drawing/2014/main" id="{DA08378F-0ADB-BAC9-BC87-3D27A44AEA57}"/>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7" name="Google Shape;9603;p73">
                  <a:extLst>
                    <a:ext uri="{FF2B5EF4-FFF2-40B4-BE49-F238E27FC236}">
                      <a16:creationId xmlns:a16="http://schemas.microsoft.com/office/drawing/2014/main" id="{D06A2799-E6C2-FBB5-A3F7-3ECA9C28DCC2}"/>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8" name="Google Shape;9604;p73">
                  <a:extLst>
                    <a:ext uri="{FF2B5EF4-FFF2-40B4-BE49-F238E27FC236}">
                      <a16:creationId xmlns:a16="http://schemas.microsoft.com/office/drawing/2014/main" id="{302F0DFC-1AA1-954A-7951-1E49902C16AF}"/>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9" name="Google Shape;9605;p73">
                  <a:extLst>
                    <a:ext uri="{FF2B5EF4-FFF2-40B4-BE49-F238E27FC236}">
                      <a16:creationId xmlns:a16="http://schemas.microsoft.com/office/drawing/2014/main" id="{D4A1F93D-ACD3-017C-59C9-D041D3E0B53E}"/>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nvGrpSpPr>
              <p:cNvPr id="196" name="Google Shape;9606;p73">
                <a:extLst>
                  <a:ext uri="{FF2B5EF4-FFF2-40B4-BE49-F238E27FC236}">
                    <a16:creationId xmlns:a16="http://schemas.microsoft.com/office/drawing/2014/main" id="{CAD86A38-7B71-79A1-8332-07AD365E77B3}"/>
                  </a:ext>
                </a:extLst>
              </p:cNvPr>
              <p:cNvGrpSpPr/>
              <p:nvPr/>
            </p:nvGrpSpPr>
            <p:grpSpPr>
              <a:xfrm>
                <a:off x="10925482" y="4377925"/>
                <a:ext cx="501965" cy="500612"/>
                <a:chOff x="6553275" y="3604550"/>
                <a:chExt cx="296975" cy="296175"/>
              </a:xfrm>
              <a:grpFill/>
            </p:grpSpPr>
            <p:sp>
              <p:nvSpPr>
                <p:cNvPr id="197" name="Google Shape;9607;p73">
                  <a:extLst>
                    <a:ext uri="{FF2B5EF4-FFF2-40B4-BE49-F238E27FC236}">
                      <a16:creationId xmlns:a16="http://schemas.microsoft.com/office/drawing/2014/main" id="{1733F7A6-6FCD-F5F5-47FC-051C6B69EE21}"/>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98" name="Google Shape;9608;p73">
                  <a:extLst>
                    <a:ext uri="{FF2B5EF4-FFF2-40B4-BE49-F238E27FC236}">
                      <a16:creationId xmlns:a16="http://schemas.microsoft.com/office/drawing/2014/main" id="{0B1A0D9C-6DC1-E7B4-3048-2E6F8C741E4C}"/>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199" name="Google Shape;9609;p73">
                  <a:extLst>
                    <a:ext uri="{FF2B5EF4-FFF2-40B4-BE49-F238E27FC236}">
                      <a16:creationId xmlns:a16="http://schemas.microsoft.com/office/drawing/2014/main" id="{0B1165AD-2D3D-5173-601A-0859F79D0659}"/>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0" name="Google Shape;9610;p73">
                  <a:extLst>
                    <a:ext uri="{FF2B5EF4-FFF2-40B4-BE49-F238E27FC236}">
                      <a16:creationId xmlns:a16="http://schemas.microsoft.com/office/drawing/2014/main" id="{1949162F-FA86-A66F-A5F1-71DE55439AA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1" name="Google Shape;9611;p73">
                  <a:extLst>
                    <a:ext uri="{FF2B5EF4-FFF2-40B4-BE49-F238E27FC236}">
                      <a16:creationId xmlns:a16="http://schemas.microsoft.com/office/drawing/2014/main" id="{E5EA8356-CF01-6645-B9EC-DD0A793EEF50}"/>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sp>
              <p:nvSpPr>
                <p:cNvPr id="202" name="Google Shape;9612;p73">
                  <a:extLst>
                    <a:ext uri="{FF2B5EF4-FFF2-40B4-BE49-F238E27FC236}">
                      <a16:creationId xmlns:a16="http://schemas.microsoft.com/office/drawing/2014/main" id="{5A40A9B1-4C2F-3FE3-F31D-6155E10222B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panose="020F0502020204030204"/>
                    <a:ea typeface="+mn-ea"/>
                    <a:cs typeface="+mn-cs"/>
                  </a:endParaRPr>
                </a:p>
              </p:txBody>
            </p:sp>
          </p:grpSp>
        </p:grpSp>
      </p:grpSp>
      <p:sp>
        <p:nvSpPr>
          <p:cNvPr id="17834" name="TextBox 17833">
            <a:extLst>
              <a:ext uri="{FF2B5EF4-FFF2-40B4-BE49-F238E27FC236}">
                <a16:creationId xmlns:a16="http://schemas.microsoft.com/office/drawing/2014/main" id="{C2D33961-80B6-A009-7B65-FD5B6CB3820D}"/>
              </a:ext>
            </a:extLst>
          </p:cNvPr>
          <p:cNvSpPr txBox="1"/>
          <p:nvPr/>
        </p:nvSpPr>
        <p:spPr>
          <a:xfrm>
            <a:off x="0" y="670567"/>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LORA" pitchFamily="2" charset="0"/>
                <a:ea typeface="Cambria" panose="02040503050406030204" pitchFamily="18" charset="0"/>
              </a:rPr>
              <a:t>Icons</a:t>
            </a:r>
          </a:p>
        </p:txBody>
      </p:sp>
      <p:sp>
        <p:nvSpPr>
          <p:cNvPr id="3" name="Rectangle 2">
            <a:extLst>
              <a:ext uri="{FF2B5EF4-FFF2-40B4-BE49-F238E27FC236}">
                <a16:creationId xmlns:a16="http://schemas.microsoft.com/office/drawing/2014/main" id="{71E3906B-5D8E-C584-247B-91C5A40514A2}"/>
              </a:ext>
            </a:extLst>
          </p:cNvPr>
          <p:cNvSpPr/>
          <p:nvPr/>
        </p:nvSpPr>
        <p:spPr>
          <a:xfrm>
            <a:off x="0" y="6313714"/>
            <a:ext cx="12192000" cy="5442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1013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5E0D878-C180-3421-6E4C-EC4403F50108}"/>
              </a:ext>
            </a:extLst>
          </p:cNvPr>
          <p:cNvGrpSpPr/>
          <p:nvPr/>
        </p:nvGrpSpPr>
        <p:grpSpPr>
          <a:xfrm>
            <a:off x="618306" y="1507853"/>
            <a:ext cx="10955388" cy="4435254"/>
            <a:chOff x="397192" y="1548962"/>
            <a:chExt cx="11397616" cy="4614289"/>
          </a:xfrm>
          <a:solidFill>
            <a:schemeClr val="tx1"/>
          </a:solidFill>
        </p:grpSpPr>
        <p:grpSp>
          <p:nvGrpSpPr>
            <p:cNvPr id="5" name="Group 4">
              <a:extLst>
                <a:ext uri="{FF2B5EF4-FFF2-40B4-BE49-F238E27FC236}">
                  <a16:creationId xmlns:a16="http://schemas.microsoft.com/office/drawing/2014/main" id="{262BF839-C42C-F9C7-25E5-5E23EB9145DD}"/>
                </a:ext>
              </a:extLst>
            </p:cNvPr>
            <p:cNvGrpSpPr/>
            <p:nvPr/>
          </p:nvGrpSpPr>
          <p:grpSpPr>
            <a:xfrm>
              <a:off x="420547" y="3548838"/>
              <a:ext cx="11373408" cy="644982"/>
              <a:chOff x="420547" y="3453239"/>
              <a:chExt cx="11373408" cy="644982"/>
            </a:xfrm>
            <a:grpFill/>
          </p:grpSpPr>
          <p:sp>
            <p:nvSpPr>
              <p:cNvPr id="18004" name="Google Shape;12426;p89">
                <a:extLst>
                  <a:ext uri="{FF2B5EF4-FFF2-40B4-BE49-F238E27FC236}">
                    <a16:creationId xmlns:a16="http://schemas.microsoft.com/office/drawing/2014/main" id="{FBAD5839-800F-CD81-60D8-F557E27D74B8}"/>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05" name="Google Shape;12431;p89">
                <a:extLst>
                  <a:ext uri="{FF2B5EF4-FFF2-40B4-BE49-F238E27FC236}">
                    <a16:creationId xmlns:a16="http://schemas.microsoft.com/office/drawing/2014/main" id="{9A10DD3B-8A4D-509F-3013-8E9D74CCF30A}"/>
                  </a:ext>
                </a:extLst>
              </p:cNvPr>
              <p:cNvGrpSpPr/>
              <p:nvPr/>
            </p:nvGrpSpPr>
            <p:grpSpPr>
              <a:xfrm>
                <a:off x="4541947" y="3455229"/>
                <a:ext cx="644752" cy="641288"/>
                <a:chOff x="-4931075" y="2765725"/>
                <a:chExt cx="293025" cy="291450"/>
              </a:xfrm>
              <a:grpFill/>
            </p:grpSpPr>
            <p:sp>
              <p:nvSpPr>
                <p:cNvPr id="18060" name="Google Shape;12432;p89">
                  <a:extLst>
                    <a:ext uri="{FF2B5EF4-FFF2-40B4-BE49-F238E27FC236}">
                      <a16:creationId xmlns:a16="http://schemas.microsoft.com/office/drawing/2014/main" id="{3C460379-0A0F-3010-87EF-518B9514B6AC}"/>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61" name="Google Shape;12433;p89">
                  <a:extLst>
                    <a:ext uri="{FF2B5EF4-FFF2-40B4-BE49-F238E27FC236}">
                      <a16:creationId xmlns:a16="http://schemas.microsoft.com/office/drawing/2014/main" id="{57172864-8473-2BA2-5B77-C3C364C81FE7}"/>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6" name="Google Shape;12444;p89">
                <a:extLst>
                  <a:ext uri="{FF2B5EF4-FFF2-40B4-BE49-F238E27FC236}">
                    <a16:creationId xmlns:a16="http://schemas.microsoft.com/office/drawing/2014/main" id="{C53AC2AF-4780-868E-88CF-1A8DBED798E5}"/>
                  </a:ext>
                </a:extLst>
              </p:cNvPr>
              <p:cNvGrpSpPr/>
              <p:nvPr/>
            </p:nvGrpSpPr>
            <p:grpSpPr>
              <a:xfrm>
                <a:off x="8683385" y="3492498"/>
                <a:ext cx="641288" cy="566751"/>
                <a:chOff x="-3137650" y="2787000"/>
                <a:chExt cx="291450" cy="257575"/>
              </a:xfrm>
              <a:grpFill/>
            </p:grpSpPr>
            <p:sp>
              <p:nvSpPr>
                <p:cNvPr id="18052" name="Google Shape;12445;p89">
                  <a:extLst>
                    <a:ext uri="{FF2B5EF4-FFF2-40B4-BE49-F238E27FC236}">
                      <a16:creationId xmlns:a16="http://schemas.microsoft.com/office/drawing/2014/main" id="{6F3FED06-EE94-94F5-01D1-7B077FEF1B7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3" name="Google Shape;12446;p89">
                  <a:extLst>
                    <a:ext uri="{FF2B5EF4-FFF2-40B4-BE49-F238E27FC236}">
                      <a16:creationId xmlns:a16="http://schemas.microsoft.com/office/drawing/2014/main" id="{8913422F-594D-A2DA-B4C7-1611B5349B23}"/>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4" name="Google Shape;12447;p89">
                  <a:extLst>
                    <a:ext uri="{FF2B5EF4-FFF2-40B4-BE49-F238E27FC236}">
                      <a16:creationId xmlns:a16="http://schemas.microsoft.com/office/drawing/2014/main" id="{F2502AD4-6DCB-1DF0-22AE-7D07D27BBA3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5" name="Google Shape;12448;p89">
                  <a:extLst>
                    <a:ext uri="{FF2B5EF4-FFF2-40B4-BE49-F238E27FC236}">
                      <a16:creationId xmlns:a16="http://schemas.microsoft.com/office/drawing/2014/main" id="{B994D15C-5A30-89E5-763C-1A63EAC789E9}"/>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6" name="Google Shape;12449;p89">
                  <a:extLst>
                    <a:ext uri="{FF2B5EF4-FFF2-40B4-BE49-F238E27FC236}">
                      <a16:creationId xmlns:a16="http://schemas.microsoft.com/office/drawing/2014/main" id="{6268C75C-C03C-84C7-67C5-60357EE7A949}"/>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7" name="Google Shape;12450;p89">
                  <a:extLst>
                    <a:ext uri="{FF2B5EF4-FFF2-40B4-BE49-F238E27FC236}">
                      <a16:creationId xmlns:a16="http://schemas.microsoft.com/office/drawing/2014/main" id="{78C49049-4CBB-B176-7676-FABEE681C75A}"/>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8" name="Google Shape;12451;p89">
                  <a:extLst>
                    <a:ext uri="{FF2B5EF4-FFF2-40B4-BE49-F238E27FC236}">
                      <a16:creationId xmlns:a16="http://schemas.microsoft.com/office/drawing/2014/main" id="{B5E5D2EF-362E-36D2-0121-A36426AD26A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9" name="Google Shape;12452;p89">
                  <a:extLst>
                    <a:ext uri="{FF2B5EF4-FFF2-40B4-BE49-F238E27FC236}">
                      <a16:creationId xmlns:a16="http://schemas.microsoft.com/office/drawing/2014/main" id="{03D027CD-0572-70F8-BD7A-2EA28AC61116}"/>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7" name="Google Shape;12456;p89">
                <a:extLst>
                  <a:ext uri="{FF2B5EF4-FFF2-40B4-BE49-F238E27FC236}">
                    <a16:creationId xmlns:a16="http://schemas.microsoft.com/office/drawing/2014/main" id="{801ACCAD-EB53-3406-C169-7BBC07AC642B}"/>
                  </a:ext>
                </a:extLst>
              </p:cNvPr>
              <p:cNvGrpSpPr/>
              <p:nvPr/>
            </p:nvGrpSpPr>
            <p:grpSpPr>
              <a:xfrm>
                <a:off x="1243541" y="3454375"/>
                <a:ext cx="642992" cy="642992"/>
                <a:chOff x="-6354300" y="2757075"/>
                <a:chExt cx="292225" cy="292225"/>
              </a:xfrm>
              <a:grpFill/>
            </p:grpSpPr>
            <p:sp>
              <p:nvSpPr>
                <p:cNvPr id="18048" name="Google Shape;12457;p89">
                  <a:extLst>
                    <a:ext uri="{FF2B5EF4-FFF2-40B4-BE49-F238E27FC236}">
                      <a16:creationId xmlns:a16="http://schemas.microsoft.com/office/drawing/2014/main" id="{AE141DBC-F85C-578E-BC6C-2B17768125DF}"/>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9" name="Google Shape;12458;p89">
                  <a:extLst>
                    <a:ext uri="{FF2B5EF4-FFF2-40B4-BE49-F238E27FC236}">
                      <a16:creationId xmlns:a16="http://schemas.microsoft.com/office/drawing/2014/main" id="{DF2AF500-55D4-D5AD-ED02-0F94CA73037F}"/>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0" name="Google Shape;12459;p89">
                  <a:extLst>
                    <a:ext uri="{FF2B5EF4-FFF2-40B4-BE49-F238E27FC236}">
                      <a16:creationId xmlns:a16="http://schemas.microsoft.com/office/drawing/2014/main" id="{D685856E-AE70-CCFC-0028-F8307B1CA3D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1" name="Google Shape;12460;p89">
                  <a:extLst>
                    <a:ext uri="{FF2B5EF4-FFF2-40B4-BE49-F238E27FC236}">
                      <a16:creationId xmlns:a16="http://schemas.microsoft.com/office/drawing/2014/main" id="{CE0EC2FB-2FBD-7E82-653B-319554437645}"/>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8" name="Google Shape;12467;p89">
                <a:extLst>
                  <a:ext uri="{FF2B5EF4-FFF2-40B4-BE49-F238E27FC236}">
                    <a16:creationId xmlns:a16="http://schemas.microsoft.com/office/drawing/2014/main" id="{D287448A-74BE-5165-203B-B1DB25E98BEE}"/>
                  </a:ext>
                </a:extLst>
              </p:cNvPr>
              <p:cNvGrpSpPr/>
              <p:nvPr/>
            </p:nvGrpSpPr>
            <p:grpSpPr>
              <a:xfrm>
                <a:off x="5368208" y="3453523"/>
                <a:ext cx="644752" cy="644698"/>
                <a:chOff x="-4572700" y="2764950"/>
                <a:chExt cx="293025" cy="293000"/>
              </a:xfrm>
              <a:grpFill/>
            </p:grpSpPr>
            <p:sp>
              <p:nvSpPr>
                <p:cNvPr id="18043" name="Google Shape;12468;p89">
                  <a:extLst>
                    <a:ext uri="{FF2B5EF4-FFF2-40B4-BE49-F238E27FC236}">
                      <a16:creationId xmlns:a16="http://schemas.microsoft.com/office/drawing/2014/main" id="{9776A23D-2068-894F-3343-18F6CF1A1C13}"/>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4" name="Google Shape;12469;p89">
                  <a:extLst>
                    <a:ext uri="{FF2B5EF4-FFF2-40B4-BE49-F238E27FC236}">
                      <a16:creationId xmlns:a16="http://schemas.microsoft.com/office/drawing/2014/main" id="{58777053-5600-3A2E-120B-EE5A72C71E96}"/>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5" name="Google Shape;12470;p89">
                  <a:extLst>
                    <a:ext uri="{FF2B5EF4-FFF2-40B4-BE49-F238E27FC236}">
                      <a16:creationId xmlns:a16="http://schemas.microsoft.com/office/drawing/2014/main" id="{FBC17679-609A-DC03-17FB-CC73E7CCF477}"/>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6" name="Google Shape;12471;p89">
                  <a:extLst>
                    <a:ext uri="{FF2B5EF4-FFF2-40B4-BE49-F238E27FC236}">
                      <a16:creationId xmlns:a16="http://schemas.microsoft.com/office/drawing/2014/main" id="{6F440B8C-F614-C982-DB0B-C5198D83DA81}"/>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7" name="Google Shape;12472;p89">
                  <a:extLst>
                    <a:ext uri="{FF2B5EF4-FFF2-40B4-BE49-F238E27FC236}">
                      <a16:creationId xmlns:a16="http://schemas.microsoft.com/office/drawing/2014/main" id="{D29FB425-102A-9DB2-47F1-006A0316FA0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9" name="Google Shape;12485;p89">
                <a:extLst>
                  <a:ext uri="{FF2B5EF4-FFF2-40B4-BE49-F238E27FC236}">
                    <a16:creationId xmlns:a16="http://schemas.microsoft.com/office/drawing/2014/main" id="{FA955663-D422-DBAF-0C48-79115B7285D5}"/>
                  </a:ext>
                </a:extLst>
              </p:cNvPr>
              <p:cNvGrpSpPr/>
              <p:nvPr/>
            </p:nvGrpSpPr>
            <p:grpSpPr>
              <a:xfrm>
                <a:off x="9506180" y="3456108"/>
                <a:ext cx="642992" cy="639527"/>
                <a:chOff x="-2571737" y="2764550"/>
                <a:chExt cx="292225" cy="290650"/>
              </a:xfrm>
              <a:grpFill/>
            </p:grpSpPr>
            <p:sp>
              <p:nvSpPr>
                <p:cNvPr id="18040" name="Google Shape;12486;p89">
                  <a:extLst>
                    <a:ext uri="{FF2B5EF4-FFF2-40B4-BE49-F238E27FC236}">
                      <a16:creationId xmlns:a16="http://schemas.microsoft.com/office/drawing/2014/main" id="{60D4B959-9272-E25D-9C72-35AE47A17A9A}"/>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1" name="Google Shape;12487;p89">
                  <a:extLst>
                    <a:ext uri="{FF2B5EF4-FFF2-40B4-BE49-F238E27FC236}">
                      <a16:creationId xmlns:a16="http://schemas.microsoft.com/office/drawing/2014/main" id="{539E9D48-4215-75B5-E23B-E133CAF03E22}"/>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2" name="Google Shape;12488;p89">
                  <a:extLst>
                    <a:ext uri="{FF2B5EF4-FFF2-40B4-BE49-F238E27FC236}">
                      <a16:creationId xmlns:a16="http://schemas.microsoft.com/office/drawing/2014/main" id="{1D1EB8A5-30D3-344C-7C04-DF53DF5EA338}"/>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0" name="Google Shape;12498;p89">
                <a:extLst>
                  <a:ext uri="{FF2B5EF4-FFF2-40B4-BE49-F238E27FC236}">
                    <a16:creationId xmlns:a16="http://schemas.microsoft.com/office/drawing/2014/main" id="{AFCD1A12-D626-50C1-528E-795ECDB2B04F}"/>
                  </a:ext>
                </a:extLst>
              </p:cNvPr>
              <p:cNvGrpSpPr/>
              <p:nvPr/>
            </p:nvGrpSpPr>
            <p:grpSpPr>
              <a:xfrm>
                <a:off x="2088889" y="3454375"/>
                <a:ext cx="606578" cy="642992"/>
                <a:chOff x="-5995925" y="2757850"/>
                <a:chExt cx="275675" cy="292225"/>
              </a:xfrm>
              <a:grpFill/>
            </p:grpSpPr>
            <p:sp>
              <p:nvSpPr>
                <p:cNvPr id="18031" name="Google Shape;12499;p89">
                  <a:extLst>
                    <a:ext uri="{FF2B5EF4-FFF2-40B4-BE49-F238E27FC236}">
                      <a16:creationId xmlns:a16="http://schemas.microsoft.com/office/drawing/2014/main" id="{3792EEF3-2849-B1C6-51E4-CCEB3E68A020}"/>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2" name="Google Shape;12500;p89">
                  <a:extLst>
                    <a:ext uri="{FF2B5EF4-FFF2-40B4-BE49-F238E27FC236}">
                      <a16:creationId xmlns:a16="http://schemas.microsoft.com/office/drawing/2014/main" id="{CD8D84CF-462D-0188-E38C-B86686965D81}"/>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3" name="Google Shape;12501;p89">
                  <a:extLst>
                    <a:ext uri="{FF2B5EF4-FFF2-40B4-BE49-F238E27FC236}">
                      <a16:creationId xmlns:a16="http://schemas.microsoft.com/office/drawing/2014/main" id="{909693CD-86AA-98EB-279C-8F91C672EE31}"/>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4" name="Google Shape;12502;p89">
                  <a:extLst>
                    <a:ext uri="{FF2B5EF4-FFF2-40B4-BE49-F238E27FC236}">
                      <a16:creationId xmlns:a16="http://schemas.microsoft.com/office/drawing/2014/main" id="{F4D0850F-0F60-DFAB-4AF4-A1EE3208ABF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5" name="Google Shape;12503;p89">
                  <a:extLst>
                    <a:ext uri="{FF2B5EF4-FFF2-40B4-BE49-F238E27FC236}">
                      <a16:creationId xmlns:a16="http://schemas.microsoft.com/office/drawing/2014/main" id="{B3E39510-F5A5-EE71-8894-6299105B0920}"/>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6" name="Google Shape;12504;p89">
                  <a:extLst>
                    <a:ext uri="{FF2B5EF4-FFF2-40B4-BE49-F238E27FC236}">
                      <a16:creationId xmlns:a16="http://schemas.microsoft.com/office/drawing/2014/main" id="{29EB52F9-D6B8-4868-5191-EEF30E6FE417}"/>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7" name="Google Shape;12505;p89">
                  <a:extLst>
                    <a:ext uri="{FF2B5EF4-FFF2-40B4-BE49-F238E27FC236}">
                      <a16:creationId xmlns:a16="http://schemas.microsoft.com/office/drawing/2014/main" id="{5A44455B-D8C5-E459-65DD-C7DB9A3086FC}"/>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8" name="Google Shape;12506;p89">
                  <a:extLst>
                    <a:ext uri="{FF2B5EF4-FFF2-40B4-BE49-F238E27FC236}">
                      <a16:creationId xmlns:a16="http://schemas.microsoft.com/office/drawing/2014/main" id="{C1936708-2D20-2659-A105-E74DC17EF46F}"/>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9" name="Google Shape;12507;p89">
                  <a:extLst>
                    <a:ext uri="{FF2B5EF4-FFF2-40B4-BE49-F238E27FC236}">
                      <a16:creationId xmlns:a16="http://schemas.microsoft.com/office/drawing/2014/main" id="{E05FB2D4-AEC3-5DBD-64AC-CF59865DABC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1" name="Google Shape;12515;p89">
                <a:extLst>
                  <a:ext uri="{FF2B5EF4-FFF2-40B4-BE49-F238E27FC236}">
                    <a16:creationId xmlns:a16="http://schemas.microsoft.com/office/drawing/2014/main" id="{1C444CAD-E63B-C194-63DE-DC0AAB211E2F}"/>
                  </a:ext>
                </a:extLst>
              </p:cNvPr>
              <p:cNvGrpSpPr/>
              <p:nvPr/>
            </p:nvGrpSpPr>
            <p:grpSpPr>
              <a:xfrm>
                <a:off x="6192681" y="3474318"/>
                <a:ext cx="641288" cy="603112"/>
                <a:chOff x="-4211975" y="2783850"/>
                <a:chExt cx="291450" cy="274100"/>
              </a:xfrm>
              <a:grpFill/>
            </p:grpSpPr>
            <p:sp>
              <p:nvSpPr>
                <p:cNvPr id="18028" name="Google Shape;12516;p89">
                  <a:extLst>
                    <a:ext uri="{FF2B5EF4-FFF2-40B4-BE49-F238E27FC236}">
                      <a16:creationId xmlns:a16="http://schemas.microsoft.com/office/drawing/2014/main" id="{69B44957-36EC-DD9C-283E-67A1B4588940}"/>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9" name="Google Shape;12517;p89">
                  <a:extLst>
                    <a:ext uri="{FF2B5EF4-FFF2-40B4-BE49-F238E27FC236}">
                      <a16:creationId xmlns:a16="http://schemas.microsoft.com/office/drawing/2014/main" id="{E01AB9F0-2FD3-297B-CE41-28D9EF7472BF}"/>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0" name="Google Shape;12518;p89">
                  <a:extLst>
                    <a:ext uri="{FF2B5EF4-FFF2-40B4-BE49-F238E27FC236}">
                      <a16:creationId xmlns:a16="http://schemas.microsoft.com/office/drawing/2014/main" id="{B49803BC-F25E-640E-4A53-CCD6CEDDAB9E}"/>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012" name="Google Shape;12528;p89">
                <a:extLst>
                  <a:ext uri="{FF2B5EF4-FFF2-40B4-BE49-F238E27FC236}">
                    <a16:creationId xmlns:a16="http://schemas.microsoft.com/office/drawing/2014/main" id="{530A5EDA-2D6C-09EE-C247-952E050EA08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13" name="Google Shape;12540;p89">
                <a:extLst>
                  <a:ext uri="{FF2B5EF4-FFF2-40B4-BE49-F238E27FC236}">
                    <a16:creationId xmlns:a16="http://schemas.microsoft.com/office/drawing/2014/main" id="{272E07E7-FF04-EBC4-1D60-4330B66D158F}"/>
                  </a:ext>
                </a:extLst>
              </p:cNvPr>
              <p:cNvGrpSpPr/>
              <p:nvPr/>
            </p:nvGrpSpPr>
            <p:grpSpPr>
              <a:xfrm>
                <a:off x="2893270" y="3454375"/>
                <a:ext cx="644698" cy="642992"/>
                <a:chOff x="-5635975" y="2757075"/>
                <a:chExt cx="293000" cy="292225"/>
              </a:xfrm>
              <a:grpFill/>
            </p:grpSpPr>
            <p:sp>
              <p:nvSpPr>
                <p:cNvPr id="18026" name="Google Shape;12541;p89">
                  <a:extLst>
                    <a:ext uri="{FF2B5EF4-FFF2-40B4-BE49-F238E27FC236}">
                      <a16:creationId xmlns:a16="http://schemas.microsoft.com/office/drawing/2014/main" id="{A8A4FC3C-B000-24DF-2802-AF4A12A784DD}"/>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7" name="Google Shape;12542;p89">
                  <a:extLst>
                    <a:ext uri="{FF2B5EF4-FFF2-40B4-BE49-F238E27FC236}">
                      <a16:creationId xmlns:a16="http://schemas.microsoft.com/office/drawing/2014/main" id="{78A0C69D-D358-2464-9BA0-2280C2B2EA40}"/>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4" name="Google Shape;12549;p89">
                <a:extLst>
                  <a:ext uri="{FF2B5EF4-FFF2-40B4-BE49-F238E27FC236}">
                    <a16:creationId xmlns:a16="http://schemas.microsoft.com/office/drawing/2014/main" id="{51FECA6B-CD43-0A57-762B-7ABAB35B6AFA}"/>
                  </a:ext>
                </a:extLst>
              </p:cNvPr>
              <p:cNvGrpSpPr/>
              <p:nvPr/>
            </p:nvGrpSpPr>
            <p:grpSpPr>
              <a:xfrm>
                <a:off x="7003473" y="3453523"/>
                <a:ext cx="641288" cy="644698"/>
                <a:chOff x="-3852025" y="2764950"/>
                <a:chExt cx="291450" cy="293000"/>
              </a:xfrm>
              <a:grpFill/>
            </p:grpSpPr>
            <p:sp>
              <p:nvSpPr>
                <p:cNvPr id="18024" name="Google Shape;12550;p89">
                  <a:extLst>
                    <a:ext uri="{FF2B5EF4-FFF2-40B4-BE49-F238E27FC236}">
                      <a16:creationId xmlns:a16="http://schemas.microsoft.com/office/drawing/2014/main" id="{37876BF7-0AF3-6B2E-C6AD-6030104121F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5" name="Google Shape;12551;p89">
                  <a:extLst>
                    <a:ext uri="{FF2B5EF4-FFF2-40B4-BE49-F238E27FC236}">
                      <a16:creationId xmlns:a16="http://schemas.microsoft.com/office/drawing/2014/main" id="{4BCA15B5-7D38-E691-3C74-B5EE94093389}"/>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5" name="Google Shape;12554;p89">
                <a:extLst>
                  <a:ext uri="{FF2B5EF4-FFF2-40B4-BE49-F238E27FC236}">
                    <a16:creationId xmlns:a16="http://schemas.microsoft.com/office/drawing/2014/main" id="{91ED65F1-DB79-C82F-5C13-D5EBA7C7D0C8}"/>
                  </a:ext>
                </a:extLst>
              </p:cNvPr>
              <p:cNvGrpSpPr/>
              <p:nvPr/>
            </p:nvGrpSpPr>
            <p:grpSpPr>
              <a:xfrm>
                <a:off x="11152667" y="3454376"/>
                <a:ext cx="641288" cy="642992"/>
                <a:chOff x="-2060175" y="2768875"/>
                <a:chExt cx="291450" cy="292225"/>
              </a:xfrm>
              <a:grpFill/>
            </p:grpSpPr>
            <p:sp>
              <p:nvSpPr>
                <p:cNvPr id="18022" name="Google Shape;12555;p89">
                  <a:extLst>
                    <a:ext uri="{FF2B5EF4-FFF2-40B4-BE49-F238E27FC236}">
                      <a16:creationId xmlns:a16="http://schemas.microsoft.com/office/drawing/2014/main" id="{FEE895C4-0BDA-A479-18C6-8CA91E3DAF2D}"/>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3" name="Google Shape;12556;p89">
                  <a:extLst>
                    <a:ext uri="{FF2B5EF4-FFF2-40B4-BE49-F238E27FC236}">
                      <a16:creationId xmlns:a16="http://schemas.microsoft.com/office/drawing/2014/main" id="{ED642E8A-B009-EA15-067A-338517CBF719}"/>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016" name="Google Shape;12566;p89">
                <a:extLst>
                  <a:ext uri="{FF2B5EF4-FFF2-40B4-BE49-F238E27FC236}">
                    <a16:creationId xmlns:a16="http://schemas.microsoft.com/office/drawing/2014/main" id="{ADB5BE7C-71C7-CEAD-74BE-A216916C6B80}"/>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17" name="Google Shape;12580;p89">
                <a:extLst>
                  <a:ext uri="{FF2B5EF4-FFF2-40B4-BE49-F238E27FC236}">
                    <a16:creationId xmlns:a16="http://schemas.microsoft.com/office/drawing/2014/main" id="{E237E88E-10C2-C5C1-F910-EEAC28D2EA77}"/>
                  </a:ext>
                </a:extLst>
              </p:cNvPr>
              <p:cNvGrpSpPr/>
              <p:nvPr/>
            </p:nvGrpSpPr>
            <p:grpSpPr>
              <a:xfrm>
                <a:off x="7973122" y="3454376"/>
                <a:ext cx="414267" cy="642992"/>
                <a:chOff x="-3443250" y="2765725"/>
                <a:chExt cx="188275" cy="292225"/>
              </a:xfrm>
              <a:grpFill/>
            </p:grpSpPr>
            <p:sp>
              <p:nvSpPr>
                <p:cNvPr id="18018" name="Google Shape;12581;p89">
                  <a:extLst>
                    <a:ext uri="{FF2B5EF4-FFF2-40B4-BE49-F238E27FC236}">
                      <a16:creationId xmlns:a16="http://schemas.microsoft.com/office/drawing/2014/main" id="{FFBA6400-A6DD-E966-C7A1-70CE2B4AA8C7}"/>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19" name="Google Shape;12582;p89">
                  <a:extLst>
                    <a:ext uri="{FF2B5EF4-FFF2-40B4-BE49-F238E27FC236}">
                      <a16:creationId xmlns:a16="http://schemas.microsoft.com/office/drawing/2014/main" id="{7F6E0AEA-DDC7-1B87-0D26-266E64857D46}"/>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0" name="Google Shape;12583;p89">
                  <a:extLst>
                    <a:ext uri="{FF2B5EF4-FFF2-40B4-BE49-F238E27FC236}">
                      <a16:creationId xmlns:a16="http://schemas.microsoft.com/office/drawing/2014/main" id="{13F50F80-E548-EC15-FE52-1FA4CAA0B01B}"/>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1" name="Google Shape;12584;p89">
                  <a:extLst>
                    <a:ext uri="{FF2B5EF4-FFF2-40B4-BE49-F238E27FC236}">
                      <a16:creationId xmlns:a16="http://schemas.microsoft.com/office/drawing/2014/main" id="{5B48A40C-A1C0-572C-B7DF-8505611F765B}"/>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00A99978-D673-3A96-50A8-C251DC983E50}"/>
                </a:ext>
              </a:extLst>
            </p:cNvPr>
            <p:cNvGrpSpPr/>
            <p:nvPr/>
          </p:nvGrpSpPr>
          <p:grpSpPr>
            <a:xfrm>
              <a:off x="397192" y="1548962"/>
              <a:ext cx="11397616" cy="650754"/>
              <a:chOff x="397192" y="1883391"/>
              <a:chExt cx="11397616" cy="650754"/>
            </a:xfrm>
            <a:grpFill/>
          </p:grpSpPr>
          <p:sp>
            <p:nvSpPr>
              <p:cNvPr id="17962" name="Google Shape;12422;p89">
                <a:extLst>
                  <a:ext uri="{FF2B5EF4-FFF2-40B4-BE49-F238E27FC236}">
                    <a16:creationId xmlns:a16="http://schemas.microsoft.com/office/drawing/2014/main" id="{9636D8FA-1C7F-6C07-01DF-D25295DD78F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63" name="Google Shape;12427;p89">
                <a:extLst>
                  <a:ext uri="{FF2B5EF4-FFF2-40B4-BE49-F238E27FC236}">
                    <a16:creationId xmlns:a16="http://schemas.microsoft.com/office/drawing/2014/main" id="{0619430C-B5A8-493B-CFF5-7596EFB33DEE}"/>
                  </a:ext>
                </a:extLst>
              </p:cNvPr>
              <p:cNvGrpSpPr/>
              <p:nvPr/>
            </p:nvGrpSpPr>
            <p:grpSpPr>
              <a:xfrm>
                <a:off x="4523765" y="1886197"/>
                <a:ext cx="644752" cy="640848"/>
                <a:chOff x="-4932650" y="2046625"/>
                <a:chExt cx="293025" cy="291250"/>
              </a:xfrm>
              <a:grpFill/>
            </p:grpSpPr>
            <p:sp>
              <p:nvSpPr>
                <p:cNvPr id="18002" name="Google Shape;12428;p89">
                  <a:extLst>
                    <a:ext uri="{FF2B5EF4-FFF2-40B4-BE49-F238E27FC236}">
                      <a16:creationId xmlns:a16="http://schemas.microsoft.com/office/drawing/2014/main" id="{63D810C6-38C2-435C-F3A9-622C5793C54F}"/>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3" name="Google Shape;12429;p89">
                  <a:extLst>
                    <a:ext uri="{FF2B5EF4-FFF2-40B4-BE49-F238E27FC236}">
                      <a16:creationId xmlns:a16="http://schemas.microsoft.com/office/drawing/2014/main" id="{EC5FB6FC-1AA1-236A-6098-4C930B905704}"/>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4" name="Google Shape;12434;p89">
                <a:extLst>
                  <a:ext uri="{FF2B5EF4-FFF2-40B4-BE49-F238E27FC236}">
                    <a16:creationId xmlns:a16="http://schemas.microsoft.com/office/drawing/2014/main" id="{E78FBC4E-F3F4-2471-A124-01831244C7EC}"/>
                  </a:ext>
                </a:extLst>
              </p:cNvPr>
              <p:cNvGrpSpPr/>
              <p:nvPr/>
            </p:nvGrpSpPr>
            <p:grpSpPr>
              <a:xfrm>
                <a:off x="8665202" y="1924126"/>
                <a:ext cx="641288" cy="564991"/>
                <a:chOff x="-3137650" y="2067900"/>
                <a:chExt cx="291450" cy="256775"/>
              </a:xfrm>
              <a:grpFill/>
            </p:grpSpPr>
            <p:sp>
              <p:nvSpPr>
                <p:cNvPr id="17999" name="Google Shape;12435;p89">
                  <a:extLst>
                    <a:ext uri="{FF2B5EF4-FFF2-40B4-BE49-F238E27FC236}">
                      <a16:creationId xmlns:a16="http://schemas.microsoft.com/office/drawing/2014/main" id="{8942F43C-B2F0-5FE8-2427-F9B9FDB9B29D}"/>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0" name="Google Shape;12436;p89">
                  <a:extLst>
                    <a:ext uri="{FF2B5EF4-FFF2-40B4-BE49-F238E27FC236}">
                      <a16:creationId xmlns:a16="http://schemas.microsoft.com/office/drawing/2014/main" id="{5E5238B5-0666-2EDE-D466-108CDA42A73B}"/>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1" name="Google Shape;12437;p89">
                  <a:extLst>
                    <a:ext uri="{FF2B5EF4-FFF2-40B4-BE49-F238E27FC236}">
                      <a16:creationId xmlns:a16="http://schemas.microsoft.com/office/drawing/2014/main" id="{B740A7CB-B335-728F-C77D-E89B3B5E0F3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65" name="Google Shape;12454;p89">
                <a:extLst>
                  <a:ext uri="{FF2B5EF4-FFF2-40B4-BE49-F238E27FC236}">
                    <a16:creationId xmlns:a16="http://schemas.microsoft.com/office/drawing/2014/main" id="{124B4D58-9924-AAFC-2F31-CB2234489B5A}"/>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66" name="Google Shape;12461;p89">
                <a:extLst>
                  <a:ext uri="{FF2B5EF4-FFF2-40B4-BE49-F238E27FC236}">
                    <a16:creationId xmlns:a16="http://schemas.microsoft.com/office/drawing/2014/main" id="{89BF3148-715D-DDBB-3A44-930833B9BB57}"/>
                  </a:ext>
                </a:extLst>
              </p:cNvPr>
              <p:cNvGrpSpPr/>
              <p:nvPr/>
            </p:nvGrpSpPr>
            <p:grpSpPr>
              <a:xfrm>
                <a:off x="5349172" y="1883391"/>
                <a:ext cx="646458" cy="646458"/>
                <a:chOff x="-4573475" y="2045850"/>
                <a:chExt cx="293800" cy="293800"/>
              </a:xfrm>
              <a:grpFill/>
            </p:grpSpPr>
            <p:sp>
              <p:nvSpPr>
                <p:cNvPr id="17997" name="Google Shape;12462;p89">
                  <a:extLst>
                    <a:ext uri="{FF2B5EF4-FFF2-40B4-BE49-F238E27FC236}">
                      <a16:creationId xmlns:a16="http://schemas.microsoft.com/office/drawing/2014/main" id="{EB7F5B95-3715-280C-398C-F0955EA6B8C7}"/>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8" name="Google Shape;12463;p89">
                  <a:extLst>
                    <a:ext uri="{FF2B5EF4-FFF2-40B4-BE49-F238E27FC236}">
                      <a16:creationId xmlns:a16="http://schemas.microsoft.com/office/drawing/2014/main" id="{885C0094-404D-3996-9CDD-0A2C1B7C6A73}"/>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7" name="Google Shape;12473;p89">
                <a:extLst>
                  <a:ext uri="{FF2B5EF4-FFF2-40B4-BE49-F238E27FC236}">
                    <a16:creationId xmlns:a16="http://schemas.microsoft.com/office/drawing/2014/main" id="{DA894677-7B87-9FC3-C1F6-BCE105E09FD7}"/>
                  </a:ext>
                </a:extLst>
              </p:cNvPr>
              <p:cNvGrpSpPr/>
              <p:nvPr/>
            </p:nvGrpSpPr>
            <p:grpSpPr>
              <a:xfrm>
                <a:off x="9511570" y="1885950"/>
                <a:ext cx="632212" cy="641343"/>
                <a:chOff x="-2777700" y="2049775"/>
                <a:chExt cx="287325" cy="291475"/>
              </a:xfrm>
              <a:grpFill/>
            </p:grpSpPr>
            <p:sp>
              <p:nvSpPr>
                <p:cNvPr id="17994" name="Google Shape;12474;p89">
                  <a:extLst>
                    <a:ext uri="{FF2B5EF4-FFF2-40B4-BE49-F238E27FC236}">
                      <a16:creationId xmlns:a16="http://schemas.microsoft.com/office/drawing/2014/main" id="{EBB53317-8F2B-C961-8167-A3D69F91001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5" name="Google Shape;12475;p89">
                  <a:extLst>
                    <a:ext uri="{FF2B5EF4-FFF2-40B4-BE49-F238E27FC236}">
                      <a16:creationId xmlns:a16="http://schemas.microsoft.com/office/drawing/2014/main" id="{4F9C2A7A-93BB-AA19-0812-64B5CFEBC3F4}"/>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6" name="Google Shape;12476;p89">
                  <a:extLst>
                    <a:ext uri="{FF2B5EF4-FFF2-40B4-BE49-F238E27FC236}">
                      <a16:creationId xmlns:a16="http://schemas.microsoft.com/office/drawing/2014/main" id="{86DF9ECB-8FF4-2B82-B30E-5A97A1CA4FA1}"/>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8" name="Google Shape;12508;p89">
                <a:extLst>
                  <a:ext uri="{FF2B5EF4-FFF2-40B4-BE49-F238E27FC236}">
                    <a16:creationId xmlns:a16="http://schemas.microsoft.com/office/drawing/2014/main" id="{0F44B8FD-FB2F-D2D3-8F5A-D3E9B0DB723F}"/>
                  </a:ext>
                </a:extLst>
              </p:cNvPr>
              <p:cNvGrpSpPr/>
              <p:nvPr/>
            </p:nvGrpSpPr>
            <p:grpSpPr>
              <a:xfrm>
                <a:off x="6173618" y="1886830"/>
                <a:ext cx="643048" cy="639583"/>
                <a:chOff x="-4211975" y="2046625"/>
                <a:chExt cx="292250" cy="290675"/>
              </a:xfrm>
              <a:grpFill/>
            </p:grpSpPr>
            <p:sp>
              <p:nvSpPr>
                <p:cNvPr id="17992" name="Google Shape;12509;p89">
                  <a:extLst>
                    <a:ext uri="{FF2B5EF4-FFF2-40B4-BE49-F238E27FC236}">
                      <a16:creationId xmlns:a16="http://schemas.microsoft.com/office/drawing/2014/main" id="{AE89C19B-810A-5A63-83FF-619012D0CB1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3" name="Google Shape;12510;p89">
                  <a:extLst>
                    <a:ext uri="{FF2B5EF4-FFF2-40B4-BE49-F238E27FC236}">
                      <a16:creationId xmlns:a16="http://schemas.microsoft.com/office/drawing/2014/main" id="{7B5680EF-2AD7-2C69-8AD4-58C2ACB72F1C}"/>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69" name="Google Shape;12519;p89">
                <a:extLst>
                  <a:ext uri="{FF2B5EF4-FFF2-40B4-BE49-F238E27FC236}">
                    <a16:creationId xmlns:a16="http://schemas.microsoft.com/office/drawing/2014/main" id="{478C0741-70E8-9CBC-1EB2-3D78E0187C82}"/>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70" name="Google Shape;12532;p89">
                <a:extLst>
                  <a:ext uri="{FF2B5EF4-FFF2-40B4-BE49-F238E27FC236}">
                    <a16:creationId xmlns:a16="http://schemas.microsoft.com/office/drawing/2014/main" id="{36202708-71AF-A3B2-CE09-064DBF19A87D}"/>
                  </a:ext>
                </a:extLst>
              </p:cNvPr>
              <p:cNvGrpSpPr/>
              <p:nvPr/>
            </p:nvGrpSpPr>
            <p:grpSpPr>
              <a:xfrm>
                <a:off x="2875060" y="1885975"/>
                <a:ext cx="644752" cy="641288"/>
                <a:chOff x="-5635200" y="2037975"/>
                <a:chExt cx="293025" cy="291450"/>
              </a:xfrm>
              <a:grpFill/>
            </p:grpSpPr>
            <p:sp>
              <p:nvSpPr>
                <p:cNvPr id="17990" name="Google Shape;12533;p89">
                  <a:extLst>
                    <a:ext uri="{FF2B5EF4-FFF2-40B4-BE49-F238E27FC236}">
                      <a16:creationId xmlns:a16="http://schemas.microsoft.com/office/drawing/2014/main" id="{BB80D8B9-5322-8798-EDCE-84FD391D3C7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1" name="Google Shape;12534;p89">
                  <a:extLst>
                    <a:ext uri="{FF2B5EF4-FFF2-40B4-BE49-F238E27FC236}">
                      <a16:creationId xmlns:a16="http://schemas.microsoft.com/office/drawing/2014/main" id="{C04E249A-478F-DF47-01B2-CE31CB8EB43F}"/>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1" name="Google Shape;12543;p89">
                <a:extLst>
                  <a:ext uri="{FF2B5EF4-FFF2-40B4-BE49-F238E27FC236}">
                    <a16:creationId xmlns:a16="http://schemas.microsoft.com/office/drawing/2014/main" id="{7909E575-4799-3F40-682C-01B96AF230A5}"/>
                  </a:ext>
                </a:extLst>
              </p:cNvPr>
              <p:cNvGrpSpPr/>
              <p:nvPr/>
            </p:nvGrpSpPr>
            <p:grpSpPr>
              <a:xfrm>
                <a:off x="6983557" y="1885975"/>
                <a:ext cx="644752" cy="641288"/>
                <a:chOff x="-3854375" y="2046625"/>
                <a:chExt cx="293025" cy="291450"/>
              </a:xfrm>
              <a:grpFill/>
            </p:grpSpPr>
            <p:sp>
              <p:nvSpPr>
                <p:cNvPr id="17988" name="Google Shape;12544;p89">
                  <a:extLst>
                    <a:ext uri="{FF2B5EF4-FFF2-40B4-BE49-F238E27FC236}">
                      <a16:creationId xmlns:a16="http://schemas.microsoft.com/office/drawing/2014/main" id="{E4689601-FA05-9A75-62AE-059F64414DDA}"/>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9" name="Google Shape;12545;p89">
                  <a:extLst>
                    <a:ext uri="{FF2B5EF4-FFF2-40B4-BE49-F238E27FC236}">
                      <a16:creationId xmlns:a16="http://schemas.microsoft.com/office/drawing/2014/main" id="{BE449B4E-D4AE-CAEE-1812-CE7A9C9B30B9}"/>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72" name="Google Shape;12552;p89">
                <a:extLst>
                  <a:ext uri="{FF2B5EF4-FFF2-40B4-BE49-F238E27FC236}">
                    <a16:creationId xmlns:a16="http://schemas.microsoft.com/office/drawing/2014/main" id="{13886317-5D42-3B97-8676-54241CB954F7}"/>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73" name="Google Shape;12561;p89">
                <a:extLst>
                  <a:ext uri="{FF2B5EF4-FFF2-40B4-BE49-F238E27FC236}">
                    <a16:creationId xmlns:a16="http://schemas.microsoft.com/office/drawing/2014/main" id="{C00FDAAE-69D3-E24C-E469-6CD49F8C387C}"/>
                  </a:ext>
                </a:extLst>
              </p:cNvPr>
              <p:cNvGrpSpPr/>
              <p:nvPr/>
            </p:nvGrpSpPr>
            <p:grpSpPr>
              <a:xfrm>
                <a:off x="3710685" y="1885124"/>
                <a:ext cx="643048" cy="642992"/>
                <a:chOff x="-5276050" y="2037975"/>
                <a:chExt cx="292250" cy="292225"/>
              </a:xfrm>
              <a:grpFill/>
            </p:grpSpPr>
            <p:sp>
              <p:nvSpPr>
                <p:cNvPr id="17985" name="Google Shape;12562;p89">
                  <a:extLst>
                    <a:ext uri="{FF2B5EF4-FFF2-40B4-BE49-F238E27FC236}">
                      <a16:creationId xmlns:a16="http://schemas.microsoft.com/office/drawing/2014/main" id="{A5DD58D6-EABE-20F5-E8C5-D2838623B304}"/>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6" name="Google Shape;12563;p89">
                  <a:extLst>
                    <a:ext uri="{FF2B5EF4-FFF2-40B4-BE49-F238E27FC236}">
                      <a16:creationId xmlns:a16="http://schemas.microsoft.com/office/drawing/2014/main" id="{CEF76C97-E780-392A-60A8-F452C2A66250}"/>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7" name="Google Shape;12564;p89">
                  <a:extLst>
                    <a:ext uri="{FF2B5EF4-FFF2-40B4-BE49-F238E27FC236}">
                      <a16:creationId xmlns:a16="http://schemas.microsoft.com/office/drawing/2014/main" id="{8532E8DF-0A44-FE37-CC51-737ACDC46DF6}"/>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4" name="Google Shape;12567;p89">
                <a:extLst>
                  <a:ext uri="{FF2B5EF4-FFF2-40B4-BE49-F238E27FC236}">
                    <a16:creationId xmlns:a16="http://schemas.microsoft.com/office/drawing/2014/main" id="{FEBA73E1-421A-E645-DA44-228FBD0AF023}"/>
                  </a:ext>
                </a:extLst>
              </p:cNvPr>
              <p:cNvGrpSpPr/>
              <p:nvPr/>
            </p:nvGrpSpPr>
            <p:grpSpPr>
              <a:xfrm>
                <a:off x="7915085" y="1885975"/>
                <a:ext cx="493975" cy="641288"/>
                <a:chOff x="-3462150" y="2046625"/>
                <a:chExt cx="224500" cy="291450"/>
              </a:xfrm>
              <a:grpFill/>
            </p:grpSpPr>
            <p:sp>
              <p:nvSpPr>
                <p:cNvPr id="17978" name="Google Shape;12568;p89">
                  <a:extLst>
                    <a:ext uri="{FF2B5EF4-FFF2-40B4-BE49-F238E27FC236}">
                      <a16:creationId xmlns:a16="http://schemas.microsoft.com/office/drawing/2014/main" id="{89EE24A4-82FC-2BCF-0164-FDDB7844DFE3}"/>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79" name="Google Shape;12569;p89">
                  <a:extLst>
                    <a:ext uri="{FF2B5EF4-FFF2-40B4-BE49-F238E27FC236}">
                      <a16:creationId xmlns:a16="http://schemas.microsoft.com/office/drawing/2014/main" id="{98D8E98C-6B4F-09E9-B0E1-0C8A6E15025C}"/>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0" name="Google Shape;12570;p89">
                  <a:extLst>
                    <a:ext uri="{FF2B5EF4-FFF2-40B4-BE49-F238E27FC236}">
                      <a16:creationId xmlns:a16="http://schemas.microsoft.com/office/drawing/2014/main" id="{6D922561-6533-8C0B-5611-3A45BE171933}"/>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1" name="Google Shape;12571;p89">
                  <a:extLst>
                    <a:ext uri="{FF2B5EF4-FFF2-40B4-BE49-F238E27FC236}">
                      <a16:creationId xmlns:a16="http://schemas.microsoft.com/office/drawing/2014/main" id="{E07FDB09-4E0B-0648-7916-18E6884C6D9C}"/>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2" name="Google Shape;12572;p89">
                  <a:extLst>
                    <a:ext uri="{FF2B5EF4-FFF2-40B4-BE49-F238E27FC236}">
                      <a16:creationId xmlns:a16="http://schemas.microsoft.com/office/drawing/2014/main" id="{DA0D56EE-8759-DB4C-49E4-E1B624EFB76C}"/>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3" name="Google Shape;12573;p89">
                  <a:extLst>
                    <a:ext uri="{FF2B5EF4-FFF2-40B4-BE49-F238E27FC236}">
                      <a16:creationId xmlns:a16="http://schemas.microsoft.com/office/drawing/2014/main" id="{FEE225A2-9D99-83C3-A3B2-FEDD51D5B88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4" name="Google Shape;12574;p89">
                  <a:extLst>
                    <a:ext uri="{FF2B5EF4-FFF2-40B4-BE49-F238E27FC236}">
                      <a16:creationId xmlns:a16="http://schemas.microsoft.com/office/drawing/2014/main" id="{1A241D4B-4C83-8348-5179-DC4AFB3DB8A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5" name="Google Shape;12602;p89">
                <a:extLst>
                  <a:ext uri="{FF2B5EF4-FFF2-40B4-BE49-F238E27FC236}">
                    <a16:creationId xmlns:a16="http://schemas.microsoft.com/office/drawing/2014/main" id="{256AE27E-D89D-E2DF-0EF9-5C708167F5A2}"/>
                  </a:ext>
                </a:extLst>
              </p:cNvPr>
              <p:cNvGrpSpPr/>
              <p:nvPr/>
            </p:nvGrpSpPr>
            <p:grpSpPr>
              <a:xfrm>
                <a:off x="2063594" y="1908370"/>
                <a:ext cx="624120" cy="625775"/>
                <a:chOff x="6679825" y="2693700"/>
                <a:chExt cx="257875" cy="258575"/>
              </a:xfrm>
              <a:grpFill/>
            </p:grpSpPr>
            <p:sp>
              <p:nvSpPr>
                <p:cNvPr id="17976" name="Google Shape;12603;p89">
                  <a:extLst>
                    <a:ext uri="{FF2B5EF4-FFF2-40B4-BE49-F238E27FC236}">
                      <a16:creationId xmlns:a16="http://schemas.microsoft.com/office/drawing/2014/main" id="{78082250-4658-47A0-1E4E-DE548BB3223E}"/>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77" name="Google Shape;12604;p89">
                  <a:extLst>
                    <a:ext uri="{FF2B5EF4-FFF2-40B4-BE49-F238E27FC236}">
                      <a16:creationId xmlns:a16="http://schemas.microsoft.com/office/drawing/2014/main" id="{776BBE0F-C223-19BB-39DD-9478263B0E64}"/>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53965333-89C9-7913-C510-ED06EEBC28B9}"/>
                </a:ext>
              </a:extLst>
            </p:cNvPr>
            <p:cNvGrpSpPr/>
            <p:nvPr/>
          </p:nvGrpSpPr>
          <p:grpSpPr>
            <a:xfrm>
              <a:off x="401737" y="2551020"/>
              <a:ext cx="11393071" cy="646514"/>
              <a:chOff x="401737" y="2659314"/>
              <a:chExt cx="11393071" cy="646514"/>
            </a:xfrm>
            <a:grpFill/>
          </p:grpSpPr>
          <p:grpSp>
            <p:nvGrpSpPr>
              <p:cNvPr id="17910" name="Google Shape;12423;p89">
                <a:extLst>
                  <a:ext uri="{FF2B5EF4-FFF2-40B4-BE49-F238E27FC236}">
                    <a16:creationId xmlns:a16="http://schemas.microsoft.com/office/drawing/2014/main" id="{235070D5-7167-FE33-1ED0-81DE0A6EA5DF}"/>
                  </a:ext>
                </a:extLst>
              </p:cNvPr>
              <p:cNvGrpSpPr/>
              <p:nvPr/>
            </p:nvGrpSpPr>
            <p:grpSpPr>
              <a:xfrm>
                <a:off x="401737" y="2661924"/>
                <a:ext cx="649923" cy="641288"/>
                <a:chOff x="-6713450" y="2397900"/>
                <a:chExt cx="295375" cy="291450"/>
              </a:xfrm>
              <a:grpFill/>
            </p:grpSpPr>
            <p:sp>
              <p:nvSpPr>
                <p:cNvPr id="17960" name="Google Shape;12424;p89">
                  <a:extLst>
                    <a:ext uri="{FF2B5EF4-FFF2-40B4-BE49-F238E27FC236}">
                      <a16:creationId xmlns:a16="http://schemas.microsoft.com/office/drawing/2014/main" id="{D926DD64-0F13-4258-CBB9-925E0B544AB7}"/>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61" name="Google Shape;12425;p89">
                  <a:extLst>
                    <a:ext uri="{FF2B5EF4-FFF2-40B4-BE49-F238E27FC236}">
                      <a16:creationId xmlns:a16="http://schemas.microsoft.com/office/drawing/2014/main" id="{59DA1AC1-35B8-5B90-9D27-232D6E6C0F9A}"/>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11" name="Google Shape;12430;p89">
                <a:extLst>
                  <a:ext uri="{FF2B5EF4-FFF2-40B4-BE49-F238E27FC236}">
                    <a16:creationId xmlns:a16="http://schemas.microsoft.com/office/drawing/2014/main" id="{4943C284-2F6A-A0AE-E30C-F09A4079110D}"/>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12" name="Google Shape;12438;p89">
                <a:extLst>
                  <a:ext uri="{FF2B5EF4-FFF2-40B4-BE49-F238E27FC236}">
                    <a16:creationId xmlns:a16="http://schemas.microsoft.com/office/drawing/2014/main" id="{B2123A64-A04E-082B-E9EB-D788C84BC4A8}"/>
                  </a:ext>
                </a:extLst>
              </p:cNvPr>
              <p:cNvGrpSpPr/>
              <p:nvPr/>
            </p:nvGrpSpPr>
            <p:grpSpPr>
              <a:xfrm>
                <a:off x="8665202" y="2661183"/>
                <a:ext cx="641288" cy="642773"/>
                <a:chOff x="-3137650" y="2408950"/>
                <a:chExt cx="291450" cy="292125"/>
              </a:xfrm>
              <a:grpFill/>
            </p:grpSpPr>
            <p:sp>
              <p:nvSpPr>
                <p:cNvPr id="17955" name="Google Shape;12439;p89">
                  <a:extLst>
                    <a:ext uri="{FF2B5EF4-FFF2-40B4-BE49-F238E27FC236}">
                      <a16:creationId xmlns:a16="http://schemas.microsoft.com/office/drawing/2014/main" id="{DE7E6BAD-B2C5-EA9E-CDCF-F36245FF52DB}"/>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6" name="Google Shape;12440;p89">
                  <a:extLst>
                    <a:ext uri="{FF2B5EF4-FFF2-40B4-BE49-F238E27FC236}">
                      <a16:creationId xmlns:a16="http://schemas.microsoft.com/office/drawing/2014/main" id="{EB87A8EB-B2D1-02C0-328D-B73DF8C8686A}"/>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7" name="Google Shape;12441;p89">
                  <a:extLst>
                    <a:ext uri="{FF2B5EF4-FFF2-40B4-BE49-F238E27FC236}">
                      <a16:creationId xmlns:a16="http://schemas.microsoft.com/office/drawing/2014/main" id="{9D4BD96B-A1AF-0F63-AEC3-2D8E04F3826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8" name="Google Shape;12442;p89">
                  <a:extLst>
                    <a:ext uri="{FF2B5EF4-FFF2-40B4-BE49-F238E27FC236}">
                      <a16:creationId xmlns:a16="http://schemas.microsoft.com/office/drawing/2014/main" id="{80944169-8515-6BEF-7FF7-74E0C2DB6FF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9" name="Google Shape;12443;p89">
                  <a:extLst>
                    <a:ext uri="{FF2B5EF4-FFF2-40B4-BE49-F238E27FC236}">
                      <a16:creationId xmlns:a16="http://schemas.microsoft.com/office/drawing/2014/main" id="{974F1ED1-2271-0CA1-17E0-19BA09B76310}"/>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13" name="Google Shape;12455;p89">
                <a:extLst>
                  <a:ext uri="{FF2B5EF4-FFF2-40B4-BE49-F238E27FC236}">
                    <a16:creationId xmlns:a16="http://schemas.microsoft.com/office/drawing/2014/main" id="{DA10476B-BAE2-59D0-A85D-C45105BACB6A}"/>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14" name="Google Shape;12464;p89">
                <a:extLst>
                  <a:ext uri="{FF2B5EF4-FFF2-40B4-BE49-F238E27FC236}">
                    <a16:creationId xmlns:a16="http://schemas.microsoft.com/office/drawing/2014/main" id="{8F88F0EC-7613-AE49-DDFE-6DB0225E87C3}"/>
                  </a:ext>
                </a:extLst>
              </p:cNvPr>
              <p:cNvGrpSpPr/>
              <p:nvPr/>
            </p:nvGrpSpPr>
            <p:grpSpPr>
              <a:xfrm>
                <a:off x="5348293" y="2659314"/>
                <a:ext cx="648218" cy="646514"/>
                <a:chOff x="-4570325" y="2405775"/>
                <a:chExt cx="294600" cy="293825"/>
              </a:xfrm>
              <a:grpFill/>
            </p:grpSpPr>
            <p:sp>
              <p:nvSpPr>
                <p:cNvPr id="17953" name="Google Shape;12465;p89">
                  <a:extLst>
                    <a:ext uri="{FF2B5EF4-FFF2-40B4-BE49-F238E27FC236}">
                      <a16:creationId xmlns:a16="http://schemas.microsoft.com/office/drawing/2014/main" id="{F3E858C9-E5AE-FDFE-85A8-52936780A604}"/>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4" name="Google Shape;12466;p89">
                  <a:extLst>
                    <a:ext uri="{FF2B5EF4-FFF2-40B4-BE49-F238E27FC236}">
                      <a16:creationId xmlns:a16="http://schemas.microsoft.com/office/drawing/2014/main" id="{EBDB175D-931E-0B7D-33EE-EB41F064C384}"/>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5" name="Google Shape;12477;p89">
                <a:extLst>
                  <a:ext uri="{FF2B5EF4-FFF2-40B4-BE49-F238E27FC236}">
                    <a16:creationId xmlns:a16="http://schemas.microsoft.com/office/drawing/2014/main" id="{6AFF3CB8-423E-09B0-D949-E18BA5A99A54}"/>
                  </a:ext>
                </a:extLst>
              </p:cNvPr>
              <p:cNvGrpSpPr/>
              <p:nvPr/>
            </p:nvGrpSpPr>
            <p:grpSpPr>
              <a:xfrm>
                <a:off x="9506180" y="2661954"/>
                <a:ext cx="642992" cy="641232"/>
                <a:chOff x="-2571737" y="2403625"/>
                <a:chExt cx="292225" cy="291425"/>
              </a:xfrm>
              <a:grpFill/>
            </p:grpSpPr>
            <p:sp>
              <p:nvSpPr>
                <p:cNvPr id="17946" name="Google Shape;12478;p89">
                  <a:extLst>
                    <a:ext uri="{FF2B5EF4-FFF2-40B4-BE49-F238E27FC236}">
                      <a16:creationId xmlns:a16="http://schemas.microsoft.com/office/drawing/2014/main" id="{921B997F-BF35-FD71-95E0-CA667DD8167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7" name="Google Shape;12479;p89">
                  <a:extLst>
                    <a:ext uri="{FF2B5EF4-FFF2-40B4-BE49-F238E27FC236}">
                      <a16:creationId xmlns:a16="http://schemas.microsoft.com/office/drawing/2014/main" id="{DA31558F-C9C0-711C-12F6-89C3486DC946}"/>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8" name="Google Shape;12480;p89">
                  <a:extLst>
                    <a:ext uri="{FF2B5EF4-FFF2-40B4-BE49-F238E27FC236}">
                      <a16:creationId xmlns:a16="http://schemas.microsoft.com/office/drawing/2014/main" id="{865D2A7C-061E-B673-07A7-01B5BF587C07}"/>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9" name="Google Shape;12481;p89">
                  <a:extLst>
                    <a:ext uri="{FF2B5EF4-FFF2-40B4-BE49-F238E27FC236}">
                      <a16:creationId xmlns:a16="http://schemas.microsoft.com/office/drawing/2014/main" id="{A7F437E1-1D76-22E7-740D-9C0A1C53EC03}"/>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0" name="Google Shape;12482;p89">
                  <a:extLst>
                    <a:ext uri="{FF2B5EF4-FFF2-40B4-BE49-F238E27FC236}">
                      <a16:creationId xmlns:a16="http://schemas.microsoft.com/office/drawing/2014/main" id="{5D03F988-B22F-D11C-D816-7B43CA186117}"/>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1" name="Google Shape;12483;p89">
                  <a:extLst>
                    <a:ext uri="{FF2B5EF4-FFF2-40B4-BE49-F238E27FC236}">
                      <a16:creationId xmlns:a16="http://schemas.microsoft.com/office/drawing/2014/main" id="{55CCAF49-0EA5-E651-74F6-642DFE58B183}"/>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2" name="Google Shape;12484;p89">
                  <a:extLst>
                    <a:ext uri="{FF2B5EF4-FFF2-40B4-BE49-F238E27FC236}">
                      <a16:creationId xmlns:a16="http://schemas.microsoft.com/office/drawing/2014/main" id="{1953CE53-D970-ABFB-61AC-E11656D8EAD3}"/>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6" name="Google Shape;12511;p89">
                <a:extLst>
                  <a:ext uri="{FF2B5EF4-FFF2-40B4-BE49-F238E27FC236}">
                    <a16:creationId xmlns:a16="http://schemas.microsoft.com/office/drawing/2014/main" id="{C18DD444-575E-5890-ED73-B9D53083201D}"/>
                  </a:ext>
                </a:extLst>
              </p:cNvPr>
              <p:cNvGrpSpPr/>
              <p:nvPr/>
            </p:nvGrpSpPr>
            <p:grpSpPr>
              <a:xfrm>
                <a:off x="6249888" y="2659314"/>
                <a:ext cx="490509" cy="646514"/>
                <a:chOff x="-4178875" y="2405775"/>
                <a:chExt cx="222925" cy="293825"/>
              </a:xfrm>
              <a:grpFill/>
            </p:grpSpPr>
            <p:sp>
              <p:nvSpPr>
                <p:cNvPr id="17943" name="Google Shape;12512;p89">
                  <a:extLst>
                    <a:ext uri="{FF2B5EF4-FFF2-40B4-BE49-F238E27FC236}">
                      <a16:creationId xmlns:a16="http://schemas.microsoft.com/office/drawing/2014/main" id="{E296B638-B224-E3C2-3EFC-EABC6D2DE2C6}"/>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4" name="Google Shape;12513;p89">
                  <a:extLst>
                    <a:ext uri="{FF2B5EF4-FFF2-40B4-BE49-F238E27FC236}">
                      <a16:creationId xmlns:a16="http://schemas.microsoft.com/office/drawing/2014/main" id="{38BFB5F0-4FE6-C17E-1E45-D61408AC5B9F}"/>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5" name="Google Shape;12514;p89">
                  <a:extLst>
                    <a:ext uri="{FF2B5EF4-FFF2-40B4-BE49-F238E27FC236}">
                      <a16:creationId xmlns:a16="http://schemas.microsoft.com/office/drawing/2014/main" id="{F21535A2-49CB-A77D-AD20-062AE3B0FB08}"/>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7" name="Google Shape;12520;p89">
                <a:extLst>
                  <a:ext uri="{FF2B5EF4-FFF2-40B4-BE49-F238E27FC236}">
                    <a16:creationId xmlns:a16="http://schemas.microsoft.com/office/drawing/2014/main" id="{CBE1D596-53C2-62CB-5CE5-1C24CA6B0F0D}"/>
                  </a:ext>
                </a:extLst>
              </p:cNvPr>
              <p:cNvGrpSpPr/>
              <p:nvPr/>
            </p:nvGrpSpPr>
            <p:grpSpPr>
              <a:xfrm>
                <a:off x="10314963" y="2661925"/>
                <a:ext cx="641288" cy="641288"/>
                <a:chOff x="-2419325" y="2408150"/>
                <a:chExt cx="291450" cy="291450"/>
              </a:xfrm>
              <a:grpFill/>
            </p:grpSpPr>
            <p:sp>
              <p:nvSpPr>
                <p:cNvPr id="17936" name="Google Shape;12521;p89">
                  <a:extLst>
                    <a:ext uri="{FF2B5EF4-FFF2-40B4-BE49-F238E27FC236}">
                      <a16:creationId xmlns:a16="http://schemas.microsoft.com/office/drawing/2014/main" id="{31F545B9-DF46-87AC-FF1B-65E055502B2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7" name="Google Shape;12522;p89">
                  <a:extLst>
                    <a:ext uri="{FF2B5EF4-FFF2-40B4-BE49-F238E27FC236}">
                      <a16:creationId xmlns:a16="http://schemas.microsoft.com/office/drawing/2014/main" id="{2A3506A7-D906-2548-13A5-D69DED6E19F9}"/>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8" name="Google Shape;12523;p89">
                  <a:extLst>
                    <a:ext uri="{FF2B5EF4-FFF2-40B4-BE49-F238E27FC236}">
                      <a16:creationId xmlns:a16="http://schemas.microsoft.com/office/drawing/2014/main" id="{D4289652-BC4E-6B63-6141-2A42468FC51D}"/>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9" name="Google Shape;12524;p89">
                  <a:extLst>
                    <a:ext uri="{FF2B5EF4-FFF2-40B4-BE49-F238E27FC236}">
                      <a16:creationId xmlns:a16="http://schemas.microsoft.com/office/drawing/2014/main" id="{4899E015-8B2A-A5C7-E822-449A4C40A70F}"/>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0" name="Google Shape;12525;p89">
                  <a:extLst>
                    <a:ext uri="{FF2B5EF4-FFF2-40B4-BE49-F238E27FC236}">
                      <a16:creationId xmlns:a16="http://schemas.microsoft.com/office/drawing/2014/main" id="{40A262F1-8F59-FEFA-1ECB-0148BF09822F}"/>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1" name="Google Shape;12526;p89">
                  <a:extLst>
                    <a:ext uri="{FF2B5EF4-FFF2-40B4-BE49-F238E27FC236}">
                      <a16:creationId xmlns:a16="http://schemas.microsoft.com/office/drawing/2014/main" id="{616FDFE0-8124-3813-8625-394D90B03D40}"/>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2" name="Google Shape;12527;p89">
                  <a:extLst>
                    <a:ext uri="{FF2B5EF4-FFF2-40B4-BE49-F238E27FC236}">
                      <a16:creationId xmlns:a16="http://schemas.microsoft.com/office/drawing/2014/main" id="{B2D90093-D4C2-436D-AEE2-E97DD3D2E44A}"/>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8" name="Google Shape;12535;p89">
                <a:extLst>
                  <a:ext uri="{FF2B5EF4-FFF2-40B4-BE49-F238E27FC236}">
                    <a16:creationId xmlns:a16="http://schemas.microsoft.com/office/drawing/2014/main" id="{24C4B461-37E4-32CA-43EA-2006F7AA39C6}"/>
                  </a:ext>
                </a:extLst>
              </p:cNvPr>
              <p:cNvGrpSpPr/>
              <p:nvPr/>
            </p:nvGrpSpPr>
            <p:grpSpPr>
              <a:xfrm>
                <a:off x="2872448" y="2661924"/>
                <a:ext cx="649979" cy="641288"/>
                <a:chOff x="-5637575" y="2397900"/>
                <a:chExt cx="295400" cy="291450"/>
              </a:xfrm>
              <a:grpFill/>
            </p:grpSpPr>
            <p:sp>
              <p:nvSpPr>
                <p:cNvPr id="17932" name="Google Shape;12536;p89">
                  <a:extLst>
                    <a:ext uri="{FF2B5EF4-FFF2-40B4-BE49-F238E27FC236}">
                      <a16:creationId xmlns:a16="http://schemas.microsoft.com/office/drawing/2014/main" id="{24372630-B038-9420-2836-DE731CAB85D9}"/>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3" name="Google Shape;12537;p89">
                  <a:extLst>
                    <a:ext uri="{FF2B5EF4-FFF2-40B4-BE49-F238E27FC236}">
                      <a16:creationId xmlns:a16="http://schemas.microsoft.com/office/drawing/2014/main" id="{01E43FCF-63C5-51F2-9B86-C07C9F9BC7FD}"/>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4" name="Google Shape;12538;p89">
                  <a:extLst>
                    <a:ext uri="{FF2B5EF4-FFF2-40B4-BE49-F238E27FC236}">
                      <a16:creationId xmlns:a16="http://schemas.microsoft.com/office/drawing/2014/main" id="{8A6D95F0-C143-3B8D-0916-FC908A6EB3E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5" name="Google Shape;12539;p89">
                  <a:extLst>
                    <a:ext uri="{FF2B5EF4-FFF2-40B4-BE49-F238E27FC236}">
                      <a16:creationId xmlns:a16="http://schemas.microsoft.com/office/drawing/2014/main" id="{009E0E45-7417-52F0-696C-2491A44194F7}"/>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9" name="Google Shape;12546;p89">
                <a:extLst>
                  <a:ext uri="{FF2B5EF4-FFF2-40B4-BE49-F238E27FC236}">
                    <a16:creationId xmlns:a16="http://schemas.microsoft.com/office/drawing/2014/main" id="{9FC9ED1C-9C23-AA5D-345B-B162C8B5DF84}"/>
                  </a:ext>
                </a:extLst>
              </p:cNvPr>
              <p:cNvGrpSpPr/>
              <p:nvPr/>
            </p:nvGrpSpPr>
            <p:grpSpPr>
              <a:xfrm>
                <a:off x="6981824" y="2659341"/>
                <a:ext cx="648218" cy="646458"/>
                <a:chOff x="-3854375" y="2405000"/>
                <a:chExt cx="294600" cy="293800"/>
              </a:xfrm>
              <a:grpFill/>
            </p:grpSpPr>
            <p:sp>
              <p:nvSpPr>
                <p:cNvPr id="17930" name="Google Shape;12547;p89">
                  <a:extLst>
                    <a:ext uri="{FF2B5EF4-FFF2-40B4-BE49-F238E27FC236}">
                      <a16:creationId xmlns:a16="http://schemas.microsoft.com/office/drawing/2014/main" id="{CF4A9842-FA89-D11D-FB35-CD221623D43A}"/>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1" name="Google Shape;12548;p89">
                  <a:extLst>
                    <a:ext uri="{FF2B5EF4-FFF2-40B4-BE49-F238E27FC236}">
                      <a16:creationId xmlns:a16="http://schemas.microsoft.com/office/drawing/2014/main" id="{6EB5A4D6-B014-8D53-01AF-705A47F2E3AF}"/>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20" name="Google Shape;12553;p89">
                <a:extLst>
                  <a:ext uri="{FF2B5EF4-FFF2-40B4-BE49-F238E27FC236}">
                    <a16:creationId xmlns:a16="http://schemas.microsoft.com/office/drawing/2014/main" id="{4D890F3F-F373-DF0E-09C8-B09329338EDA}"/>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1" name="Google Shape;12565;p89">
                <a:extLst>
                  <a:ext uri="{FF2B5EF4-FFF2-40B4-BE49-F238E27FC236}">
                    <a16:creationId xmlns:a16="http://schemas.microsoft.com/office/drawing/2014/main" id="{B8441954-3CBD-BA88-144B-9BB99E064BFF}"/>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22" name="Google Shape;12575;p89">
                <a:extLst>
                  <a:ext uri="{FF2B5EF4-FFF2-40B4-BE49-F238E27FC236}">
                    <a16:creationId xmlns:a16="http://schemas.microsoft.com/office/drawing/2014/main" id="{AEAC7F7A-EBF5-D34C-103F-35436B5BFD98}"/>
                  </a:ext>
                </a:extLst>
              </p:cNvPr>
              <p:cNvGrpSpPr/>
              <p:nvPr/>
            </p:nvGrpSpPr>
            <p:grpSpPr>
              <a:xfrm>
                <a:off x="7877844" y="2660193"/>
                <a:ext cx="568457" cy="644753"/>
                <a:chOff x="-3478675" y="2405775"/>
                <a:chExt cx="258350" cy="293025"/>
              </a:xfrm>
              <a:grpFill/>
            </p:grpSpPr>
            <p:sp>
              <p:nvSpPr>
                <p:cNvPr id="17926" name="Google Shape;12576;p89">
                  <a:extLst>
                    <a:ext uri="{FF2B5EF4-FFF2-40B4-BE49-F238E27FC236}">
                      <a16:creationId xmlns:a16="http://schemas.microsoft.com/office/drawing/2014/main" id="{AAE4F2EB-9A22-0C38-F29B-01B3C31EB726}"/>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7" name="Google Shape;12577;p89">
                  <a:extLst>
                    <a:ext uri="{FF2B5EF4-FFF2-40B4-BE49-F238E27FC236}">
                      <a16:creationId xmlns:a16="http://schemas.microsoft.com/office/drawing/2014/main" id="{494E8645-E081-0788-19D6-822F7E1D64B1}"/>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8" name="Google Shape;12578;p89">
                  <a:extLst>
                    <a:ext uri="{FF2B5EF4-FFF2-40B4-BE49-F238E27FC236}">
                      <a16:creationId xmlns:a16="http://schemas.microsoft.com/office/drawing/2014/main" id="{609F482E-69DE-AE29-6A6E-833D6C58DADA}"/>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9" name="Google Shape;12579;p89">
                  <a:extLst>
                    <a:ext uri="{FF2B5EF4-FFF2-40B4-BE49-F238E27FC236}">
                      <a16:creationId xmlns:a16="http://schemas.microsoft.com/office/drawing/2014/main" id="{EC43C7A9-C292-414E-8050-0E7AAF666C6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23" name="Google Shape;12605;p89">
                <a:extLst>
                  <a:ext uri="{FF2B5EF4-FFF2-40B4-BE49-F238E27FC236}">
                    <a16:creationId xmlns:a16="http://schemas.microsoft.com/office/drawing/2014/main" id="{45581EF9-4E84-89A4-3B13-AAE6BBAC4ABE}"/>
                  </a:ext>
                </a:extLst>
              </p:cNvPr>
              <p:cNvGrpSpPr/>
              <p:nvPr/>
            </p:nvGrpSpPr>
            <p:grpSpPr>
              <a:xfrm>
                <a:off x="2047704" y="2664512"/>
                <a:ext cx="640885" cy="635902"/>
                <a:chOff x="6790450" y="3119050"/>
                <a:chExt cx="262750" cy="260675"/>
              </a:xfrm>
              <a:grpFill/>
            </p:grpSpPr>
            <p:sp>
              <p:nvSpPr>
                <p:cNvPr id="17924" name="Google Shape;12606;p89">
                  <a:extLst>
                    <a:ext uri="{FF2B5EF4-FFF2-40B4-BE49-F238E27FC236}">
                      <a16:creationId xmlns:a16="http://schemas.microsoft.com/office/drawing/2014/main" id="{063F5ED9-20CA-52E2-BEBC-95B3AB105629}"/>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5" name="Google Shape;12607;p89">
                  <a:extLst>
                    <a:ext uri="{FF2B5EF4-FFF2-40B4-BE49-F238E27FC236}">
                      <a16:creationId xmlns:a16="http://schemas.microsoft.com/office/drawing/2014/main" id="{CC635ADE-EA37-BDCD-4710-9758FCC6D602}"/>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8" name="Group 17">
              <a:extLst>
                <a:ext uri="{FF2B5EF4-FFF2-40B4-BE49-F238E27FC236}">
                  <a16:creationId xmlns:a16="http://schemas.microsoft.com/office/drawing/2014/main" id="{A3CAEF48-5827-5631-440B-0278565EDFB4}"/>
                </a:ext>
              </a:extLst>
            </p:cNvPr>
            <p:cNvGrpSpPr/>
            <p:nvPr/>
          </p:nvGrpSpPr>
          <p:grpSpPr>
            <a:xfrm>
              <a:off x="2040531" y="5542392"/>
              <a:ext cx="8060013" cy="620859"/>
              <a:chOff x="2040531" y="5123204"/>
              <a:chExt cx="8060013" cy="620859"/>
            </a:xfrm>
            <a:grpFill/>
          </p:grpSpPr>
          <p:grpSp>
            <p:nvGrpSpPr>
              <p:cNvPr id="17876" name="Google Shape;12608;p89">
                <a:extLst>
                  <a:ext uri="{FF2B5EF4-FFF2-40B4-BE49-F238E27FC236}">
                    <a16:creationId xmlns:a16="http://schemas.microsoft.com/office/drawing/2014/main" id="{5E829A20-4BE8-4DA8-EF61-41AE5ADBB6D6}"/>
                  </a:ext>
                </a:extLst>
              </p:cNvPr>
              <p:cNvGrpSpPr/>
              <p:nvPr/>
            </p:nvGrpSpPr>
            <p:grpSpPr>
              <a:xfrm>
                <a:off x="9554815" y="5123204"/>
                <a:ext cx="545729" cy="620859"/>
                <a:chOff x="7660859" y="2571753"/>
                <a:chExt cx="366561" cy="417024"/>
              </a:xfrm>
              <a:grpFill/>
            </p:grpSpPr>
            <p:sp>
              <p:nvSpPr>
                <p:cNvPr id="17907" name="Google Shape;12609;p89">
                  <a:extLst>
                    <a:ext uri="{FF2B5EF4-FFF2-40B4-BE49-F238E27FC236}">
                      <a16:creationId xmlns:a16="http://schemas.microsoft.com/office/drawing/2014/main" id="{780885ED-E489-CA3E-EE82-0FAFAE082E66}"/>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8" name="Google Shape;12610;p89">
                  <a:extLst>
                    <a:ext uri="{FF2B5EF4-FFF2-40B4-BE49-F238E27FC236}">
                      <a16:creationId xmlns:a16="http://schemas.microsoft.com/office/drawing/2014/main" id="{B4A7FEC0-1EF8-AFD9-DE12-11C74DC4170F}"/>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9" name="Google Shape;12611;p89">
                  <a:extLst>
                    <a:ext uri="{FF2B5EF4-FFF2-40B4-BE49-F238E27FC236}">
                      <a16:creationId xmlns:a16="http://schemas.microsoft.com/office/drawing/2014/main" id="{CE887360-307F-FEE6-24CD-D8685D761850}"/>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7" name="Google Shape;12612;p89">
                <a:extLst>
                  <a:ext uri="{FF2B5EF4-FFF2-40B4-BE49-F238E27FC236}">
                    <a16:creationId xmlns:a16="http://schemas.microsoft.com/office/drawing/2014/main" id="{31FC8DB2-3665-A165-A32E-141430B2B25C}"/>
                  </a:ext>
                </a:extLst>
              </p:cNvPr>
              <p:cNvGrpSpPr/>
              <p:nvPr/>
            </p:nvGrpSpPr>
            <p:grpSpPr>
              <a:xfrm>
                <a:off x="5797695" y="5123204"/>
                <a:ext cx="620859" cy="620859"/>
                <a:chOff x="5566722" y="2571753"/>
                <a:chExt cx="417024" cy="417024"/>
              </a:xfrm>
              <a:grpFill/>
            </p:grpSpPr>
            <p:sp>
              <p:nvSpPr>
                <p:cNvPr id="17905" name="Google Shape;12613;p89">
                  <a:extLst>
                    <a:ext uri="{FF2B5EF4-FFF2-40B4-BE49-F238E27FC236}">
                      <a16:creationId xmlns:a16="http://schemas.microsoft.com/office/drawing/2014/main" id="{38D1FB29-3EEA-FA2D-40C5-5023096A1BD0}"/>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6" name="Google Shape;12614;p89">
                  <a:extLst>
                    <a:ext uri="{FF2B5EF4-FFF2-40B4-BE49-F238E27FC236}">
                      <a16:creationId xmlns:a16="http://schemas.microsoft.com/office/drawing/2014/main" id="{B0DA1753-BD21-DD31-05FA-A48114F93B24}"/>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8" name="Google Shape;12615;p89">
                <a:extLst>
                  <a:ext uri="{FF2B5EF4-FFF2-40B4-BE49-F238E27FC236}">
                    <a16:creationId xmlns:a16="http://schemas.microsoft.com/office/drawing/2014/main" id="{D2920CB1-8CBE-3472-487C-E56B579A1845}"/>
                  </a:ext>
                </a:extLst>
              </p:cNvPr>
              <p:cNvGrpSpPr/>
              <p:nvPr/>
            </p:nvGrpSpPr>
            <p:grpSpPr>
              <a:xfrm>
                <a:off x="6736981" y="5279039"/>
                <a:ext cx="620845" cy="309187"/>
                <a:chOff x="6090251" y="2676413"/>
                <a:chExt cx="417014" cy="207677"/>
              </a:xfrm>
              <a:grpFill/>
            </p:grpSpPr>
            <p:sp>
              <p:nvSpPr>
                <p:cNvPr id="17901" name="Google Shape;12616;p89">
                  <a:extLst>
                    <a:ext uri="{FF2B5EF4-FFF2-40B4-BE49-F238E27FC236}">
                      <a16:creationId xmlns:a16="http://schemas.microsoft.com/office/drawing/2014/main" id="{6A4D2E0A-E109-3CD6-368C-2F407FF059C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2" name="Google Shape;12617;p89">
                  <a:extLst>
                    <a:ext uri="{FF2B5EF4-FFF2-40B4-BE49-F238E27FC236}">
                      <a16:creationId xmlns:a16="http://schemas.microsoft.com/office/drawing/2014/main" id="{298612D4-7839-24F5-F8AC-73C8CE1327D6}"/>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3" name="Google Shape;12618;p89">
                  <a:extLst>
                    <a:ext uri="{FF2B5EF4-FFF2-40B4-BE49-F238E27FC236}">
                      <a16:creationId xmlns:a16="http://schemas.microsoft.com/office/drawing/2014/main" id="{E5527D6C-7812-E399-23D9-74507ADDD0C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4" name="Google Shape;12619;p89">
                  <a:extLst>
                    <a:ext uri="{FF2B5EF4-FFF2-40B4-BE49-F238E27FC236}">
                      <a16:creationId xmlns:a16="http://schemas.microsoft.com/office/drawing/2014/main" id="{A1232FB5-8FA1-6B57-3960-DB7CA8545A36}"/>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9" name="Google Shape;12620;p89">
                <a:extLst>
                  <a:ext uri="{FF2B5EF4-FFF2-40B4-BE49-F238E27FC236}">
                    <a16:creationId xmlns:a16="http://schemas.microsoft.com/office/drawing/2014/main" id="{E418116E-D09A-13ED-8772-000FE3CC00B5}"/>
                  </a:ext>
                </a:extLst>
              </p:cNvPr>
              <p:cNvGrpSpPr/>
              <p:nvPr/>
            </p:nvGrpSpPr>
            <p:grpSpPr>
              <a:xfrm>
                <a:off x="8615531" y="5123204"/>
                <a:ext cx="620859" cy="620859"/>
                <a:chOff x="7137330" y="2571753"/>
                <a:chExt cx="417024" cy="417024"/>
              </a:xfrm>
              <a:grpFill/>
            </p:grpSpPr>
            <p:sp>
              <p:nvSpPr>
                <p:cNvPr id="17898" name="Google Shape;12621;p89">
                  <a:extLst>
                    <a:ext uri="{FF2B5EF4-FFF2-40B4-BE49-F238E27FC236}">
                      <a16:creationId xmlns:a16="http://schemas.microsoft.com/office/drawing/2014/main" id="{551D968D-C1F1-199F-9914-223FDDDA2A84}"/>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9" name="Google Shape;12622;p89">
                  <a:extLst>
                    <a:ext uri="{FF2B5EF4-FFF2-40B4-BE49-F238E27FC236}">
                      <a16:creationId xmlns:a16="http://schemas.microsoft.com/office/drawing/2014/main" id="{0E2133C6-4EC0-89B7-3326-D9A206776458}"/>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0" name="Google Shape;12623;p89">
                  <a:extLst>
                    <a:ext uri="{FF2B5EF4-FFF2-40B4-BE49-F238E27FC236}">
                      <a16:creationId xmlns:a16="http://schemas.microsoft.com/office/drawing/2014/main" id="{71D4B100-3A1E-A98D-DB2A-BFF7A689607C}"/>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0" name="Google Shape;12624;p89">
                <a:extLst>
                  <a:ext uri="{FF2B5EF4-FFF2-40B4-BE49-F238E27FC236}">
                    <a16:creationId xmlns:a16="http://schemas.microsoft.com/office/drawing/2014/main" id="{54FA834C-4297-DAE2-D641-02DF4B6DCCDE}"/>
                  </a:ext>
                </a:extLst>
              </p:cNvPr>
              <p:cNvGrpSpPr/>
              <p:nvPr/>
            </p:nvGrpSpPr>
            <p:grpSpPr>
              <a:xfrm>
                <a:off x="7676248" y="5123204"/>
                <a:ext cx="620859" cy="620859"/>
                <a:chOff x="6613801" y="2571753"/>
                <a:chExt cx="417024" cy="417024"/>
              </a:xfrm>
              <a:grpFill/>
            </p:grpSpPr>
            <p:sp>
              <p:nvSpPr>
                <p:cNvPr id="17893" name="Google Shape;12625;p89">
                  <a:extLst>
                    <a:ext uri="{FF2B5EF4-FFF2-40B4-BE49-F238E27FC236}">
                      <a16:creationId xmlns:a16="http://schemas.microsoft.com/office/drawing/2014/main" id="{9A7EB355-9A95-FA94-3120-257CC2FD55B6}"/>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4" name="Google Shape;12626;p89">
                  <a:extLst>
                    <a:ext uri="{FF2B5EF4-FFF2-40B4-BE49-F238E27FC236}">
                      <a16:creationId xmlns:a16="http://schemas.microsoft.com/office/drawing/2014/main" id="{201B9AF8-6837-90D0-FADB-153C46A7EDA2}"/>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5" name="Google Shape;12627;p89">
                  <a:extLst>
                    <a:ext uri="{FF2B5EF4-FFF2-40B4-BE49-F238E27FC236}">
                      <a16:creationId xmlns:a16="http://schemas.microsoft.com/office/drawing/2014/main" id="{B5D5CFEE-C521-83E0-5217-C3D55553D160}"/>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6" name="Google Shape;12628;p89">
                  <a:extLst>
                    <a:ext uri="{FF2B5EF4-FFF2-40B4-BE49-F238E27FC236}">
                      <a16:creationId xmlns:a16="http://schemas.microsoft.com/office/drawing/2014/main" id="{28607794-0528-0700-67C2-AA3B1A0C4289}"/>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7" name="Google Shape;12629;p89">
                  <a:extLst>
                    <a:ext uri="{FF2B5EF4-FFF2-40B4-BE49-F238E27FC236}">
                      <a16:creationId xmlns:a16="http://schemas.microsoft.com/office/drawing/2014/main" id="{38857BA2-8FB1-5845-059C-F1D013A07F64}"/>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1" name="Google Shape;12633;p89">
                <a:extLst>
                  <a:ext uri="{FF2B5EF4-FFF2-40B4-BE49-F238E27FC236}">
                    <a16:creationId xmlns:a16="http://schemas.microsoft.com/office/drawing/2014/main" id="{E56297D4-0C23-E9FA-8043-404BBD4F2468}"/>
                  </a:ext>
                </a:extLst>
              </p:cNvPr>
              <p:cNvGrpSpPr/>
              <p:nvPr/>
            </p:nvGrpSpPr>
            <p:grpSpPr>
              <a:xfrm>
                <a:off x="2040531" y="5215345"/>
                <a:ext cx="620859" cy="436577"/>
                <a:chOff x="3476576" y="2633631"/>
                <a:chExt cx="417024" cy="293244"/>
              </a:xfrm>
              <a:grpFill/>
            </p:grpSpPr>
            <p:sp>
              <p:nvSpPr>
                <p:cNvPr id="17891" name="Google Shape;12634;p89">
                  <a:extLst>
                    <a:ext uri="{FF2B5EF4-FFF2-40B4-BE49-F238E27FC236}">
                      <a16:creationId xmlns:a16="http://schemas.microsoft.com/office/drawing/2014/main" id="{90B2BA93-BA05-4F39-5AAB-49DC3788B82A}"/>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2" name="Google Shape;12635;p89">
                  <a:extLst>
                    <a:ext uri="{FF2B5EF4-FFF2-40B4-BE49-F238E27FC236}">
                      <a16:creationId xmlns:a16="http://schemas.microsoft.com/office/drawing/2014/main" id="{106A5BB6-E765-974A-1A93-CECEE7256D40}"/>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2" name="Google Shape;12636;p89">
                <a:extLst>
                  <a:ext uri="{FF2B5EF4-FFF2-40B4-BE49-F238E27FC236}">
                    <a16:creationId xmlns:a16="http://schemas.microsoft.com/office/drawing/2014/main" id="{5DDB6928-8141-4D4D-0F30-73748DC8D559}"/>
                  </a:ext>
                </a:extLst>
              </p:cNvPr>
              <p:cNvGrpSpPr/>
              <p:nvPr/>
            </p:nvGrpSpPr>
            <p:grpSpPr>
              <a:xfrm>
                <a:off x="2979814" y="5123312"/>
                <a:ext cx="620890" cy="620641"/>
                <a:chOff x="3988564" y="2571836"/>
                <a:chExt cx="417045" cy="416878"/>
              </a:xfrm>
              <a:grpFill/>
            </p:grpSpPr>
            <p:sp>
              <p:nvSpPr>
                <p:cNvPr id="17889" name="Google Shape;12637;p89">
                  <a:extLst>
                    <a:ext uri="{FF2B5EF4-FFF2-40B4-BE49-F238E27FC236}">
                      <a16:creationId xmlns:a16="http://schemas.microsoft.com/office/drawing/2014/main" id="{E4D03CFD-3DBB-E450-677A-075D921F682F}"/>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0" name="Google Shape;12638;p89">
                  <a:extLst>
                    <a:ext uri="{FF2B5EF4-FFF2-40B4-BE49-F238E27FC236}">
                      <a16:creationId xmlns:a16="http://schemas.microsoft.com/office/drawing/2014/main" id="{A9B9E3BE-6A17-5112-84DA-09DF3FE7824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3" name="Google Shape;12639;p89">
                <a:extLst>
                  <a:ext uri="{FF2B5EF4-FFF2-40B4-BE49-F238E27FC236}">
                    <a16:creationId xmlns:a16="http://schemas.microsoft.com/office/drawing/2014/main" id="{C08134E7-8436-2D26-45A3-13850CB8A1FD}"/>
                  </a:ext>
                </a:extLst>
              </p:cNvPr>
              <p:cNvGrpSpPr/>
              <p:nvPr/>
            </p:nvGrpSpPr>
            <p:grpSpPr>
              <a:xfrm>
                <a:off x="3919129" y="5123204"/>
                <a:ext cx="620859" cy="620859"/>
                <a:chOff x="4500573" y="2571753"/>
                <a:chExt cx="417024" cy="417024"/>
              </a:xfrm>
              <a:grpFill/>
            </p:grpSpPr>
            <p:sp>
              <p:nvSpPr>
                <p:cNvPr id="17887" name="Google Shape;12640;p89">
                  <a:extLst>
                    <a:ext uri="{FF2B5EF4-FFF2-40B4-BE49-F238E27FC236}">
                      <a16:creationId xmlns:a16="http://schemas.microsoft.com/office/drawing/2014/main" id="{A1BF9F49-1ADC-E0C8-55E4-E1916C89C107}"/>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88" name="Google Shape;12641;p89">
                  <a:extLst>
                    <a:ext uri="{FF2B5EF4-FFF2-40B4-BE49-F238E27FC236}">
                      <a16:creationId xmlns:a16="http://schemas.microsoft.com/office/drawing/2014/main" id="{F8D89D29-DB7A-8CCE-3378-43A5A4BDD3AB}"/>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4" name="Google Shape;12642;p89">
                <a:extLst>
                  <a:ext uri="{FF2B5EF4-FFF2-40B4-BE49-F238E27FC236}">
                    <a16:creationId xmlns:a16="http://schemas.microsoft.com/office/drawing/2014/main" id="{52515A0E-9C35-D2A6-005E-A5E923D8F10B}"/>
                  </a:ext>
                </a:extLst>
              </p:cNvPr>
              <p:cNvGrpSpPr/>
              <p:nvPr/>
            </p:nvGrpSpPr>
            <p:grpSpPr>
              <a:xfrm>
                <a:off x="4858412" y="5123204"/>
                <a:ext cx="620859" cy="620859"/>
                <a:chOff x="5012603" y="2571753"/>
                <a:chExt cx="417024" cy="417024"/>
              </a:xfrm>
              <a:grpFill/>
            </p:grpSpPr>
            <p:sp>
              <p:nvSpPr>
                <p:cNvPr id="17885" name="Google Shape;12643;p89">
                  <a:extLst>
                    <a:ext uri="{FF2B5EF4-FFF2-40B4-BE49-F238E27FC236}">
                      <a16:creationId xmlns:a16="http://schemas.microsoft.com/office/drawing/2014/main" id="{210C4FB1-7CF4-EEDE-7929-1A616ABAE718}"/>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86" name="Google Shape;12644;p89">
                  <a:extLst>
                    <a:ext uri="{FF2B5EF4-FFF2-40B4-BE49-F238E27FC236}">
                      <a16:creationId xmlns:a16="http://schemas.microsoft.com/office/drawing/2014/main" id="{05F075FA-12D0-7D3D-6FA8-2B5CCE1B7A14}"/>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9" name="Group 18">
              <a:extLst>
                <a:ext uri="{FF2B5EF4-FFF2-40B4-BE49-F238E27FC236}">
                  <a16:creationId xmlns:a16="http://schemas.microsoft.com/office/drawing/2014/main" id="{5F780929-FDFB-0A67-0837-47F527BD4F08}"/>
                </a:ext>
              </a:extLst>
            </p:cNvPr>
            <p:cNvGrpSpPr/>
            <p:nvPr/>
          </p:nvGrpSpPr>
          <p:grpSpPr>
            <a:xfrm>
              <a:off x="397214" y="4545124"/>
              <a:ext cx="11386542" cy="645964"/>
              <a:chOff x="397214" y="4323264"/>
              <a:chExt cx="11386542" cy="645964"/>
            </a:xfrm>
            <a:grpFill/>
          </p:grpSpPr>
          <p:sp>
            <p:nvSpPr>
              <p:cNvPr id="20" name="Google Shape;12453;p89">
                <a:extLst>
                  <a:ext uri="{FF2B5EF4-FFF2-40B4-BE49-F238E27FC236}">
                    <a16:creationId xmlns:a16="http://schemas.microsoft.com/office/drawing/2014/main" id="{D0566766-7E28-A03E-E0CC-D78CD21A574D}"/>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21" name="Google Shape;12489;p89">
                <a:extLst>
                  <a:ext uri="{FF2B5EF4-FFF2-40B4-BE49-F238E27FC236}">
                    <a16:creationId xmlns:a16="http://schemas.microsoft.com/office/drawing/2014/main" id="{73D59A2D-DE5A-CF55-CFE4-E4CF5730F0AE}"/>
                  </a:ext>
                </a:extLst>
              </p:cNvPr>
              <p:cNvGrpSpPr/>
              <p:nvPr/>
            </p:nvGrpSpPr>
            <p:grpSpPr>
              <a:xfrm>
                <a:off x="3714261" y="4323264"/>
                <a:ext cx="642992" cy="645964"/>
                <a:chOff x="-1333975" y="2365850"/>
                <a:chExt cx="292225" cy="293575"/>
              </a:xfrm>
              <a:grpFill/>
            </p:grpSpPr>
            <p:sp>
              <p:nvSpPr>
                <p:cNvPr id="17868" name="Google Shape;12490;p89">
                  <a:extLst>
                    <a:ext uri="{FF2B5EF4-FFF2-40B4-BE49-F238E27FC236}">
                      <a16:creationId xmlns:a16="http://schemas.microsoft.com/office/drawing/2014/main" id="{0EF22C7C-390F-BD1F-0900-95AE22CA8B10}"/>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9" name="Google Shape;12491;p89">
                  <a:extLst>
                    <a:ext uri="{FF2B5EF4-FFF2-40B4-BE49-F238E27FC236}">
                      <a16:creationId xmlns:a16="http://schemas.microsoft.com/office/drawing/2014/main" id="{813788F0-7BD9-3777-5085-3F74C85986FA}"/>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0" name="Google Shape;12492;p89">
                  <a:extLst>
                    <a:ext uri="{FF2B5EF4-FFF2-40B4-BE49-F238E27FC236}">
                      <a16:creationId xmlns:a16="http://schemas.microsoft.com/office/drawing/2014/main" id="{62959E64-94D6-837B-71DC-793CCC6E7C39}"/>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1" name="Google Shape;12493;p89">
                  <a:extLst>
                    <a:ext uri="{FF2B5EF4-FFF2-40B4-BE49-F238E27FC236}">
                      <a16:creationId xmlns:a16="http://schemas.microsoft.com/office/drawing/2014/main" id="{C22CE84A-DBD4-1905-7A83-A3DE06944B0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2" name="Google Shape;12494;p89">
                  <a:extLst>
                    <a:ext uri="{FF2B5EF4-FFF2-40B4-BE49-F238E27FC236}">
                      <a16:creationId xmlns:a16="http://schemas.microsoft.com/office/drawing/2014/main" id="{8F5ED82A-5D0C-3CE8-EC94-F69E2517A76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3" name="Google Shape;12495;p89">
                  <a:extLst>
                    <a:ext uri="{FF2B5EF4-FFF2-40B4-BE49-F238E27FC236}">
                      <a16:creationId xmlns:a16="http://schemas.microsoft.com/office/drawing/2014/main" id="{E252755B-5E25-7C78-0BAD-9BF5D21A0838}"/>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4" name="Google Shape;12496;p89">
                  <a:extLst>
                    <a:ext uri="{FF2B5EF4-FFF2-40B4-BE49-F238E27FC236}">
                      <a16:creationId xmlns:a16="http://schemas.microsoft.com/office/drawing/2014/main" id="{F0874F67-C836-C2B5-356B-0181A80F800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5" name="Google Shape;12497;p89">
                  <a:extLst>
                    <a:ext uri="{FF2B5EF4-FFF2-40B4-BE49-F238E27FC236}">
                      <a16:creationId xmlns:a16="http://schemas.microsoft.com/office/drawing/2014/main" id="{85479C3B-3BC9-CAD4-B2F2-81FC049E106C}"/>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oogle Shape;12529;p89">
                <a:extLst>
                  <a:ext uri="{FF2B5EF4-FFF2-40B4-BE49-F238E27FC236}">
                    <a16:creationId xmlns:a16="http://schemas.microsoft.com/office/drawing/2014/main" id="{BB625AC3-63F9-F1A8-5C91-C340BC8F42F6}"/>
                  </a:ext>
                </a:extLst>
              </p:cNvPr>
              <p:cNvGrpSpPr/>
              <p:nvPr/>
            </p:nvGrpSpPr>
            <p:grpSpPr>
              <a:xfrm>
                <a:off x="6232997" y="4324751"/>
                <a:ext cx="641288" cy="642992"/>
                <a:chOff x="-1333200" y="2770450"/>
                <a:chExt cx="291450" cy="292225"/>
              </a:xfrm>
              <a:grpFill/>
            </p:grpSpPr>
            <p:sp>
              <p:nvSpPr>
                <p:cNvPr id="17866" name="Google Shape;12530;p89">
                  <a:extLst>
                    <a:ext uri="{FF2B5EF4-FFF2-40B4-BE49-F238E27FC236}">
                      <a16:creationId xmlns:a16="http://schemas.microsoft.com/office/drawing/2014/main" id="{84EFEBC0-896D-70C2-AEA6-222881BFA965}"/>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7" name="Google Shape;12531;p89">
                  <a:extLst>
                    <a:ext uri="{FF2B5EF4-FFF2-40B4-BE49-F238E27FC236}">
                      <a16:creationId xmlns:a16="http://schemas.microsoft.com/office/drawing/2014/main" id="{0FAF8CD6-442D-FEFF-392D-FC911F0DCCB8}"/>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oogle Shape;12557;p89">
                <a:extLst>
                  <a:ext uri="{FF2B5EF4-FFF2-40B4-BE49-F238E27FC236}">
                    <a16:creationId xmlns:a16="http://schemas.microsoft.com/office/drawing/2014/main" id="{0A44BA94-9DBF-EBB4-33B6-EE9E309017F4}"/>
                  </a:ext>
                </a:extLst>
              </p:cNvPr>
              <p:cNvGrpSpPr/>
              <p:nvPr/>
            </p:nvGrpSpPr>
            <p:grpSpPr>
              <a:xfrm>
                <a:off x="2029476" y="4325600"/>
                <a:ext cx="642992" cy="641288"/>
                <a:chOff x="-937025" y="2064750"/>
                <a:chExt cx="292225" cy="291450"/>
              </a:xfrm>
              <a:grpFill/>
            </p:grpSpPr>
            <p:sp>
              <p:nvSpPr>
                <p:cNvPr id="17863" name="Google Shape;12558;p89">
                  <a:extLst>
                    <a:ext uri="{FF2B5EF4-FFF2-40B4-BE49-F238E27FC236}">
                      <a16:creationId xmlns:a16="http://schemas.microsoft.com/office/drawing/2014/main" id="{626814F0-C6DB-833B-0F44-CF9701C15AEB}"/>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4" name="Google Shape;12559;p89">
                  <a:extLst>
                    <a:ext uri="{FF2B5EF4-FFF2-40B4-BE49-F238E27FC236}">
                      <a16:creationId xmlns:a16="http://schemas.microsoft.com/office/drawing/2014/main" id="{C05BE8DB-BB7D-FC63-4309-70F0768C97E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5" name="Google Shape;12560;p89">
                  <a:extLst>
                    <a:ext uri="{FF2B5EF4-FFF2-40B4-BE49-F238E27FC236}">
                      <a16:creationId xmlns:a16="http://schemas.microsoft.com/office/drawing/2014/main" id="{FFFB346A-C125-F447-096B-2842074AF17E}"/>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oogle Shape;12585;p89">
                <a:extLst>
                  <a:ext uri="{FF2B5EF4-FFF2-40B4-BE49-F238E27FC236}">
                    <a16:creationId xmlns:a16="http://schemas.microsoft.com/office/drawing/2014/main" id="{0B196436-1781-3733-C2BE-27BE749FD6FF}"/>
                  </a:ext>
                </a:extLst>
              </p:cNvPr>
              <p:cNvGrpSpPr/>
              <p:nvPr/>
            </p:nvGrpSpPr>
            <p:grpSpPr>
              <a:xfrm>
                <a:off x="397214" y="4323868"/>
                <a:ext cx="566751" cy="644753"/>
                <a:chOff x="-1684475" y="2049000"/>
                <a:chExt cx="257575" cy="293025"/>
              </a:xfrm>
              <a:grpFill/>
            </p:grpSpPr>
            <p:sp>
              <p:nvSpPr>
                <p:cNvPr id="17859" name="Google Shape;12586;p89">
                  <a:extLst>
                    <a:ext uri="{FF2B5EF4-FFF2-40B4-BE49-F238E27FC236}">
                      <a16:creationId xmlns:a16="http://schemas.microsoft.com/office/drawing/2014/main" id="{6CB98A66-027D-01BE-818E-AC9CB1C1681C}"/>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0" name="Google Shape;12587;p89">
                  <a:extLst>
                    <a:ext uri="{FF2B5EF4-FFF2-40B4-BE49-F238E27FC236}">
                      <a16:creationId xmlns:a16="http://schemas.microsoft.com/office/drawing/2014/main" id="{7C511145-5491-4A3F-28E1-4E32DA7B9A6A}"/>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1" name="Google Shape;12588;p89">
                  <a:extLst>
                    <a:ext uri="{FF2B5EF4-FFF2-40B4-BE49-F238E27FC236}">
                      <a16:creationId xmlns:a16="http://schemas.microsoft.com/office/drawing/2014/main" id="{E60D1903-F926-E04B-E0CB-49CF5904CDDF}"/>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2" name="Google Shape;12589;p89">
                  <a:extLst>
                    <a:ext uri="{FF2B5EF4-FFF2-40B4-BE49-F238E27FC236}">
                      <a16:creationId xmlns:a16="http://schemas.microsoft.com/office/drawing/2014/main" id="{0E1EDA0A-2703-82BE-BEE8-BCAE3B4E11AE}"/>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Google Shape;12590;p89">
                <a:extLst>
                  <a:ext uri="{FF2B5EF4-FFF2-40B4-BE49-F238E27FC236}">
                    <a16:creationId xmlns:a16="http://schemas.microsoft.com/office/drawing/2014/main" id="{D97AF597-9228-0764-DEC1-50CD3B455652}"/>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5" name="Google Shape;12592;p89">
                <a:extLst>
                  <a:ext uri="{FF2B5EF4-FFF2-40B4-BE49-F238E27FC236}">
                    <a16:creationId xmlns:a16="http://schemas.microsoft.com/office/drawing/2014/main" id="{5AC96942-A32E-84B1-4D11-D379EAE5AD4E}"/>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6" name="Google Shape;12593;p89">
                <a:extLst>
                  <a:ext uri="{FF2B5EF4-FFF2-40B4-BE49-F238E27FC236}">
                    <a16:creationId xmlns:a16="http://schemas.microsoft.com/office/drawing/2014/main" id="{5D96D3BA-90B4-9E50-6C79-4C24D6AE79B0}"/>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7" name="Google Shape;12594;p89">
                <a:extLst>
                  <a:ext uri="{FF2B5EF4-FFF2-40B4-BE49-F238E27FC236}">
                    <a16:creationId xmlns:a16="http://schemas.microsoft.com/office/drawing/2014/main" id="{8CB9DED4-A1AA-0051-F8C5-E375113F7749}"/>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8" name="Google Shape;12595;p89">
                <a:extLst>
                  <a:ext uri="{FF2B5EF4-FFF2-40B4-BE49-F238E27FC236}">
                    <a16:creationId xmlns:a16="http://schemas.microsoft.com/office/drawing/2014/main" id="{9E4E290D-57BF-C9B9-F559-C5A8A9DD810D}"/>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9" name="Google Shape;12596;p89">
                <a:extLst>
                  <a:ext uri="{FF2B5EF4-FFF2-40B4-BE49-F238E27FC236}">
                    <a16:creationId xmlns:a16="http://schemas.microsoft.com/office/drawing/2014/main" id="{B4837DE1-78DB-329B-CB38-49AC981F046A}"/>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40" name="Google Shape;12597;p89">
                <a:extLst>
                  <a:ext uri="{FF2B5EF4-FFF2-40B4-BE49-F238E27FC236}">
                    <a16:creationId xmlns:a16="http://schemas.microsoft.com/office/drawing/2014/main" id="{CAD405B5-BF96-18C5-BF37-21CCFF4AAA46}"/>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1" name="Google Shape;12598;p89">
                <a:extLst>
                  <a:ext uri="{FF2B5EF4-FFF2-40B4-BE49-F238E27FC236}">
                    <a16:creationId xmlns:a16="http://schemas.microsoft.com/office/drawing/2014/main" id="{7827E165-B35D-31ED-9C7D-08B468976187}"/>
                  </a:ext>
                </a:extLst>
              </p:cNvPr>
              <p:cNvGrpSpPr/>
              <p:nvPr/>
            </p:nvGrpSpPr>
            <p:grpSpPr>
              <a:xfrm>
                <a:off x="4600743" y="4323869"/>
                <a:ext cx="566751" cy="644753"/>
                <a:chOff x="-919700" y="2420750"/>
                <a:chExt cx="257575" cy="293025"/>
              </a:xfrm>
              <a:grpFill/>
            </p:grpSpPr>
            <p:sp>
              <p:nvSpPr>
                <p:cNvPr id="17856" name="Google Shape;12599;p89">
                  <a:extLst>
                    <a:ext uri="{FF2B5EF4-FFF2-40B4-BE49-F238E27FC236}">
                      <a16:creationId xmlns:a16="http://schemas.microsoft.com/office/drawing/2014/main" id="{2DBC9F94-97F2-185C-3095-C894AE5135D6}"/>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7" name="Google Shape;12600;p89">
                  <a:extLst>
                    <a:ext uri="{FF2B5EF4-FFF2-40B4-BE49-F238E27FC236}">
                      <a16:creationId xmlns:a16="http://schemas.microsoft.com/office/drawing/2014/main" id="{0F7A8D91-3E0F-4B2A-9D4F-5839B91498FA}"/>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8" name="Google Shape;12601;p89">
                  <a:extLst>
                    <a:ext uri="{FF2B5EF4-FFF2-40B4-BE49-F238E27FC236}">
                      <a16:creationId xmlns:a16="http://schemas.microsoft.com/office/drawing/2014/main" id="{38C23DE3-5D3E-B893-D809-1530D8943ECF}"/>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42" name="Google Shape;12630;p89">
                <a:extLst>
                  <a:ext uri="{FF2B5EF4-FFF2-40B4-BE49-F238E27FC236}">
                    <a16:creationId xmlns:a16="http://schemas.microsoft.com/office/drawing/2014/main" id="{E6EE32B0-161F-35BF-8C24-64242AE330B7}"/>
                  </a:ext>
                </a:extLst>
              </p:cNvPr>
              <p:cNvGrpSpPr/>
              <p:nvPr/>
            </p:nvGrpSpPr>
            <p:grpSpPr>
              <a:xfrm>
                <a:off x="11162866" y="4335825"/>
                <a:ext cx="620890" cy="620890"/>
                <a:chOff x="2964567" y="2571753"/>
                <a:chExt cx="417045" cy="417045"/>
              </a:xfrm>
              <a:grpFill/>
            </p:grpSpPr>
            <p:sp>
              <p:nvSpPr>
                <p:cNvPr id="17410" name="Google Shape;12631;p89">
                  <a:extLst>
                    <a:ext uri="{FF2B5EF4-FFF2-40B4-BE49-F238E27FC236}">
                      <a16:creationId xmlns:a16="http://schemas.microsoft.com/office/drawing/2014/main" id="{A0607795-C21B-A19B-F4BE-9AC5995C9B8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411" name="Google Shape;12632;p89">
                  <a:extLst>
                    <a:ext uri="{FF2B5EF4-FFF2-40B4-BE49-F238E27FC236}">
                      <a16:creationId xmlns:a16="http://schemas.microsoft.com/office/drawing/2014/main" id="{B851F998-7271-0225-B0BE-5791A4A65003}"/>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843" name="Google Shape;12645;p89">
                <a:extLst>
                  <a:ext uri="{FF2B5EF4-FFF2-40B4-BE49-F238E27FC236}">
                    <a16:creationId xmlns:a16="http://schemas.microsoft.com/office/drawing/2014/main" id="{720A99E7-AF17-3054-7456-8D2082664863}"/>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4" name="Google Shape;12646;p89">
                <a:extLst>
                  <a:ext uri="{FF2B5EF4-FFF2-40B4-BE49-F238E27FC236}">
                    <a16:creationId xmlns:a16="http://schemas.microsoft.com/office/drawing/2014/main" id="{47CB91EC-CD88-70FE-BD6B-D7BB660B0543}"/>
                  </a:ext>
                </a:extLst>
              </p:cNvPr>
              <p:cNvGrpSpPr/>
              <p:nvPr/>
            </p:nvGrpSpPr>
            <p:grpSpPr>
              <a:xfrm>
                <a:off x="7848323" y="4335840"/>
                <a:ext cx="620922" cy="620859"/>
                <a:chOff x="812101" y="2571761"/>
                <a:chExt cx="417066" cy="417024"/>
              </a:xfrm>
              <a:grpFill/>
            </p:grpSpPr>
            <p:sp>
              <p:nvSpPr>
                <p:cNvPr id="17854" name="Google Shape;12647;p89">
                  <a:extLst>
                    <a:ext uri="{FF2B5EF4-FFF2-40B4-BE49-F238E27FC236}">
                      <a16:creationId xmlns:a16="http://schemas.microsoft.com/office/drawing/2014/main" id="{EB698513-B026-4C5F-6C5F-15739A1AD9F0}"/>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5" name="Google Shape;12648;p89">
                  <a:extLst>
                    <a:ext uri="{FF2B5EF4-FFF2-40B4-BE49-F238E27FC236}">
                      <a16:creationId xmlns:a16="http://schemas.microsoft.com/office/drawing/2014/main" id="{F27F0778-749B-3C80-C836-4B6F07C745F4}"/>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4" name="Google Shape;12649;p89">
                  <a:extLst>
                    <a:ext uri="{FF2B5EF4-FFF2-40B4-BE49-F238E27FC236}">
                      <a16:creationId xmlns:a16="http://schemas.microsoft.com/office/drawing/2014/main" id="{BB553CA2-3836-D6BB-14DB-1C4E89D4E249}"/>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5" name="Google Shape;12650;p89">
                  <a:extLst>
                    <a:ext uri="{FF2B5EF4-FFF2-40B4-BE49-F238E27FC236}">
                      <a16:creationId xmlns:a16="http://schemas.microsoft.com/office/drawing/2014/main" id="{0383D499-8FAF-32C7-6303-831EC8978E20}"/>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45" name="Google Shape;12651;p89">
                <a:extLst>
                  <a:ext uri="{FF2B5EF4-FFF2-40B4-BE49-F238E27FC236}">
                    <a16:creationId xmlns:a16="http://schemas.microsoft.com/office/drawing/2014/main" id="{5E57822D-CAA9-2114-147D-61A7E6C7A253}"/>
                  </a:ext>
                </a:extLst>
              </p:cNvPr>
              <p:cNvGrpSpPr/>
              <p:nvPr/>
            </p:nvGrpSpPr>
            <p:grpSpPr>
              <a:xfrm>
                <a:off x="8641703" y="4335840"/>
                <a:ext cx="620859" cy="620859"/>
                <a:chOff x="1323129" y="2571761"/>
                <a:chExt cx="417024" cy="417024"/>
              </a:xfrm>
              <a:grpFill/>
            </p:grpSpPr>
            <p:sp>
              <p:nvSpPr>
                <p:cNvPr id="17850" name="Google Shape;12652;p89">
                  <a:extLst>
                    <a:ext uri="{FF2B5EF4-FFF2-40B4-BE49-F238E27FC236}">
                      <a16:creationId xmlns:a16="http://schemas.microsoft.com/office/drawing/2014/main" id="{113F1335-5EBD-A18B-8BFC-B966EB2DCA9A}"/>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1" name="Google Shape;12653;p89">
                  <a:extLst>
                    <a:ext uri="{FF2B5EF4-FFF2-40B4-BE49-F238E27FC236}">
                      <a16:creationId xmlns:a16="http://schemas.microsoft.com/office/drawing/2014/main" id="{5E385E77-1FE7-E8C1-7198-3DFCC3A9C66A}"/>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2" name="Google Shape;12654;p89">
                  <a:extLst>
                    <a:ext uri="{FF2B5EF4-FFF2-40B4-BE49-F238E27FC236}">
                      <a16:creationId xmlns:a16="http://schemas.microsoft.com/office/drawing/2014/main" id="{872CA83E-7FD2-77EC-D2F7-14F0BA720A19}"/>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3" name="Google Shape;12655;p89">
                  <a:extLst>
                    <a:ext uri="{FF2B5EF4-FFF2-40B4-BE49-F238E27FC236}">
                      <a16:creationId xmlns:a16="http://schemas.microsoft.com/office/drawing/2014/main" id="{97388C47-10A7-028A-28CB-3CF9D7E9B05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846" name="Google Shape;12656;p89">
                <a:extLst>
                  <a:ext uri="{FF2B5EF4-FFF2-40B4-BE49-F238E27FC236}">
                    <a16:creationId xmlns:a16="http://schemas.microsoft.com/office/drawing/2014/main" id="{AB0FF3D2-82DF-973D-A1C7-189D4B01D5B8}"/>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7" name="Google Shape;12657;p89">
                <a:extLst>
                  <a:ext uri="{FF2B5EF4-FFF2-40B4-BE49-F238E27FC236}">
                    <a16:creationId xmlns:a16="http://schemas.microsoft.com/office/drawing/2014/main" id="{0A794548-1959-8476-05B2-103AC24B2108}"/>
                  </a:ext>
                </a:extLst>
              </p:cNvPr>
              <p:cNvGrpSpPr/>
              <p:nvPr/>
            </p:nvGrpSpPr>
            <p:grpSpPr>
              <a:xfrm>
                <a:off x="10373678" y="4335921"/>
                <a:ext cx="621823" cy="620890"/>
                <a:chOff x="2344476" y="2571761"/>
                <a:chExt cx="417671" cy="417045"/>
              </a:xfrm>
              <a:grpFill/>
            </p:grpSpPr>
            <p:sp>
              <p:nvSpPr>
                <p:cNvPr id="17848" name="Google Shape;12658;p89">
                  <a:extLst>
                    <a:ext uri="{FF2B5EF4-FFF2-40B4-BE49-F238E27FC236}">
                      <a16:creationId xmlns:a16="http://schemas.microsoft.com/office/drawing/2014/main" id="{4F5A5103-FECD-9595-4C3D-E946DD2775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49" name="Google Shape;12659;p89">
                  <a:extLst>
                    <a:ext uri="{FF2B5EF4-FFF2-40B4-BE49-F238E27FC236}">
                      <a16:creationId xmlns:a16="http://schemas.microsoft.com/office/drawing/2014/main" id="{A56614EA-A5ED-2F50-550D-E29E8BB5CD11}"/>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sp>
        <p:nvSpPr>
          <p:cNvPr id="2" name="TextBox 1">
            <a:extLst>
              <a:ext uri="{FF2B5EF4-FFF2-40B4-BE49-F238E27FC236}">
                <a16:creationId xmlns:a16="http://schemas.microsoft.com/office/drawing/2014/main" id="{D8F9838B-3A50-88A6-37E1-78672F60D3D4}"/>
              </a:ext>
            </a:extLst>
          </p:cNvPr>
          <p:cNvSpPr txBox="1"/>
          <p:nvPr/>
        </p:nvSpPr>
        <p:spPr>
          <a:xfrm>
            <a:off x="0" y="670567"/>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LORA" pitchFamily="2" charset="0"/>
                <a:ea typeface="Cambria" panose="02040503050406030204" pitchFamily="18" charset="0"/>
              </a:rPr>
              <a:t>Icons</a:t>
            </a:r>
          </a:p>
        </p:txBody>
      </p:sp>
      <p:sp>
        <p:nvSpPr>
          <p:cNvPr id="4" name="Rectangle 3">
            <a:extLst>
              <a:ext uri="{FF2B5EF4-FFF2-40B4-BE49-F238E27FC236}">
                <a16:creationId xmlns:a16="http://schemas.microsoft.com/office/drawing/2014/main" id="{D9D2EACD-8B1C-D965-2070-CE5821AA6112}"/>
              </a:ext>
            </a:extLst>
          </p:cNvPr>
          <p:cNvSpPr/>
          <p:nvPr/>
        </p:nvSpPr>
        <p:spPr>
          <a:xfrm>
            <a:off x="0" y="6313714"/>
            <a:ext cx="12192000" cy="5442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137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56"/>
        <p:cNvGrpSpPr/>
        <p:nvPr/>
      </p:nvGrpSpPr>
      <p:grpSpPr>
        <a:xfrm>
          <a:off x="0" y="0"/>
          <a:ext cx="0" cy="0"/>
          <a:chOff x="0" y="0"/>
          <a:chExt cx="0" cy="0"/>
        </a:xfrm>
      </p:grpSpPr>
      <p:sp>
        <p:nvSpPr>
          <p:cNvPr id="2858" name="Google Shape;2858;p60"/>
          <p:cNvSpPr txBox="1">
            <a:spLocks noGrp="1"/>
          </p:cNvSpPr>
          <p:nvPr>
            <p:ph type="body" idx="4294967295"/>
          </p:nvPr>
        </p:nvSpPr>
        <p:spPr>
          <a:xfrm>
            <a:off x="1354667" y="1441450"/>
            <a:ext cx="7116233" cy="800100"/>
          </a:xfrm>
          <a:prstGeom prst="rect">
            <a:avLst/>
          </a:prstGeom>
          <a:noFill/>
        </p:spPr>
        <p:txBody>
          <a:bodyPr spcFirstLastPara="1" wrap="square" lIns="121900" tIns="121900" rIns="121900" bIns="121900" anchor="t" anchorCtr="0">
            <a:noAutofit/>
          </a:bodyPr>
          <a:lstStyle/>
          <a:p>
            <a:pPr marL="152396" indent="0">
              <a:buNone/>
            </a:pPr>
            <a:r>
              <a:rPr lang="en" sz="1800" dirty="0">
                <a:latin typeface="LORA" pitchFamily="2" charset="0"/>
                <a:ea typeface="Arial"/>
                <a:cs typeface="Helvetica" panose="020B0604020202020204" pitchFamily="34" charset="0"/>
                <a:sym typeface="Arial"/>
              </a:rPr>
              <a:t>You can add and edit some </a:t>
            </a:r>
            <a:r>
              <a:rPr lang="en" sz="1800" b="1" dirty="0">
                <a:uFill>
                  <a:noFill/>
                </a:uFill>
                <a:latin typeface="LORA" pitchFamily="2" charset="0"/>
                <a:ea typeface="Arial"/>
                <a:cs typeface="Helvetica" panose="020B0604020202020204" pitchFamily="34" charset="0"/>
                <a:sym typeface="Arial"/>
              </a:rPr>
              <a:t>shapes</a:t>
            </a:r>
            <a:r>
              <a:rPr lang="en" sz="1800" dirty="0">
                <a:latin typeface="LORA" pitchFamily="2" charset="0"/>
                <a:ea typeface="Arial"/>
                <a:cs typeface="Helvetica" panose="020B0604020202020204" pitchFamily="34" charset="0"/>
                <a:sym typeface="Arial"/>
              </a:rPr>
              <a:t> to your presentation to present your data in a visual way.</a:t>
            </a:r>
            <a:endParaRPr sz="1800" dirty="0">
              <a:latin typeface="LORA" pitchFamily="2" charset="0"/>
              <a:ea typeface="Arial"/>
              <a:cs typeface="Helvetica" panose="020B0604020202020204" pitchFamily="34" charset="0"/>
              <a:sym typeface="Arial"/>
            </a:endParaRPr>
          </a:p>
          <a:p>
            <a:pPr marL="0" indent="0">
              <a:buNone/>
            </a:pPr>
            <a:endParaRPr sz="1800" dirty="0">
              <a:latin typeface="LORA" pitchFamily="2" charset="0"/>
              <a:ea typeface="Arial"/>
              <a:cs typeface="Helvetica" panose="020B0604020202020204" pitchFamily="34" charset="0"/>
              <a:sym typeface="Arial"/>
            </a:endParaRPr>
          </a:p>
        </p:txBody>
      </p:sp>
      <p:sp>
        <p:nvSpPr>
          <p:cNvPr id="2859" name="Google Shape;2859;p60"/>
          <p:cNvSpPr txBox="1"/>
          <p:nvPr/>
        </p:nvSpPr>
        <p:spPr>
          <a:xfrm>
            <a:off x="1064633" y="2290215"/>
            <a:ext cx="9923166" cy="3909200"/>
          </a:xfrm>
          <a:prstGeom prst="rect">
            <a:avLst/>
          </a:prstGeom>
          <a:noFill/>
          <a:ln>
            <a:noFill/>
          </a:ln>
        </p:spPr>
        <p:txBody>
          <a:bodyPr spcFirstLastPara="1" wrap="square" lIns="121900" tIns="121900" rIns="121900" bIns="121900" anchor="t" anchorCtr="0">
            <a:noAutofit/>
          </a:bodyPr>
          <a:lstStyle/>
          <a:p>
            <a:pPr marL="497412" marR="0" lvl="0" indent="-285750" algn="l" defTabSz="1219170" rtl="0" eaLnBrk="1" fontAlgn="auto" latinLnBrk="0" hangingPunct="1">
              <a:lnSpc>
                <a:spcPct val="115000"/>
              </a:lnSpc>
              <a:spcBef>
                <a:spcPts val="0"/>
              </a:spcBef>
              <a:spcAft>
                <a:spcPts val="0"/>
              </a:spcAft>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Select one of the parts and </a:t>
            </a: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ungroup</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it by right-clicking and choosing “Ungroup”. </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SzPct val="80000"/>
              <a:buFont typeface="Arial" panose="020B0604020202020204" pitchFamily="34" charset="0"/>
              <a:buChar char="•"/>
              <a:tabLst/>
              <a:defRPr/>
            </a:pP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Change the color</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by clicking on the paint bucket. </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Then </a:t>
            </a: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resize</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SzPct val="80000"/>
              <a:buFont typeface="Arial" panose="020B0604020202020204" pitchFamily="34" charset="0"/>
              <a:buChar char="•"/>
              <a:tabLst/>
              <a:defRPr/>
            </a:pP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Group</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SzPct val="80000"/>
              <a:buFont typeface="Arial" panose="020B0604020202020204" pitchFamily="34" charset="0"/>
              <a:buChar char="•"/>
              <a:tabLst/>
              <a:defRPr/>
            </a:pP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Remember to choose the “</a:t>
            </a:r>
            <a:r>
              <a:rPr kumimoji="0" lang="en" sz="1800" b="1" i="0" u="none" strike="noStrike" kern="0" cap="none" spc="0" normalizeH="0" baseline="0" noProof="0" dirty="0">
                <a:ln>
                  <a:noFill/>
                </a:ln>
                <a:effectLst/>
                <a:uLnTx/>
                <a:uFillTx/>
                <a:latin typeface="LORA" pitchFamily="2" charset="0"/>
                <a:cs typeface="Helvetica" panose="020B0604020202020204" pitchFamily="34" charset="0"/>
                <a:sym typeface="Arial"/>
              </a:rPr>
              <a:t>Keep source formatting</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 option so that it keeps the design. For more info, please visit </a:t>
            </a:r>
            <a:r>
              <a:rPr kumimoji="0" lang="en-US" sz="1800" b="1" i="0" u="none" strike="noStrike" kern="0" cap="none" spc="0" normalizeH="0" baseline="0" noProof="0" dirty="0" err="1">
                <a:ln>
                  <a:noFill/>
                </a:ln>
                <a:effectLst/>
                <a:uLnTx/>
                <a:uFill>
                  <a:noFill/>
                </a:uFill>
                <a:latin typeface="LORA" pitchFamily="2" charset="0"/>
                <a:cs typeface="Helvetica" panose="020B0604020202020204" pitchFamily="34" charset="0"/>
                <a:sym typeface="Arial"/>
                <a:hlinkClick r:id="rId3">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effectLst/>
                <a:uLnTx/>
                <a:uFill>
                  <a:noFill/>
                </a:uFill>
                <a:latin typeface="LORA" pitchFamily="2" charset="0"/>
                <a:cs typeface="Helvetica" panose="020B0604020202020204" pitchFamily="34" charset="0"/>
                <a:sym typeface="Arial"/>
                <a:hlinkClick r:id="rId3">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effectLst/>
                <a:uLnTx/>
                <a:uFillTx/>
                <a:latin typeface="LORA" pitchFamily="2" charset="0"/>
                <a:cs typeface="Helvetica" panose="020B0604020202020204" pitchFamily="34" charset="0"/>
                <a:sym typeface="Arial"/>
              </a:rPr>
              <a:t>.</a:t>
            </a:r>
            <a:endParaRPr kumimoji="0" sz="1800" b="0" i="0" u="none" strike="noStrike" kern="0" cap="none" spc="0" normalizeH="0" baseline="0" noProof="0" dirty="0">
              <a:ln>
                <a:noFill/>
              </a:ln>
              <a:effectLst/>
              <a:uLnTx/>
              <a:uFillTx/>
              <a:latin typeface="LORA" pitchFamily="2" charset="0"/>
              <a:cs typeface="Helvetica" panose="020B0604020202020204" pitchFamily="34" charset="0"/>
              <a:sym typeface="Arial"/>
            </a:endParaRPr>
          </a:p>
        </p:txBody>
      </p:sp>
      <p:sp>
        <p:nvSpPr>
          <p:cNvPr id="5" name="TextBox 4">
            <a:extLst>
              <a:ext uri="{FF2B5EF4-FFF2-40B4-BE49-F238E27FC236}">
                <a16:creationId xmlns:a16="http://schemas.microsoft.com/office/drawing/2014/main" id="{9ABE63DB-2BDF-6F59-5CDF-2491B9BA7851}"/>
              </a:ext>
            </a:extLst>
          </p:cNvPr>
          <p:cNvSpPr txBox="1"/>
          <p:nvPr/>
        </p:nvSpPr>
        <p:spPr>
          <a:xfrm>
            <a:off x="0" y="732689"/>
            <a:ext cx="12192000" cy="707886"/>
          </a:xfrm>
          <a:prstGeom prst="rect">
            <a:avLst/>
          </a:prstGeom>
          <a:noFill/>
        </p:spPr>
        <p:txBody>
          <a:bodyPr wrap="square">
            <a:spAutoFit/>
          </a:bodyPr>
          <a:lstStyle/>
          <a:p>
            <a:pPr algn="ctr"/>
            <a:r>
              <a:rPr lang="en" sz="4000" b="1" dirty="0">
                <a:latin typeface="LORA" pitchFamily="2" charset="0"/>
                <a:ea typeface="Cambria" panose="02040503050406030204" pitchFamily="18" charset="0"/>
                <a:sym typeface="Arial"/>
              </a:rPr>
              <a:t>How To Edit Shapes</a:t>
            </a:r>
            <a:endParaRPr lang="en-US" sz="4000" dirty="0"/>
          </a:p>
        </p:txBody>
      </p:sp>
      <p:sp>
        <p:nvSpPr>
          <p:cNvPr id="2" name="Rectangle 1">
            <a:extLst>
              <a:ext uri="{FF2B5EF4-FFF2-40B4-BE49-F238E27FC236}">
                <a16:creationId xmlns:a16="http://schemas.microsoft.com/office/drawing/2014/main" id="{40246209-284B-AB64-192E-279E3D25C37B}"/>
              </a:ext>
            </a:extLst>
          </p:cNvPr>
          <p:cNvSpPr/>
          <p:nvPr/>
        </p:nvSpPr>
        <p:spPr>
          <a:xfrm>
            <a:off x="0" y="6313714"/>
            <a:ext cx="12192000" cy="5442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6F0E030-F779-E330-9C9A-6E879D099E5B}"/>
              </a:ext>
            </a:extLst>
          </p:cNvPr>
          <p:cNvGrpSpPr/>
          <p:nvPr/>
        </p:nvGrpSpPr>
        <p:grpSpPr>
          <a:xfrm>
            <a:off x="1007908" y="719364"/>
            <a:ext cx="10176184" cy="5402945"/>
            <a:chOff x="1567543" y="1309914"/>
            <a:chExt cx="10176184" cy="5402945"/>
          </a:xfrm>
        </p:grpSpPr>
        <p:sp>
          <p:nvSpPr>
            <p:cNvPr id="2" name="Rectangle 1"/>
            <p:cNvSpPr/>
            <p:nvPr/>
          </p:nvSpPr>
          <p:spPr>
            <a:xfrm>
              <a:off x="3414203" y="1309914"/>
              <a:ext cx="6482865"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3600" b="1" i="0" u="none" strike="noStrike" kern="1200" cap="none" spc="0" normalizeH="0" baseline="0" noProof="0" dirty="0">
                  <a:ln>
                    <a:noFill/>
                  </a:ln>
                  <a:effectLst/>
                  <a:uLnTx/>
                  <a:uFillTx/>
                  <a:latin typeface="Georgia" panose="02040502050405020303" pitchFamily="18" charset="0"/>
                  <a:ea typeface="Cambria" panose="02040503050406030204" pitchFamily="18" charset="0"/>
                </a:rPr>
                <a:t>Terms Of Use (Free Users)</a:t>
              </a:r>
            </a:p>
          </p:txBody>
        </p:sp>
        <p:grpSp>
          <p:nvGrpSpPr>
            <p:cNvPr id="4" name="Group 3">
              <a:extLst>
                <a:ext uri="{FF2B5EF4-FFF2-40B4-BE49-F238E27FC236}">
                  <a16:creationId xmlns:a16="http://schemas.microsoft.com/office/drawing/2014/main" id="{6FEE3117-CA9D-C63D-F40E-394CD20E15D5}"/>
                </a:ext>
              </a:extLst>
            </p:cNvPr>
            <p:cNvGrpSpPr/>
            <p:nvPr/>
          </p:nvGrpSpPr>
          <p:grpSpPr>
            <a:xfrm>
              <a:off x="1567543" y="2123550"/>
              <a:ext cx="10176184" cy="4589309"/>
              <a:chOff x="1524000" y="1838157"/>
              <a:chExt cx="10176184" cy="4589309"/>
            </a:xfrm>
          </p:grpSpPr>
          <p:sp>
            <p:nvSpPr>
              <p:cNvPr id="3" name="Rectangle 2"/>
              <p:cNvSpPr/>
              <p:nvPr/>
            </p:nvSpPr>
            <p:spPr>
              <a:xfrm>
                <a:off x="1524000" y="1838157"/>
                <a:ext cx="9029700" cy="40626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If you are a free subscriber, you should credit</a:t>
                </a:r>
                <a:r>
                  <a:rPr kumimoji="0" lang="en-US" sz="1800" b="1" i="0" u="none" strike="noStrike" kern="1200" cap="none" spc="0" normalizeH="0" baseline="0" noProof="0" dirty="0">
                    <a:ln>
                      <a:noFill/>
                    </a:ln>
                    <a:effectLst/>
                    <a:uLnTx/>
                    <a:uFillTx/>
                    <a:latin typeface="LORA" pitchFamily="2" charset="0"/>
                    <a:cs typeface="Segoe UI" panose="020B0502040204020203" pitchFamily="34" charset="0"/>
                  </a:rPr>
                  <a:t> </a:t>
                </a:r>
                <a:r>
                  <a:rPr kumimoji="0" lang="en-US" sz="1800" b="1" i="0" u="sng" strike="noStrike" kern="1200" cap="none" spc="0" normalizeH="0" baseline="0" noProof="0" dirty="0" err="1">
                    <a:ln>
                      <a:noFill/>
                    </a:ln>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by keeping the “</a:t>
                </a:r>
                <a:r>
                  <a:rPr kumimoji="0" lang="en-US" sz="1800" b="1" i="0" u="none" strike="noStrike" kern="1200" cap="none" spc="0" normalizeH="0" baseline="0" noProof="0" dirty="0">
                    <a:ln>
                      <a:noFill/>
                    </a:ln>
                    <a:effectLst/>
                    <a:uLnTx/>
                    <a:uFillTx/>
                    <a:latin typeface="LORA" pitchFamily="2" charset="0"/>
                    <a:cs typeface="Segoe UI" panose="020B0502040204020203" pitchFamily="34" charset="0"/>
                  </a:rPr>
                  <a:t>Thank You”</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slide.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effectLst/>
                    <a:uLnTx/>
                    <a:uFillTx/>
                    <a:latin typeface="LORA" pitchFamily="2" charset="0"/>
                    <a:cs typeface="Segoe UI" panose="020B0502040204020203" pitchFamily="34" charset="0"/>
                  </a:rPr>
                  <a:t>You can:</a:t>
                </a:r>
                <a:endParaRPr kumimoji="0" lang="en-US" sz="1800" b="1" i="0" u="sng" strike="noStrike" kern="1200" cap="none" spc="0" normalizeH="0" baseline="0" noProof="0" dirty="0">
                  <a:ln>
                    <a:noFill/>
                  </a:ln>
                  <a:effectLst/>
                  <a:uLnTx/>
                  <a:uFillTx/>
                  <a:latin typeface="LORA" pitchFamily="2" charset="0"/>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effectLst/>
                    <a:uLnTx/>
                    <a:uFillTx/>
                    <a:latin typeface="LORA"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Sell, rent, or second-license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content or its altered version.</a:t>
                </a:r>
                <a:b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b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Promulgate, unless explicitly permitted,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content, by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Incorporate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Obtain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content’s copyright.</a:t>
                </a:r>
                <a:endParaRPr kumimoji="0" lang="en-US" sz="1800" b="1" i="0" u="none" strike="noStrike" kern="1200" cap="none" spc="0" normalizeH="0" baseline="0" noProof="0" dirty="0">
                  <a:ln>
                    <a:noFill/>
                  </a:ln>
                  <a:effectLst/>
                  <a:uLnTx/>
                  <a:uFillTx/>
                  <a:latin typeface="LORA" pitchFamily="2" charset="0"/>
                  <a:cs typeface="Segoe UI" panose="020B0502040204020203" pitchFamily="34" charset="0"/>
                </a:endParaRPr>
              </a:p>
            </p:txBody>
          </p:sp>
          <p:sp>
            <p:nvSpPr>
              <p:cNvPr id="9" name="Rectangle 8"/>
              <p:cNvSpPr/>
              <p:nvPr/>
            </p:nvSpPr>
            <p:spPr>
              <a:xfrm>
                <a:off x="1524000" y="6027356"/>
                <a:ext cx="101761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LORA" pitchFamily="2" charset="0"/>
                    <a:cs typeface="Segoe UI" panose="020B0502040204020203" pitchFamily="34" charset="0"/>
                  </a:rPr>
                  <a:t>Kindly refer to our </a:t>
                </a:r>
                <a:r>
                  <a:rPr kumimoji="0" lang="en-US" sz="2000" b="1" i="0" u="sng" strike="noStrike" kern="1200" cap="none" spc="0" normalizeH="0" baseline="0" noProof="0" dirty="0">
                    <a:ln>
                      <a:noFill/>
                    </a:ln>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2000" b="0" i="0" u="none" strike="noStrike" kern="1200" cap="none" spc="0" normalizeH="0" baseline="0" noProof="0" dirty="0">
                    <a:ln>
                      <a:noFill/>
                    </a:ln>
                    <a:effectLst/>
                    <a:uLnTx/>
                    <a:uFillTx/>
                    <a:latin typeface="LORA" pitchFamily="2" charset="0"/>
                    <a:cs typeface="Segoe UI" panose="020B0502040204020203" pitchFamily="34" charset="0"/>
                  </a:rPr>
                  <a:t> page or </a:t>
                </a:r>
                <a:r>
                  <a:rPr kumimoji="0" lang="en-US" sz="2000" b="1" i="0" u="sng" strike="noStrike" kern="1200" cap="none" spc="0" normalizeH="0" baseline="0" noProof="0" dirty="0">
                    <a:ln>
                      <a:noFill/>
                    </a:ln>
                    <a:effectLst/>
                    <a:uLnTx/>
                    <a:uFillTx/>
                    <a:latin typeface="LORA"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2000" b="0" i="0" u="none" strike="noStrike" kern="1200" cap="none" spc="0" normalizeH="0" baseline="0" noProof="0" dirty="0">
                    <a:ln>
                      <a:noFill/>
                    </a:ln>
                    <a:effectLst/>
                    <a:uLnTx/>
                    <a:uFillTx/>
                    <a:latin typeface="LORA" pitchFamily="2" charset="0"/>
                    <a:cs typeface="Segoe UI" panose="020B0502040204020203" pitchFamily="34" charset="0"/>
                  </a:rPr>
                  <a:t> for advanced slide modification guidelines.</a:t>
                </a:r>
              </a:p>
            </p:txBody>
          </p:sp>
        </p:grpSp>
      </p:grpSp>
      <p:sp>
        <p:nvSpPr>
          <p:cNvPr id="6" name="Rectangle 5">
            <a:extLst>
              <a:ext uri="{FF2B5EF4-FFF2-40B4-BE49-F238E27FC236}">
                <a16:creationId xmlns:a16="http://schemas.microsoft.com/office/drawing/2014/main" id="{D9678892-F8E9-8E8E-C629-1A31BDAA1166}"/>
              </a:ext>
            </a:extLst>
          </p:cNvPr>
          <p:cNvSpPr/>
          <p:nvPr/>
        </p:nvSpPr>
        <p:spPr>
          <a:xfrm>
            <a:off x="0" y="6313714"/>
            <a:ext cx="12192000" cy="5442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22954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38515" y="1716372"/>
            <a:ext cx="9092540" cy="43396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without giving attribution to </a:t>
            </a:r>
            <a:r>
              <a:rPr kumimoji="0" lang="en-US" sz="1600" b="1" i="0" u="sng" strike="noStrike" kern="1200" cap="none" spc="0" normalizeH="0" baseline="0" noProof="0" dirty="0" err="1">
                <a:ln>
                  <a:noFill/>
                </a:ln>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600" b="1" i="0" u="sng" strike="noStrike" kern="1200" cap="none" spc="0" normalizeH="0" baseline="0" noProof="0" dirty="0">
                <a:ln>
                  <a:noFill/>
                </a:ln>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or keeping the </a:t>
            </a:r>
            <a:r>
              <a:rPr kumimoji="0" lang="en-US" sz="1600" b="1" i="0" u="none" strike="noStrike" kern="1200" cap="none" spc="0" normalizeH="0" baseline="0" noProof="0" dirty="0">
                <a:ln>
                  <a:noFill/>
                </a:ln>
                <a:effectLst/>
                <a:uLnTx/>
                <a:uFillTx/>
                <a:latin typeface="LORA" pitchFamily="2" charset="0"/>
                <a:cs typeface="Segoe UI" panose="020B0502040204020203" pitchFamily="34" charset="0"/>
              </a:rPr>
              <a:t>“Thank You” </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sng" strike="noStrike" kern="1200" cap="none" spc="0" normalizeH="0" baseline="0" noProof="0" dirty="0">
                <a:ln>
                  <a:noFill/>
                </a:ln>
                <a:effectLst/>
                <a:uLnTx/>
                <a:uFillTx/>
                <a:latin typeface="LORA" pitchFamily="2" charset="0"/>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600" b="0" i="0" u="none" strike="noStrike" kern="1200" cap="none" spc="0" normalizeH="0" baseline="0" noProof="0" dirty="0">
              <a:ln>
                <a:noFill/>
              </a:ln>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sng" strike="noStrike" kern="1200" cap="none" spc="0" normalizeH="0" baseline="0" noProof="0" dirty="0">
                <a:ln>
                  <a:noFill/>
                </a:ln>
                <a:effectLst/>
                <a:uLnTx/>
                <a:uFillTx/>
                <a:latin typeface="LORA"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Sell, rent or second-license </a:t>
            </a:r>
            <a:r>
              <a:rPr kumimoji="0" lang="en-US" sz="16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 content or the altered version of it.</a:t>
            </a:r>
            <a:b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b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that performs as distribution or resale platform, unless explicitly permitted, by </a:t>
            </a:r>
            <a:r>
              <a:rPr kumimoji="0" lang="en-US" sz="16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Incorporate the elements used in </a:t>
            </a:r>
            <a:r>
              <a:rPr kumimoji="0" lang="en-US" sz="1600" b="0" i="0" u="none" strike="noStrike" kern="1200" cap="none" spc="0" normalizeH="0" baseline="0" noProof="0" dirty="0" err="1">
                <a:ln>
                  <a:noFill/>
                </a:ln>
                <a:effectLst/>
                <a:uLnTx/>
                <a:uFillTx/>
                <a:latin typeface="LORA" pitchFamily="2" charset="0"/>
                <a:cs typeface="Segoe UI" panose="020B0502040204020203" pitchFamily="34" charset="0"/>
              </a:rPr>
              <a:t>iTalkedTech’s</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Obtain </a:t>
            </a:r>
            <a:r>
              <a:rPr kumimoji="0" lang="en-US" sz="1600" b="0" i="0" u="none" strike="noStrike" kern="1200" cap="none" spc="0" normalizeH="0" baseline="0" noProof="0" dirty="0" err="1">
                <a:ln>
                  <a:noFill/>
                </a:ln>
                <a:effectLst/>
                <a:uLnTx/>
                <a:uFillTx/>
                <a:latin typeface="LORA" pitchFamily="2" charset="0"/>
                <a:cs typeface="Segoe UI" panose="020B0502040204020203" pitchFamily="34" charset="0"/>
              </a:rPr>
              <a:t>iTalkedTech’s</a:t>
            </a:r>
            <a:r>
              <a:rPr kumimoji="0" lang="en-US" sz="1600" b="0" i="0" u="none" strike="noStrike" kern="1200" cap="none" spc="0" normalizeH="0" baseline="0" noProof="0" dirty="0">
                <a:ln>
                  <a:noFill/>
                </a:ln>
                <a:effectLst/>
                <a:uLnTx/>
                <a:uFillTx/>
                <a:latin typeface="LORA" pitchFamily="2" charset="0"/>
                <a:cs typeface="Segoe UI" panose="020B0502040204020203" pitchFamily="34" charset="0"/>
              </a:rPr>
              <a:t> copyright for the elements used in this template as a logo or trademark.</a:t>
            </a:r>
            <a:endParaRPr kumimoji="0" lang="en-US" sz="1600" b="1" i="0" u="none" strike="noStrike" kern="1200" cap="none" spc="0" normalizeH="0" baseline="0" noProof="0" dirty="0">
              <a:ln>
                <a:noFill/>
              </a:ln>
              <a:effectLst/>
              <a:uLnTx/>
              <a:uFillTx/>
              <a:latin typeface="LORA" pitchFamily="2" charset="0"/>
              <a:cs typeface="Segoe UI" panose="020B0502040204020203" pitchFamily="34" charset="0"/>
            </a:endParaRPr>
          </a:p>
        </p:txBody>
      </p:sp>
      <p:sp>
        <p:nvSpPr>
          <p:cNvPr id="6" name="Rectangle 5">
            <a:extLst>
              <a:ext uri="{FF2B5EF4-FFF2-40B4-BE49-F238E27FC236}">
                <a16:creationId xmlns:a16="http://schemas.microsoft.com/office/drawing/2014/main" id="{DC01AFD9-8872-2AE3-655A-66D9360EFD69}"/>
              </a:ext>
            </a:extLst>
          </p:cNvPr>
          <p:cNvSpPr/>
          <p:nvPr/>
        </p:nvSpPr>
        <p:spPr>
          <a:xfrm>
            <a:off x="1752938" y="5600324"/>
            <a:ext cx="91582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Kindly refer to our </a:t>
            </a:r>
            <a:r>
              <a:rPr kumimoji="0" lang="en-US" sz="1800" b="1" i="0" u="sng" strike="noStrike" kern="1200" cap="none" spc="0" normalizeH="0" baseline="0" noProof="0" dirty="0">
                <a:ln>
                  <a:noFill/>
                </a:ln>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page or </a:t>
            </a:r>
            <a:r>
              <a:rPr kumimoji="0" lang="en-US" sz="1800" b="1" i="0" u="sng" strike="noStrike" kern="1200" cap="none" spc="0" normalizeH="0" baseline="0" noProof="0" dirty="0">
                <a:ln>
                  <a:noFill/>
                </a:ln>
                <a:effectLst/>
                <a:uLnTx/>
                <a:uFillTx/>
                <a:latin typeface="LORA"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for advanced slide modification guidelines.</a:t>
            </a:r>
          </a:p>
        </p:txBody>
      </p:sp>
      <p:sp>
        <p:nvSpPr>
          <p:cNvPr id="4" name="Rectangle 3">
            <a:extLst>
              <a:ext uri="{FF2B5EF4-FFF2-40B4-BE49-F238E27FC236}">
                <a16:creationId xmlns:a16="http://schemas.microsoft.com/office/drawing/2014/main" id="{24CFA3D8-91C1-2058-27F2-6B20500F960F}"/>
              </a:ext>
            </a:extLst>
          </p:cNvPr>
          <p:cNvSpPr/>
          <p:nvPr/>
        </p:nvSpPr>
        <p:spPr>
          <a:xfrm>
            <a:off x="2271879" y="719364"/>
            <a:ext cx="7648248"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3600" b="1" i="0" u="none" strike="noStrike" kern="1200" cap="none" spc="0" normalizeH="0" baseline="0" noProof="0" dirty="0">
                <a:ln>
                  <a:noFill/>
                </a:ln>
                <a:effectLst/>
                <a:uLnTx/>
                <a:uFillTx/>
                <a:latin typeface="Georgia" panose="02040502050405020303" pitchFamily="18" charset="0"/>
                <a:ea typeface="Cambria" panose="02040503050406030204" pitchFamily="18" charset="0"/>
              </a:rPr>
              <a:t>Terms Of Use (Premium Users)</a:t>
            </a:r>
          </a:p>
        </p:txBody>
      </p:sp>
      <p:sp>
        <p:nvSpPr>
          <p:cNvPr id="2" name="Rectangle 1">
            <a:extLst>
              <a:ext uri="{FF2B5EF4-FFF2-40B4-BE49-F238E27FC236}">
                <a16:creationId xmlns:a16="http://schemas.microsoft.com/office/drawing/2014/main" id="{2172F006-033E-D91E-8A98-B920E4D762C2}"/>
              </a:ext>
            </a:extLst>
          </p:cNvPr>
          <p:cNvSpPr/>
          <p:nvPr/>
        </p:nvSpPr>
        <p:spPr>
          <a:xfrm>
            <a:off x="0" y="6313714"/>
            <a:ext cx="12192000" cy="5442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96109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6FA1EA-BDF0-0BBC-06AC-BCBAE61C2964}"/>
              </a:ext>
            </a:extLst>
          </p:cNvPr>
          <p:cNvSpPr txBox="1"/>
          <p:nvPr/>
        </p:nvSpPr>
        <p:spPr>
          <a:xfrm>
            <a:off x="3046970" y="5315182"/>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sng" strike="noStrike" kern="1200" cap="none" spc="0" normalizeH="0" baseline="0" noProof="0" dirty="0">
                <a:ln>
                  <a:noFill/>
                </a:ln>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i="0" u="none" strike="noStrike" kern="1200" cap="none" spc="0" normalizeH="0" baseline="0" noProof="0" dirty="0">
              <a:ln>
                <a:noFill/>
              </a:ln>
              <a:effectLst/>
              <a:uLnTx/>
              <a:uFillTx/>
              <a:latin typeface="LORA" pitchFamily="2" charset="0"/>
              <a:cs typeface="Segoe UI" panose="020B0502040204020203" pitchFamily="34" charset="0"/>
            </a:endParaRPr>
          </a:p>
        </p:txBody>
      </p:sp>
      <p:grpSp>
        <p:nvGrpSpPr>
          <p:cNvPr id="3" name="Group 2">
            <a:extLst>
              <a:ext uri="{FF2B5EF4-FFF2-40B4-BE49-F238E27FC236}">
                <a16:creationId xmlns:a16="http://schemas.microsoft.com/office/drawing/2014/main" id="{85D6C6BD-F4B0-FF57-D1CC-69C3E8B0835D}"/>
              </a:ext>
            </a:extLst>
          </p:cNvPr>
          <p:cNvGrpSpPr/>
          <p:nvPr/>
        </p:nvGrpSpPr>
        <p:grpSpPr>
          <a:xfrm>
            <a:off x="1659924" y="1470260"/>
            <a:ext cx="8872151" cy="3560070"/>
            <a:chOff x="1659925" y="1622451"/>
            <a:chExt cx="8872151" cy="3560070"/>
          </a:xfrm>
        </p:grpSpPr>
        <p:sp>
          <p:nvSpPr>
            <p:cNvPr id="4" name="TextBox 3">
              <a:extLst>
                <a:ext uri="{FF2B5EF4-FFF2-40B4-BE49-F238E27FC236}">
                  <a16:creationId xmlns:a16="http://schemas.microsoft.com/office/drawing/2014/main" id="{AA022012-F0A4-EAD0-5433-F3D20941C3F8}"/>
                </a:ext>
              </a:extLst>
            </p:cNvPr>
            <p:cNvSpPr txBox="1"/>
            <p:nvPr/>
          </p:nvSpPr>
          <p:spPr>
            <a:xfrm>
              <a:off x="1659925" y="1622451"/>
              <a:ext cx="8872151"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LORA" pitchFamily="2" charset="0"/>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We respect your valuable time with </a:t>
              </a:r>
              <a:r>
                <a:rPr kumimoji="0" lang="en-US" sz="18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If you have any questions, please reach us</a:t>
              </a:r>
            </a:p>
          </p:txBody>
        </p:sp>
        <p:sp>
          <p:nvSpPr>
            <p:cNvPr id="6" name="Rectangle 5">
              <a:extLst>
                <a:ext uri="{FF2B5EF4-FFF2-40B4-BE49-F238E27FC236}">
                  <a16:creationId xmlns:a16="http://schemas.microsoft.com/office/drawing/2014/main" id="{D6A21404-BC86-0C37-62CB-41EB47CA8CA6}"/>
                </a:ext>
              </a:extLst>
            </p:cNvPr>
            <p:cNvSpPr/>
            <p:nvPr/>
          </p:nvSpPr>
          <p:spPr>
            <a:xfrm>
              <a:off x="2668859" y="4659301"/>
              <a:ext cx="685428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LORA" pitchFamily="2" charset="0"/>
                  <a:cs typeface="Segoe UI" panose="020B0502040204020203" pitchFamily="34" charset="0"/>
                </a:rPr>
                <a:t>CREDIT:</a:t>
              </a:r>
              <a:r>
                <a:rPr kumimoji="0" lang="en-US" sz="1400" b="0" i="0" u="none" strike="noStrike" kern="1200" cap="none" spc="0" normalizeH="0" baseline="0" noProof="0" dirty="0">
                  <a:ln>
                    <a:noFill/>
                  </a:ln>
                  <a:effectLst/>
                  <a:uLnTx/>
                  <a:uFillTx/>
                  <a:latin typeface="LORA" pitchFamily="2" charset="0"/>
                  <a:cs typeface="Segoe UI" panose="020B0502040204020203" pitchFamily="34" charset="0"/>
                </a:rPr>
                <a:t> </a:t>
              </a:r>
              <a:r>
                <a:rPr kumimoji="0" lang="en-US" sz="1400" b="0" i="0" u="none" strike="noStrike" kern="1200" cap="none" spc="0" normalizeH="0" baseline="0" noProof="0" dirty="0" err="1">
                  <a:ln>
                    <a:noFill/>
                  </a:ln>
                  <a:effectLst/>
                  <a:uLnTx/>
                  <a:uFillTx/>
                  <a:latin typeface="LORA" pitchFamily="2" charset="0"/>
                  <a:cs typeface="Segoe UI" panose="020B0502040204020203" pitchFamily="34" charset="0"/>
                </a:rPr>
                <a:t>iTalkedTech</a:t>
              </a:r>
              <a:r>
                <a:rPr kumimoji="0" lang="en-US" sz="1400" b="0" i="0" u="none" strike="noStrike" kern="1200" cap="none" spc="0" normalizeH="0" baseline="0" noProof="0" dirty="0">
                  <a:ln>
                    <a:noFill/>
                  </a:ln>
                  <a:effectLst/>
                  <a:uLnTx/>
                  <a:uFillTx/>
                  <a:latin typeface="LORA" pitchFamily="2" charset="0"/>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LORA" pitchFamily="2" charset="0"/>
                  <a:cs typeface="Segoe UI" panose="020B0502040204020203" pitchFamily="34" charset="0"/>
                </a:rPr>
                <a:t>Let this slide be kept for attribution.</a:t>
              </a:r>
            </a:p>
          </p:txBody>
        </p:sp>
        <p:sp>
          <p:nvSpPr>
            <p:cNvPr id="7" name="Rectangle 6">
              <a:extLst>
                <a:ext uri="{FF2B5EF4-FFF2-40B4-BE49-F238E27FC236}">
                  <a16:creationId xmlns:a16="http://schemas.microsoft.com/office/drawing/2014/main" id="{9A4B43F0-6627-186C-D543-EF34235C1E9E}"/>
                </a:ext>
              </a:extLst>
            </p:cNvPr>
            <p:cNvSpPr/>
            <p:nvPr/>
          </p:nvSpPr>
          <p:spPr>
            <a:xfrm>
              <a:off x="2668859" y="4098910"/>
              <a:ext cx="685428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Do you have a design request, please visit our </a:t>
              </a:r>
              <a:r>
                <a:rPr kumimoji="0" lang="en-US" sz="1800" b="1" i="0" u="sng" strike="noStrike" kern="1200" cap="none" spc="0" normalizeH="0" baseline="0" noProof="0" dirty="0">
                  <a:ln>
                    <a:noFill/>
                  </a:ln>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redesign</a:t>
              </a:r>
              <a:r>
                <a:rPr kumimoji="0" lang="en-US" sz="1800" b="0" i="0" u="none" strike="noStrike" kern="1200" cap="none" spc="0" normalizeH="0" baseline="0" noProof="0" dirty="0">
                  <a:ln>
                    <a:noFill/>
                  </a:ln>
                  <a:effectLst/>
                  <a:uLnTx/>
                  <a:uFillTx/>
                  <a:latin typeface="LORA" pitchFamily="2" charset="0"/>
                  <a:cs typeface="Segoe UI" panose="020B0502040204020203" pitchFamily="34" charset="0"/>
                </a:rPr>
                <a:t> page.</a:t>
              </a:r>
            </a:p>
          </p:txBody>
        </p:sp>
      </p:grpSp>
      <p:sp>
        <p:nvSpPr>
          <p:cNvPr id="13" name="Rectangle 12">
            <a:extLst>
              <a:ext uri="{FF2B5EF4-FFF2-40B4-BE49-F238E27FC236}">
                <a16:creationId xmlns:a16="http://schemas.microsoft.com/office/drawing/2014/main" id="{1F92F4EF-D7F4-BB8D-281C-69484E8A3200}"/>
              </a:ext>
            </a:extLst>
          </p:cNvPr>
          <p:cNvSpPr/>
          <p:nvPr/>
        </p:nvSpPr>
        <p:spPr>
          <a:xfrm>
            <a:off x="0" y="6313714"/>
            <a:ext cx="12192000" cy="5442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6151815"/>
      </p:ext>
    </p:extLst>
  </p:cSld>
  <p:clrMapOvr>
    <a:masterClrMapping/>
  </p:clrMapOvr>
</p:sld>
</file>

<file path=ppt/theme/theme1.xml><?xml version="1.0" encoding="utf-8"?>
<a:theme xmlns:a="http://schemas.openxmlformats.org/drawingml/2006/main" name="Office Theme">
  <a:themeElements>
    <a:clrScheme name="Halloween">
      <a:dk1>
        <a:sysClr val="windowText" lastClr="000000"/>
      </a:dk1>
      <a:lt1>
        <a:sysClr val="window" lastClr="FFFFFF"/>
      </a:lt1>
      <a:dk2>
        <a:srgbClr val="44546A"/>
      </a:dk2>
      <a:lt2>
        <a:srgbClr val="E7E6E6"/>
      </a:lt2>
      <a:accent1>
        <a:srgbClr val="FFB83C"/>
      </a:accent1>
      <a:accent2>
        <a:srgbClr val="FF8601"/>
      </a:accent2>
      <a:accent3>
        <a:srgbClr val="D05301"/>
      </a:accent3>
      <a:accent4>
        <a:srgbClr val="646871"/>
      </a:accent4>
      <a:accent5>
        <a:srgbClr val="3B3330"/>
      </a:accent5>
      <a:accent6>
        <a:srgbClr val="1B0D0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TotalTime>
  <Words>1522</Words>
  <Application>Microsoft Office PowerPoint</Application>
  <PresentationFormat>Widescreen</PresentationFormat>
  <Paragraphs>154</Paragraphs>
  <Slides>36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Calibri Light</vt:lpstr>
      <vt:lpstr>Georgia</vt:lpstr>
      <vt:lpstr>Lora</vt:lpstr>
      <vt:lpstr>Lora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Deckzi Solutions</dc:creator>
  <cp:lastModifiedBy>Islam Mohamed Hamid Soliman</cp:lastModifiedBy>
  <cp:revision>3</cp:revision>
  <dcterms:created xsi:type="dcterms:W3CDTF">2022-12-14T06:21:28Z</dcterms:created>
  <dcterms:modified xsi:type="dcterms:W3CDTF">2023-10-19T20:02:10Z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1566135</vt:lpwstr>
  </property>
  <property fmtid="{D5CDD505-2E9C-101B-9397-08002B2CF9AE}" pid="3" name="NXPowerLiteSettings">
    <vt:lpwstr>E700052003A000</vt:lpwstr>
  </property>
  <property fmtid="{D5CDD505-2E9C-101B-9397-08002B2CF9AE}" pid="4" name="NXPowerLiteVersion">
    <vt:lpwstr>D9.1.7</vt:lpwstr>
  </property>
</Properties>
</file>