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  <p:sldId id="263" r:id="rId11"/>
    <p:sldId id="266" r:id="rId12"/>
    <p:sldId id="267" r:id="rId13"/>
    <p:sldId id="268" r:id="rId14"/>
    <p:sldId id="269" r:id="rId15"/>
    <p:sldId id="270" r:id="rId16"/>
    <p:sldId id="294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F246C-320B-4D85-950A-E2457D295ACF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12CF-C865-4C02-BB41-2F19B25C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15539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F246C-320B-4D85-950A-E2457D295ACF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12CF-C865-4C02-BB41-2F19B25C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7647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F246C-320B-4D85-950A-E2457D295ACF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12CF-C865-4C02-BB41-2F19B25C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5031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F246C-320B-4D85-950A-E2457D295ACF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12CF-C865-4C02-BB41-2F19B25C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204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F246C-320B-4D85-950A-E2457D295ACF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12CF-C865-4C02-BB41-2F19B25C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24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slideegg.tawk.help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slideegg.tawk.help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s://www.facebook.com/isba.digital" TargetMode="External"/><Relationship Id="rId7" Type="http://schemas.openxmlformats.org/officeDocument/2006/relationships/hyperlink" Target="https://www.instagram.com/slide_egg/" TargetMode="External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hyperlink" Target="https://www.youtube.com/@theanalystislamsoliman8411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s://www.slideegg.com/re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-79023" y="1"/>
            <a:ext cx="3567290" cy="2073495"/>
          </a:xfrm>
          <a:custGeom>
            <a:avLst/>
            <a:gdLst>
              <a:gd name="connsiteX0" fmla="*/ 25612 w 3567290"/>
              <a:gd name="connsiteY0" fmla="*/ 0 h 2073495"/>
              <a:gd name="connsiteX1" fmla="*/ 3541678 w 3567290"/>
              <a:gd name="connsiteY1" fmla="*/ 0 h 2073495"/>
              <a:gd name="connsiteX2" fmla="*/ 3558081 w 3567290"/>
              <a:gd name="connsiteY2" fmla="*/ 107483 h 2073495"/>
              <a:gd name="connsiteX3" fmla="*/ 3567290 w 3567290"/>
              <a:gd name="connsiteY3" fmla="*/ 289850 h 2073495"/>
              <a:gd name="connsiteX4" fmla="*/ 1783645 w 3567290"/>
              <a:gd name="connsiteY4" fmla="*/ 2073495 h 2073495"/>
              <a:gd name="connsiteX5" fmla="*/ 0 w 3567290"/>
              <a:gd name="connsiteY5" fmla="*/ 289850 h 2073495"/>
              <a:gd name="connsiteX6" fmla="*/ 9209 w 3567290"/>
              <a:gd name="connsiteY6" fmla="*/ 107483 h 2073495"/>
              <a:gd name="connsiteX7" fmla="*/ 25612 w 3567290"/>
              <a:gd name="connsiteY7" fmla="*/ 0 h 2073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7290" h="2073495">
                <a:moveTo>
                  <a:pt x="25612" y="0"/>
                </a:moveTo>
                <a:lnTo>
                  <a:pt x="3541678" y="0"/>
                </a:lnTo>
                <a:lnTo>
                  <a:pt x="3558081" y="107483"/>
                </a:lnTo>
                <a:cubicBezTo>
                  <a:pt x="3564171" y="167444"/>
                  <a:pt x="3567290" y="228283"/>
                  <a:pt x="3567290" y="289850"/>
                </a:cubicBezTo>
                <a:cubicBezTo>
                  <a:pt x="3567290" y="1274930"/>
                  <a:pt x="2768725" y="2073495"/>
                  <a:pt x="1783645" y="2073495"/>
                </a:cubicBezTo>
                <a:cubicBezTo>
                  <a:pt x="798565" y="2073495"/>
                  <a:pt x="0" y="1274930"/>
                  <a:pt x="0" y="289850"/>
                </a:cubicBezTo>
                <a:cubicBezTo>
                  <a:pt x="0" y="228283"/>
                  <a:pt x="3119" y="167444"/>
                  <a:pt x="9209" y="107483"/>
                </a:cubicBezTo>
                <a:lnTo>
                  <a:pt x="25612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1"/>
              </a:gs>
              <a:gs pos="58000">
                <a:schemeClr val="accent2"/>
              </a:gs>
              <a:gs pos="81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 rot="5400000">
            <a:off x="7074121" y="1600739"/>
            <a:ext cx="5096932" cy="5484816"/>
          </a:xfrm>
          <a:custGeom>
            <a:avLst/>
            <a:gdLst>
              <a:gd name="connsiteX0" fmla="*/ 0 w 5096932"/>
              <a:gd name="connsiteY0" fmla="*/ 1924909 h 5484816"/>
              <a:gd name="connsiteX1" fmla="*/ 414980 w 5096932"/>
              <a:gd name="connsiteY1" fmla="*/ 228046 h 5484816"/>
              <a:gd name="connsiteX2" fmla="*/ 548787 w 5096932"/>
              <a:gd name="connsiteY2" fmla="*/ 0 h 5484816"/>
              <a:gd name="connsiteX3" fmla="*/ 5096932 w 5096932"/>
              <a:gd name="connsiteY3" fmla="*/ 0 h 5484816"/>
              <a:gd name="connsiteX4" fmla="*/ 5096932 w 5096932"/>
              <a:gd name="connsiteY4" fmla="*/ 5042705 h 5484816"/>
              <a:gd name="connsiteX5" fmla="*/ 5077140 w 5096932"/>
              <a:gd name="connsiteY5" fmla="*/ 5055154 h 5484816"/>
              <a:gd name="connsiteX6" fmla="*/ 3438261 w 5096932"/>
              <a:gd name="connsiteY6" fmla="*/ 5484816 h 5484816"/>
              <a:gd name="connsiteX7" fmla="*/ 0 w 5096932"/>
              <a:gd name="connsiteY7" fmla="*/ 1924909 h 548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96932" h="5484816">
                <a:moveTo>
                  <a:pt x="0" y="1924909"/>
                </a:moveTo>
                <a:cubicBezTo>
                  <a:pt x="0" y="1310508"/>
                  <a:pt x="150328" y="732461"/>
                  <a:pt x="414980" y="228046"/>
                </a:cubicBezTo>
                <a:lnTo>
                  <a:pt x="548787" y="0"/>
                </a:lnTo>
                <a:lnTo>
                  <a:pt x="5096932" y="0"/>
                </a:lnTo>
                <a:lnTo>
                  <a:pt x="5096932" y="5042705"/>
                </a:lnTo>
                <a:lnTo>
                  <a:pt x="5077140" y="5055154"/>
                </a:lnTo>
                <a:cubicBezTo>
                  <a:pt x="4589962" y="5329169"/>
                  <a:pt x="4031667" y="5484816"/>
                  <a:pt x="3438261" y="5484816"/>
                </a:cubicBezTo>
                <a:cubicBezTo>
                  <a:pt x="1539362" y="5484816"/>
                  <a:pt x="0" y="3890991"/>
                  <a:pt x="0" y="1924909"/>
                </a:cubicBezTo>
                <a:close/>
              </a:path>
            </a:pathLst>
          </a:custGeom>
          <a:gradFill flip="none" rotWithShape="1">
            <a:gsLst>
              <a:gs pos="21000">
                <a:schemeClr val="accent1"/>
              </a:gs>
              <a:gs pos="50000">
                <a:schemeClr val="accent2"/>
              </a:gs>
              <a:gs pos="71000">
                <a:schemeClr val="accent3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810381" y="3044251"/>
            <a:ext cx="4285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>
                <a:solidFill>
                  <a:schemeClr val="bg1"/>
                </a:solidFill>
                <a:latin typeface="Lora"/>
              </a:rPr>
              <a:t>Technology</a:t>
            </a:r>
          </a:p>
        </p:txBody>
      </p:sp>
      <p:sp>
        <p:nvSpPr>
          <p:cNvPr id="7" name="Rectangle 6"/>
          <p:cNvSpPr/>
          <p:nvPr/>
        </p:nvSpPr>
        <p:spPr>
          <a:xfrm>
            <a:off x="2294381" y="4057139"/>
            <a:ext cx="2909613" cy="63500"/>
          </a:xfrm>
          <a:prstGeom prst="rect">
            <a:avLst/>
          </a:prstGeom>
          <a:gradFill>
            <a:gsLst>
              <a:gs pos="0">
                <a:schemeClr val="accent1"/>
              </a:gs>
              <a:gs pos="36000">
                <a:schemeClr val="accent2"/>
              </a:gs>
              <a:gs pos="58000">
                <a:schemeClr val="accent3"/>
              </a:gs>
            </a:gsLst>
            <a:lin ang="189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-79022" y="4905376"/>
            <a:ext cx="2174523" cy="1952625"/>
          </a:xfrm>
          <a:custGeom>
            <a:avLst/>
            <a:gdLst>
              <a:gd name="connsiteX0" fmla="*/ 221898 w 2174523"/>
              <a:gd name="connsiteY0" fmla="*/ 0 h 1952625"/>
              <a:gd name="connsiteX1" fmla="*/ 2174523 w 2174523"/>
              <a:gd name="connsiteY1" fmla="*/ 1952625 h 1952625"/>
              <a:gd name="connsiteX2" fmla="*/ 1198212 w 2174523"/>
              <a:gd name="connsiteY2" fmla="*/ 1952625 h 1952625"/>
              <a:gd name="connsiteX3" fmla="*/ 221899 w 2174523"/>
              <a:gd name="connsiteY3" fmla="*/ 976312 h 1952625"/>
              <a:gd name="connsiteX4" fmla="*/ 25138 w 2174523"/>
              <a:gd name="connsiteY4" fmla="*/ 996147 h 1952625"/>
              <a:gd name="connsiteX5" fmla="*/ 0 w 2174523"/>
              <a:gd name="connsiteY5" fmla="*/ 1002611 h 1952625"/>
              <a:gd name="connsiteX6" fmla="*/ 0 w 2174523"/>
              <a:gd name="connsiteY6" fmla="*/ 13477 h 1952625"/>
              <a:gd name="connsiteX7" fmla="*/ 22253 w 2174523"/>
              <a:gd name="connsiteY7" fmla="*/ 10081 h 1952625"/>
              <a:gd name="connsiteX8" fmla="*/ 221898 w 2174523"/>
              <a:gd name="connsiteY8" fmla="*/ 0 h 195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4523" h="1952625">
                <a:moveTo>
                  <a:pt x="221898" y="0"/>
                </a:moveTo>
                <a:cubicBezTo>
                  <a:pt x="1300303" y="0"/>
                  <a:pt x="2174523" y="874220"/>
                  <a:pt x="2174523" y="1952625"/>
                </a:cubicBezTo>
                <a:lnTo>
                  <a:pt x="1198212" y="1952625"/>
                </a:lnTo>
                <a:cubicBezTo>
                  <a:pt x="1198212" y="1413422"/>
                  <a:pt x="761102" y="976312"/>
                  <a:pt x="221899" y="976312"/>
                </a:cubicBezTo>
                <a:cubicBezTo>
                  <a:pt x="154499" y="976312"/>
                  <a:pt x="88694" y="983142"/>
                  <a:pt x="25138" y="996147"/>
                </a:cubicBezTo>
                <a:lnTo>
                  <a:pt x="0" y="1002611"/>
                </a:lnTo>
                <a:lnTo>
                  <a:pt x="0" y="13477"/>
                </a:lnTo>
                <a:lnTo>
                  <a:pt x="22253" y="10081"/>
                </a:lnTo>
                <a:cubicBezTo>
                  <a:pt x="87895" y="3415"/>
                  <a:pt x="154498" y="0"/>
                  <a:pt x="221898" y="0"/>
                </a:cubicBezTo>
                <a:close/>
              </a:path>
            </a:pathLst>
          </a:custGeom>
          <a:solidFill>
            <a:schemeClr val="accent4">
              <a:alpha val="49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275265-BDB9-7715-4184-176AEC32DD37}"/>
              </a:ext>
            </a:extLst>
          </p:cNvPr>
          <p:cNvSpPr txBox="1"/>
          <p:nvPr/>
        </p:nvSpPr>
        <p:spPr>
          <a:xfrm>
            <a:off x="1337439" y="4297979"/>
            <a:ext cx="61351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>
                <a:solidFill>
                  <a:schemeClr val="bg1"/>
                </a:solidFill>
                <a:effectLst/>
                <a:latin typeface="Lora" pitchFamily="2" charset="0"/>
              </a:rPr>
              <a:t>“Any sufficiently advanced technology is indistinguishable from magic”</a:t>
            </a:r>
            <a:endParaRPr lang="en-US" sz="1200">
              <a:solidFill>
                <a:schemeClr val="bg1"/>
              </a:solidFill>
              <a:latin typeface="Lor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94656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4281220" y="0"/>
            <a:ext cx="3190876" cy="2623719"/>
          </a:xfrm>
          <a:custGeom>
            <a:avLst/>
            <a:gdLst>
              <a:gd name="connsiteX0" fmla="*/ 376531 w 3190876"/>
              <a:gd name="connsiteY0" fmla="*/ 0 h 2623719"/>
              <a:gd name="connsiteX1" fmla="*/ 2814346 w 3190876"/>
              <a:gd name="connsiteY1" fmla="*/ 0 h 2623719"/>
              <a:gd name="connsiteX2" fmla="*/ 2826555 w 3190876"/>
              <a:gd name="connsiteY2" fmla="*/ 13434 h 2623719"/>
              <a:gd name="connsiteX3" fmla="*/ 3190876 w 3190876"/>
              <a:gd name="connsiteY3" fmla="*/ 1028281 h 2623719"/>
              <a:gd name="connsiteX4" fmla="*/ 1595438 w 3190876"/>
              <a:gd name="connsiteY4" fmla="*/ 2623719 h 2623719"/>
              <a:gd name="connsiteX5" fmla="*/ 0 w 3190876"/>
              <a:gd name="connsiteY5" fmla="*/ 1028281 h 2623719"/>
              <a:gd name="connsiteX6" fmla="*/ 364321 w 3190876"/>
              <a:gd name="connsiteY6" fmla="*/ 13434 h 2623719"/>
              <a:gd name="connsiteX7" fmla="*/ 376531 w 3190876"/>
              <a:gd name="connsiteY7" fmla="*/ 0 h 2623719"/>
              <a:gd name="connsiteX8" fmla="*/ 1595437 w 3190876"/>
              <a:gd name="connsiteY8" fmla="*/ 18465 h 2623719"/>
              <a:gd name="connsiteX9" fmla="*/ 585621 w 3190876"/>
              <a:gd name="connsiteY9" fmla="*/ 1028281 h 2623719"/>
              <a:gd name="connsiteX10" fmla="*/ 1595437 w 3190876"/>
              <a:gd name="connsiteY10" fmla="*/ 2038097 h 2623719"/>
              <a:gd name="connsiteX11" fmla="*/ 2605253 w 3190876"/>
              <a:gd name="connsiteY11" fmla="*/ 1028281 h 2623719"/>
              <a:gd name="connsiteX12" fmla="*/ 1595437 w 3190876"/>
              <a:gd name="connsiteY12" fmla="*/ 18465 h 262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90876" h="2623719">
                <a:moveTo>
                  <a:pt x="376531" y="0"/>
                </a:moveTo>
                <a:lnTo>
                  <a:pt x="2814346" y="0"/>
                </a:lnTo>
                <a:lnTo>
                  <a:pt x="2826555" y="13434"/>
                </a:lnTo>
                <a:cubicBezTo>
                  <a:pt x="3054154" y="289220"/>
                  <a:pt x="3190876" y="642784"/>
                  <a:pt x="3190876" y="1028281"/>
                </a:cubicBezTo>
                <a:cubicBezTo>
                  <a:pt x="3190876" y="1909417"/>
                  <a:pt x="2476574" y="2623719"/>
                  <a:pt x="1595438" y="2623719"/>
                </a:cubicBezTo>
                <a:cubicBezTo>
                  <a:pt x="714302" y="2623719"/>
                  <a:pt x="0" y="1909417"/>
                  <a:pt x="0" y="1028281"/>
                </a:cubicBezTo>
                <a:cubicBezTo>
                  <a:pt x="0" y="642784"/>
                  <a:pt x="136722" y="289220"/>
                  <a:pt x="364321" y="13434"/>
                </a:cubicBezTo>
                <a:lnTo>
                  <a:pt x="376531" y="0"/>
                </a:lnTo>
                <a:close/>
                <a:moveTo>
                  <a:pt x="1595437" y="18465"/>
                </a:moveTo>
                <a:cubicBezTo>
                  <a:pt x="1037731" y="18465"/>
                  <a:pt x="585621" y="470575"/>
                  <a:pt x="585621" y="1028281"/>
                </a:cubicBezTo>
                <a:cubicBezTo>
                  <a:pt x="585621" y="1585987"/>
                  <a:pt x="1037731" y="2038097"/>
                  <a:pt x="1595437" y="2038097"/>
                </a:cubicBezTo>
                <a:cubicBezTo>
                  <a:pt x="2153143" y="2038097"/>
                  <a:pt x="2605253" y="1585987"/>
                  <a:pt x="2605253" y="1028281"/>
                </a:cubicBezTo>
                <a:cubicBezTo>
                  <a:pt x="2605253" y="470575"/>
                  <a:pt x="2153143" y="18465"/>
                  <a:pt x="1595437" y="18465"/>
                </a:cubicBezTo>
                <a:close/>
              </a:path>
            </a:pathLst>
          </a:custGeom>
          <a:solidFill>
            <a:schemeClr val="accent4">
              <a:alpha val="49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386387" y="1716108"/>
            <a:ext cx="4791076" cy="4791076"/>
          </a:xfrm>
          <a:prstGeom prst="ellipse">
            <a:avLst/>
          </a:prstGeom>
          <a:gradFill flip="none" rotWithShape="1">
            <a:gsLst>
              <a:gs pos="16000">
                <a:schemeClr val="accent1"/>
              </a:gs>
              <a:gs pos="58000">
                <a:schemeClr val="accent2"/>
              </a:gs>
              <a:gs pos="81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86C515-A158-F648-BB62-5FE8A8A4E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9" t="10141" r="3545" b="16394"/>
          <a:stretch>
            <a:fillRect/>
          </a:stretch>
        </p:blipFill>
        <p:spPr>
          <a:xfrm>
            <a:off x="6817356" y="727152"/>
            <a:ext cx="3519814" cy="3207017"/>
          </a:xfrm>
          <a:prstGeom prst="ellipse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9400B4B-B086-BFC7-3FEF-B644D0DB0D34}"/>
              </a:ext>
            </a:extLst>
          </p:cNvPr>
          <p:cNvGrpSpPr/>
          <p:nvPr/>
        </p:nvGrpSpPr>
        <p:grpSpPr>
          <a:xfrm>
            <a:off x="642804" y="2031864"/>
            <a:ext cx="4191000" cy="2794273"/>
            <a:chOff x="642804" y="1423390"/>
            <a:chExt cx="4191000" cy="2794273"/>
          </a:xfrm>
        </p:grpSpPr>
        <p:sp>
          <p:nvSpPr>
            <p:cNvPr id="11" name="TextBox 10"/>
            <p:cNvSpPr txBox="1"/>
            <p:nvPr/>
          </p:nvSpPr>
          <p:spPr>
            <a:xfrm>
              <a:off x="642804" y="2740335"/>
              <a:ext cx="41910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Lora" pitchFamily="2" charset="0"/>
                </a:rPr>
                <a:t>Technology refers to the tools, systems, and processes that are developed through scientific and engineering principles to solve problems and improve human life.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E4F54BD-F756-BF08-73B1-8BE34F92CE74}"/>
                </a:ext>
              </a:extLst>
            </p:cNvPr>
            <p:cNvSpPr txBox="1"/>
            <p:nvPr/>
          </p:nvSpPr>
          <p:spPr>
            <a:xfrm>
              <a:off x="642804" y="1423390"/>
              <a:ext cx="401693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i="0">
                  <a:solidFill>
                    <a:schemeClr val="accent4"/>
                  </a:solidFill>
                  <a:effectLst/>
                  <a:latin typeface="Lora" pitchFamily="2" charset="0"/>
                </a:rPr>
                <a:t>Introduction Of Technology</a:t>
              </a:r>
              <a:endParaRPr lang="en-US" sz="3600" b="1">
                <a:solidFill>
                  <a:schemeClr val="accent4"/>
                </a:solidFill>
                <a:latin typeface="Lor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270827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781897" y="3613666"/>
            <a:ext cx="2988356" cy="2988356"/>
          </a:xfrm>
          <a:prstGeom prst="ellipse">
            <a:avLst/>
          </a:prstGeom>
          <a:gradFill flip="none" rotWithShape="1">
            <a:gsLst>
              <a:gs pos="16000">
                <a:schemeClr val="accent1"/>
              </a:gs>
              <a:gs pos="58000">
                <a:schemeClr val="accent2"/>
              </a:gs>
              <a:gs pos="81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5" name="Freeform 14"/>
          <p:cNvSpPr/>
          <p:nvPr/>
        </p:nvSpPr>
        <p:spPr>
          <a:xfrm>
            <a:off x="-34891" y="0"/>
            <a:ext cx="2363664" cy="2492098"/>
          </a:xfrm>
          <a:custGeom>
            <a:avLst/>
            <a:gdLst>
              <a:gd name="connsiteX0" fmla="*/ 0 w 2363664"/>
              <a:gd name="connsiteY0" fmla="*/ 0 h 2492098"/>
              <a:gd name="connsiteX1" fmla="*/ 1979310 w 2363664"/>
              <a:gd name="connsiteY1" fmla="*/ 0 h 2492098"/>
              <a:gd name="connsiteX2" fmla="*/ 2022466 w 2363664"/>
              <a:gd name="connsiteY2" fmla="*/ 47484 h 2492098"/>
              <a:gd name="connsiteX3" fmla="*/ 2363664 w 2363664"/>
              <a:gd name="connsiteY3" fmla="*/ 997920 h 2492098"/>
              <a:gd name="connsiteX4" fmla="*/ 869486 w 2363664"/>
              <a:gd name="connsiteY4" fmla="*/ 2492098 h 2492098"/>
              <a:gd name="connsiteX5" fmla="*/ 34077 w 2363664"/>
              <a:gd name="connsiteY5" fmla="*/ 2236916 h 2492098"/>
              <a:gd name="connsiteX6" fmla="*/ 0 w 2363664"/>
              <a:gd name="connsiteY6" fmla="*/ 2211434 h 2492098"/>
              <a:gd name="connsiteX7" fmla="*/ 0 w 2363664"/>
              <a:gd name="connsiteY7" fmla="*/ 0 h 2492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3664" h="2492098">
                <a:moveTo>
                  <a:pt x="0" y="0"/>
                </a:moveTo>
                <a:lnTo>
                  <a:pt x="1979310" y="0"/>
                </a:lnTo>
                <a:lnTo>
                  <a:pt x="2022466" y="47484"/>
                </a:lnTo>
                <a:cubicBezTo>
                  <a:pt x="2235620" y="305766"/>
                  <a:pt x="2363664" y="636890"/>
                  <a:pt x="2363664" y="997920"/>
                </a:cubicBezTo>
                <a:cubicBezTo>
                  <a:pt x="2363664" y="1823132"/>
                  <a:pt x="1694698" y="2492098"/>
                  <a:pt x="869486" y="2492098"/>
                </a:cubicBezTo>
                <a:cubicBezTo>
                  <a:pt x="560032" y="2492098"/>
                  <a:pt x="272549" y="2398025"/>
                  <a:pt x="34077" y="2236916"/>
                </a:cubicBezTo>
                <a:lnTo>
                  <a:pt x="0" y="221143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10260353" y="0"/>
            <a:ext cx="1933575" cy="1768945"/>
          </a:xfrm>
          <a:custGeom>
            <a:avLst/>
            <a:gdLst>
              <a:gd name="connsiteX0" fmla="*/ 9822 w 1933575"/>
              <a:gd name="connsiteY0" fmla="*/ 0 h 1768945"/>
              <a:gd name="connsiteX1" fmla="*/ 601558 w 1933575"/>
              <a:gd name="connsiteY1" fmla="*/ 0 h 1768945"/>
              <a:gd name="connsiteX2" fmla="*/ 590835 w 1933575"/>
              <a:gd name="connsiteY2" fmla="*/ 70259 h 1768945"/>
              <a:gd name="connsiteX3" fmla="*/ 585621 w 1933575"/>
              <a:gd name="connsiteY3" fmla="*/ 173507 h 1768945"/>
              <a:gd name="connsiteX4" fmla="*/ 1595437 w 1933575"/>
              <a:gd name="connsiteY4" fmla="*/ 1183323 h 1768945"/>
              <a:gd name="connsiteX5" fmla="*/ 1895725 w 1933575"/>
              <a:gd name="connsiteY5" fmla="*/ 1137924 h 1768945"/>
              <a:gd name="connsiteX6" fmla="*/ 1933575 w 1933575"/>
              <a:gd name="connsiteY6" fmla="*/ 1124071 h 1768945"/>
              <a:gd name="connsiteX7" fmla="*/ 1933575 w 1933575"/>
              <a:gd name="connsiteY7" fmla="*/ 1732263 h 1768945"/>
              <a:gd name="connsiteX8" fmla="*/ 1916974 w 1933575"/>
              <a:gd name="connsiteY8" fmla="*/ 1736531 h 1768945"/>
              <a:gd name="connsiteX9" fmla="*/ 1595438 w 1933575"/>
              <a:gd name="connsiteY9" fmla="*/ 1768945 h 1768945"/>
              <a:gd name="connsiteX10" fmla="*/ 0 w 1933575"/>
              <a:gd name="connsiteY10" fmla="*/ 173507 h 1768945"/>
              <a:gd name="connsiteX11" fmla="*/ 8237 w 1933575"/>
              <a:gd name="connsiteY11" fmla="*/ 10383 h 1768945"/>
              <a:gd name="connsiteX12" fmla="*/ 9822 w 1933575"/>
              <a:gd name="connsiteY12" fmla="*/ 0 h 1768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33575" h="1768945">
                <a:moveTo>
                  <a:pt x="9822" y="0"/>
                </a:moveTo>
                <a:lnTo>
                  <a:pt x="601558" y="0"/>
                </a:lnTo>
                <a:lnTo>
                  <a:pt x="590835" y="70259"/>
                </a:lnTo>
                <a:cubicBezTo>
                  <a:pt x="587387" y="104206"/>
                  <a:pt x="585621" y="138650"/>
                  <a:pt x="585621" y="173507"/>
                </a:cubicBezTo>
                <a:cubicBezTo>
                  <a:pt x="585621" y="731213"/>
                  <a:pt x="1037731" y="1183323"/>
                  <a:pt x="1595437" y="1183323"/>
                </a:cubicBezTo>
                <a:cubicBezTo>
                  <a:pt x="1700007" y="1183323"/>
                  <a:pt x="1800864" y="1167429"/>
                  <a:pt x="1895725" y="1137924"/>
                </a:cubicBezTo>
                <a:lnTo>
                  <a:pt x="1933575" y="1124071"/>
                </a:lnTo>
                <a:lnTo>
                  <a:pt x="1933575" y="1732263"/>
                </a:lnTo>
                <a:lnTo>
                  <a:pt x="1916974" y="1736531"/>
                </a:lnTo>
                <a:cubicBezTo>
                  <a:pt x="1813115" y="1757784"/>
                  <a:pt x="1705580" y="1768945"/>
                  <a:pt x="1595438" y="1768945"/>
                </a:cubicBezTo>
                <a:cubicBezTo>
                  <a:pt x="714302" y="1768945"/>
                  <a:pt x="0" y="1054643"/>
                  <a:pt x="0" y="173507"/>
                </a:cubicBezTo>
                <a:cubicBezTo>
                  <a:pt x="0" y="118436"/>
                  <a:pt x="2790" y="64017"/>
                  <a:pt x="8237" y="10383"/>
                </a:cubicBezTo>
                <a:lnTo>
                  <a:pt x="9822" y="0"/>
                </a:lnTo>
                <a:close/>
              </a:path>
            </a:pathLst>
          </a:custGeom>
          <a:solidFill>
            <a:schemeClr val="accent4">
              <a:alpha val="49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621338" y="2204548"/>
            <a:ext cx="4016932" cy="2725904"/>
            <a:chOff x="5621338" y="2204548"/>
            <a:chExt cx="4016932" cy="2725904"/>
          </a:xfrm>
        </p:grpSpPr>
        <p:sp>
          <p:nvSpPr>
            <p:cNvPr id="10" name="TextBox 9"/>
            <p:cNvSpPr txBox="1"/>
            <p:nvPr/>
          </p:nvSpPr>
          <p:spPr>
            <a:xfrm>
              <a:off x="5621339" y="2204548"/>
              <a:ext cx="401693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i="0">
                  <a:solidFill>
                    <a:schemeClr val="accent4"/>
                  </a:solidFill>
                  <a:effectLst/>
                  <a:latin typeface="Lora" pitchFamily="2" charset="0"/>
                </a:rPr>
                <a:t>Artificial Intelligence (AI)</a:t>
              </a:r>
              <a:endParaRPr lang="en-US" sz="3600" b="1">
                <a:solidFill>
                  <a:schemeClr val="accent4"/>
                </a:solidFill>
                <a:latin typeface="Lora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621338" y="3453124"/>
              <a:ext cx="352266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>
                  <a:solidFill>
                    <a:schemeClr val="bg1"/>
                  </a:solidFill>
                  <a:effectLst/>
                  <a:latin typeface="Lora" pitchFamily="2" charset="0"/>
                </a:rPr>
                <a:t>Artificial Intelligence (AI) is the simulation of human intelligence in machines that can learn, reason, and solve problems.</a:t>
              </a:r>
              <a:endParaRPr lang="en-US">
                <a:solidFill>
                  <a:schemeClr val="bg1"/>
                </a:solidFill>
                <a:latin typeface="Lora" pitchFamily="2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2AC0887C-F408-FEC4-9206-656D1549D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9" t="533" r="8165" b="315"/>
          <a:stretch>
            <a:fillRect/>
          </a:stretch>
        </p:blipFill>
        <p:spPr>
          <a:xfrm>
            <a:off x="1179997" y="1397905"/>
            <a:ext cx="3414734" cy="330995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6353128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>
            <a:off x="5566196" y="5486867"/>
            <a:ext cx="3155726" cy="1371133"/>
          </a:xfrm>
          <a:custGeom>
            <a:avLst/>
            <a:gdLst>
              <a:gd name="connsiteX0" fmla="*/ 1577863 w 3155726"/>
              <a:gd name="connsiteY0" fmla="*/ 0 h 1371133"/>
              <a:gd name="connsiteX1" fmla="*/ 3140887 w 3155726"/>
              <a:gd name="connsiteY1" fmla="*/ 1273902 h 1371133"/>
              <a:gd name="connsiteX2" fmla="*/ 3155726 w 3155726"/>
              <a:gd name="connsiteY2" fmla="*/ 1371133 h 1371133"/>
              <a:gd name="connsiteX3" fmla="*/ 2561816 w 3155726"/>
              <a:gd name="connsiteY3" fmla="*/ 1371133 h 1371133"/>
              <a:gd name="connsiteX4" fmla="*/ 2542279 w 3155726"/>
              <a:gd name="connsiteY4" fmla="*/ 1295150 h 1371133"/>
              <a:gd name="connsiteX5" fmla="*/ 1577862 w 3155726"/>
              <a:gd name="connsiteY5" fmla="*/ 585622 h 1371133"/>
              <a:gd name="connsiteX6" fmla="*/ 613445 w 3155726"/>
              <a:gd name="connsiteY6" fmla="*/ 1295150 h 1371133"/>
              <a:gd name="connsiteX7" fmla="*/ 593908 w 3155726"/>
              <a:gd name="connsiteY7" fmla="*/ 1371133 h 1371133"/>
              <a:gd name="connsiteX8" fmla="*/ 0 w 3155726"/>
              <a:gd name="connsiteY8" fmla="*/ 1371133 h 1371133"/>
              <a:gd name="connsiteX9" fmla="*/ 14839 w 3155726"/>
              <a:gd name="connsiteY9" fmla="*/ 1273902 h 1371133"/>
              <a:gd name="connsiteX10" fmla="*/ 1577863 w 3155726"/>
              <a:gd name="connsiteY10" fmla="*/ 0 h 137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55726" h="1371133">
                <a:moveTo>
                  <a:pt x="1577863" y="0"/>
                </a:moveTo>
                <a:cubicBezTo>
                  <a:pt x="2348857" y="0"/>
                  <a:pt x="2992119" y="546888"/>
                  <a:pt x="3140887" y="1273902"/>
                </a:cubicBezTo>
                <a:lnTo>
                  <a:pt x="3155726" y="1371133"/>
                </a:lnTo>
                <a:lnTo>
                  <a:pt x="2561816" y="1371133"/>
                </a:lnTo>
                <a:lnTo>
                  <a:pt x="2542279" y="1295150"/>
                </a:lnTo>
                <a:cubicBezTo>
                  <a:pt x="2414425" y="884085"/>
                  <a:pt x="2030998" y="585622"/>
                  <a:pt x="1577862" y="585622"/>
                </a:cubicBezTo>
                <a:cubicBezTo>
                  <a:pt x="1124726" y="585622"/>
                  <a:pt x="741300" y="884085"/>
                  <a:pt x="613445" y="1295150"/>
                </a:cubicBezTo>
                <a:lnTo>
                  <a:pt x="593908" y="1371133"/>
                </a:lnTo>
                <a:lnTo>
                  <a:pt x="0" y="1371133"/>
                </a:lnTo>
                <a:lnTo>
                  <a:pt x="14839" y="1273902"/>
                </a:lnTo>
                <a:cubicBezTo>
                  <a:pt x="163608" y="546888"/>
                  <a:pt x="806869" y="0"/>
                  <a:pt x="1577863" y="0"/>
                </a:cubicBezTo>
                <a:close/>
              </a:path>
            </a:pathLst>
          </a:custGeom>
          <a:solidFill>
            <a:schemeClr val="accent4">
              <a:alpha val="49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8487343" y="2603477"/>
            <a:ext cx="3263650" cy="3263650"/>
          </a:xfrm>
          <a:prstGeom prst="ellipse">
            <a:avLst/>
          </a:prstGeom>
          <a:gradFill flip="none" rotWithShape="1">
            <a:gsLst>
              <a:gs pos="16000">
                <a:schemeClr val="accent1"/>
              </a:gs>
              <a:gs pos="58000">
                <a:schemeClr val="accent2"/>
              </a:gs>
              <a:gs pos="81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629D63B-7C46-7FBC-6E42-248CCC2EE4B7}"/>
              </a:ext>
            </a:extLst>
          </p:cNvPr>
          <p:cNvGrpSpPr/>
          <p:nvPr/>
        </p:nvGrpSpPr>
        <p:grpSpPr>
          <a:xfrm>
            <a:off x="941830" y="2046742"/>
            <a:ext cx="4145019" cy="2764517"/>
            <a:chOff x="678183" y="2337850"/>
            <a:chExt cx="4145019" cy="2764517"/>
          </a:xfrm>
        </p:grpSpPr>
        <p:sp>
          <p:nvSpPr>
            <p:cNvPr id="9" name="TextBox 8"/>
            <p:cNvSpPr txBox="1"/>
            <p:nvPr/>
          </p:nvSpPr>
          <p:spPr>
            <a:xfrm>
              <a:off x="678183" y="2337850"/>
              <a:ext cx="39556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i="0">
                  <a:solidFill>
                    <a:schemeClr val="accent4"/>
                  </a:solidFill>
                  <a:effectLst/>
                  <a:latin typeface="Lora" pitchFamily="2" charset="0"/>
                </a:rPr>
                <a:t>Blockchain Technology</a:t>
              </a:r>
              <a:endParaRPr lang="en-US" sz="3600" b="1">
                <a:solidFill>
                  <a:schemeClr val="accent4"/>
                </a:solidFill>
                <a:latin typeface="Lora" pitchFamily="2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183" y="3625039"/>
              <a:ext cx="414501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>
                  <a:solidFill>
                    <a:schemeClr val="bg1"/>
                  </a:solidFill>
                  <a:effectLst/>
                  <a:latin typeface="Lora" pitchFamily="2" charset="0"/>
                </a:rPr>
                <a:t>Blockchain technology is a decentralized, secure, and transparent ledger system that enables peer-to-peer transactions without intermediaries.</a:t>
              </a:r>
              <a:endParaRPr lang="en-US">
                <a:solidFill>
                  <a:schemeClr val="bg1"/>
                </a:solidFill>
                <a:latin typeface="Lora" pitchFamily="2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A59E6EA-714A-9410-A433-02FFF0AAF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8" t="6478" r="36557" b="4850"/>
          <a:stretch>
            <a:fillRect/>
          </a:stretch>
        </p:blipFill>
        <p:spPr>
          <a:xfrm>
            <a:off x="5831373" y="496242"/>
            <a:ext cx="4287795" cy="442494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9423657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nut 5"/>
          <p:cNvSpPr/>
          <p:nvPr/>
        </p:nvSpPr>
        <p:spPr>
          <a:xfrm>
            <a:off x="9119733" y="-648741"/>
            <a:ext cx="2408237" cy="2408237"/>
          </a:xfrm>
          <a:prstGeom prst="donut">
            <a:avLst>
              <a:gd name="adj" fmla="val 18353"/>
            </a:avLst>
          </a:prstGeom>
          <a:solidFill>
            <a:schemeClr val="accent4">
              <a:alpha val="29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54743" y="2615994"/>
            <a:ext cx="3597956" cy="3597956"/>
          </a:xfrm>
          <a:prstGeom prst="ellipse">
            <a:avLst/>
          </a:prstGeom>
          <a:gradFill flip="none" rotWithShape="1">
            <a:gsLst>
              <a:gs pos="16000">
                <a:schemeClr val="accent1">
                  <a:lumMod val="66000"/>
                  <a:alpha val="61000"/>
                </a:schemeClr>
              </a:gs>
              <a:gs pos="41000">
                <a:schemeClr val="accent2">
                  <a:lumMod val="66000"/>
                  <a:alpha val="51000"/>
                </a:schemeClr>
              </a:gs>
              <a:gs pos="82000">
                <a:schemeClr val="accent3">
                  <a:lumMod val="88000"/>
                  <a:alpha val="43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387317" y="1970108"/>
            <a:ext cx="3597956" cy="3597956"/>
          </a:xfrm>
          <a:prstGeom prst="ellipse">
            <a:avLst/>
          </a:prstGeom>
          <a:solidFill>
            <a:schemeClr val="accent5">
              <a:lumMod val="7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705798" y="1978826"/>
            <a:ext cx="4047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0">
                <a:solidFill>
                  <a:schemeClr val="accent4"/>
                </a:solidFill>
                <a:effectLst/>
                <a:latin typeface="Lora" pitchFamily="2" charset="0"/>
              </a:rPr>
              <a:t>Cloud Computing</a:t>
            </a:r>
            <a:endParaRPr lang="en-US" sz="3600" b="1">
              <a:solidFill>
                <a:schemeClr val="accent4"/>
              </a:solidFill>
              <a:latin typeface="Lor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4E6F41-30D9-9C0A-A546-3E25B9991C1B}"/>
              </a:ext>
            </a:extLst>
          </p:cNvPr>
          <p:cNvSpPr txBox="1"/>
          <p:nvPr/>
        </p:nvSpPr>
        <p:spPr>
          <a:xfrm>
            <a:off x="6705798" y="2764679"/>
            <a:ext cx="38908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solidFill>
                  <a:schemeClr val="bg1"/>
                </a:solidFill>
                <a:effectLst/>
                <a:latin typeface="Lora" pitchFamily="2" charset="0"/>
              </a:rPr>
              <a:t>Cloud computing is the delivery of on-demand computing resources over the internet, including storage, applications, and processing power.</a:t>
            </a:r>
            <a:endParaRPr lang="en-US">
              <a:solidFill>
                <a:schemeClr val="bg1"/>
              </a:solidFill>
              <a:latin typeface="Lora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2CD15C-14E3-EBDE-DE69-4620DDB71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829" y="815137"/>
            <a:ext cx="4172877" cy="389908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9649167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 rot="12722402">
            <a:off x="5763782" y="2915947"/>
            <a:ext cx="3263650" cy="3263650"/>
          </a:xfrm>
          <a:prstGeom prst="ellipse">
            <a:avLst/>
          </a:prstGeom>
          <a:gradFill flip="none" rotWithShape="1">
            <a:gsLst>
              <a:gs pos="16000">
                <a:schemeClr val="accent1"/>
              </a:gs>
              <a:gs pos="58000">
                <a:schemeClr val="accent2"/>
              </a:gs>
              <a:gs pos="81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620" y="531272"/>
            <a:ext cx="4325454" cy="4325454"/>
          </a:xfrm>
          <a:prstGeom prst="ellipse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24ECBAB-4548-0CCB-3E3F-E21F130A0F59}"/>
              </a:ext>
            </a:extLst>
          </p:cNvPr>
          <p:cNvGrpSpPr/>
          <p:nvPr/>
        </p:nvGrpSpPr>
        <p:grpSpPr>
          <a:xfrm>
            <a:off x="1459245" y="2078902"/>
            <a:ext cx="4011834" cy="2700196"/>
            <a:chOff x="1459245" y="2217402"/>
            <a:chExt cx="4011834" cy="2700196"/>
          </a:xfrm>
        </p:grpSpPr>
        <p:sp>
          <p:nvSpPr>
            <p:cNvPr id="4" name="TextBox 3"/>
            <p:cNvSpPr txBox="1"/>
            <p:nvPr/>
          </p:nvSpPr>
          <p:spPr>
            <a:xfrm>
              <a:off x="1459245" y="3440270"/>
              <a:ext cx="346430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>
                  <a:solidFill>
                    <a:schemeClr val="bg1"/>
                  </a:solidFill>
                  <a:effectLst/>
                  <a:latin typeface="Lora" pitchFamily="2" charset="0"/>
                </a:rPr>
                <a:t>Internet of Things (IoT) is a network of physical devices, vehicles, and other objects embedded with sensors and software for data exchange.</a:t>
              </a:r>
              <a:endParaRPr lang="en-US">
                <a:solidFill>
                  <a:schemeClr val="bg1"/>
                </a:solidFill>
                <a:latin typeface="Lora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59246" y="2217402"/>
              <a:ext cx="401183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i="0">
                  <a:solidFill>
                    <a:schemeClr val="accent4"/>
                  </a:solidFill>
                  <a:effectLst/>
                  <a:latin typeface="Lora" pitchFamily="2" charset="0"/>
                </a:rPr>
                <a:t>Internet of Things (IoT)</a:t>
              </a:r>
              <a:endParaRPr lang="en-US" sz="3600" b="1">
                <a:solidFill>
                  <a:schemeClr val="accent4"/>
                </a:solidFill>
                <a:latin typeface="Lora" pitchFamily="2" charset="0"/>
              </a:endParaRPr>
            </a:p>
          </p:txBody>
        </p:sp>
      </p:grpSp>
      <p:sp>
        <p:nvSpPr>
          <p:cNvPr id="21" name="Freeform 20"/>
          <p:cNvSpPr/>
          <p:nvPr/>
        </p:nvSpPr>
        <p:spPr>
          <a:xfrm>
            <a:off x="10677179" y="5482301"/>
            <a:ext cx="1588982" cy="1375699"/>
          </a:xfrm>
          <a:custGeom>
            <a:avLst/>
            <a:gdLst>
              <a:gd name="connsiteX0" fmla="*/ 1204119 w 1588982"/>
              <a:gd name="connsiteY0" fmla="*/ 0 h 1375699"/>
              <a:gd name="connsiteX1" fmla="*/ 1562187 w 1588982"/>
              <a:gd name="connsiteY1" fmla="*/ 54135 h 1375699"/>
              <a:gd name="connsiteX2" fmla="*/ 1588982 w 1588982"/>
              <a:gd name="connsiteY2" fmla="*/ 63942 h 1375699"/>
              <a:gd name="connsiteX3" fmla="*/ 1588982 w 1588982"/>
              <a:gd name="connsiteY3" fmla="*/ 549753 h 1375699"/>
              <a:gd name="connsiteX4" fmla="*/ 1500777 w 1588982"/>
              <a:gd name="connsiteY4" fmla="*/ 501876 h 1375699"/>
              <a:gd name="connsiteX5" fmla="*/ 1204119 w 1588982"/>
              <a:gd name="connsiteY5" fmla="*/ 441984 h 1375699"/>
              <a:gd name="connsiteX6" fmla="*/ 441984 w 1588982"/>
              <a:gd name="connsiteY6" fmla="*/ 1204119 h 1375699"/>
              <a:gd name="connsiteX7" fmla="*/ 457468 w 1588982"/>
              <a:gd name="connsiteY7" fmla="*/ 1357716 h 1375699"/>
              <a:gd name="connsiteX8" fmla="*/ 463050 w 1588982"/>
              <a:gd name="connsiteY8" fmla="*/ 1375699 h 1375699"/>
              <a:gd name="connsiteX9" fmla="*/ 13613 w 1588982"/>
              <a:gd name="connsiteY9" fmla="*/ 1375699 h 1375699"/>
              <a:gd name="connsiteX10" fmla="*/ 6217 w 1588982"/>
              <a:gd name="connsiteY10" fmla="*/ 1327233 h 1375699"/>
              <a:gd name="connsiteX11" fmla="*/ 0 w 1588982"/>
              <a:gd name="connsiteY11" fmla="*/ 1204119 h 1375699"/>
              <a:gd name="connsiteX12" fmla="*/ 1204119 w 1588982"/>
              <a:gd name="connsiteY12" fmla="*/ 0 h 1375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8982" h="1375699">
                <a:moveTo>
                  <a:pt x="1204119" y="0"/>
                </a:moveTo>
                <a:cubicBezTo>
                  <a:pt x="1328810" y="0"/>
                  <a:pt x="1449074" y="18953"/>
                  <a:pt x="1562187" y="54135"/>
                </a:cubicBezTo>
                <a:lnTo>
                  <a:pt x="1588982" y="63942"/>
                </a:lnTo>
                <a:lnTo>
                  <a:pt x="1588982" y="549753"/>
                </a:lnTo>
                <a:lnTo>
                  <a:pt x="1500777" y="501876"/>
                </a:lnTo>
                <a:cubicBezTo>
                  <a:pt x="1409596" y="463310"/>
                  <a:pt x="1309348" y="441984"/>
                  <a:pt x="1204119" y="441984"/>
                </a:cubicBezTo>
                <a:cubicBezTo>
                  <a:pt x="783203" y="441984"/>
                  <a:pt x="441984" y="783203"/>
                  <a:pt x="441984" y="1204119"/>
                </a:cubicBezTo>
                <a:cubicBezTo>
                  <a:pt x="441984" y="1256734"/>
                  <a:pt x="447316" y="1308103"/>
                  <a:pt x="457468" y="1357716"/>
                </a:cubicBezTo>
                <a:lnTo>
                  <a:pt x="463050" y="1375699"/>
                </a:lnTo>
                <a:lnTo>
                  <a:pt x="13613" y="1375699"/>
                </a:lnTo>
                <a:lnTo>
                  <a:pt x="6217" y="1327233"/>
                </a:lnTo>
                <a:cubicBezTo>
                  <a:pt x="2106" y="1286755"/>
                  <a:pt x="0" y="1245683"/>
                  <a:pt x="0" y="1204119"/>
                </a:cubicBezTo>
                <a:cubicBezTo>
                  <a:pt x="0" y="539102"/>
                  <a:pt x="539102" y="0"/>
                  <a:pt x="1204119" y="0"/>
                </a:cubicBezTo>
                <a:close/>
              </a:path>
            </a:pathLst>
          </a:custGeom>
          <a:solidFill>
            <a:schemeClr val="accent4">
              <a:alpha val="49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2319203"/>
            <a:ext cx="1046844" cy="2385377"/>
          </a:xfrm>
          <a:custGeom>
            <a:avLst/>
            <a:gdLst>
              <a:gd name="connsiteX0" fmla="*/ 0 w 1046844"/>
              <a:gd name="connsiteY0" fmla="*/ 0 h 2385377"/>
              <a:gd name="connsiteX1" fmla="*/ 85397 w 1046844"/>
              <a:gd name="connsiteY1" fmla="*/ 13032 h 2385377"/>
              <a:gd name="connsiteX2" fmla="*/ 1046844 w 1046844"/>
              <a:gd name="connsiteY2" fmla="*/ 1192688 h 2385377"/>
              <a:gd name="connsiteX3" fmla="*/ 85397 w 1046844"/>
              <a:gd name="connsiteY3" fmla="*/ 2372344 h 2385377"/>
              <a:gd name="connsiteX4" fmla="*/ 0 w 1046844"/>
              <a:gd name="connsiteY4" fmla="*/ 2385377 h 2385377"/>
              <a:gd name="connsiteX5" fmla="*/ 0 w 1046844"/>
              <a:gd name="connsiteY5" fmla="*/ 1938198 h 2385377"/>
              <a:gd name="connsiteX6" fmla="*/ 139383 w 1046844"/>
              <a:gd name="connsiteY6" fmla="*/ 1894931 h 2385377"/>
              <a:gd name="connsiteX7" fmla="*/ 604860 w 1046844"/>
              <a:gd name="connsiteY7" fmla="*/ 1192688 h 2385377"/>
              <a:gd name="connsiteX8" fmla="*/ 139383 w 1046844"/>
              <a:gd name="connsiteY8" fmla="*/ 490445 h 2385377"/>
              <a:gd name="connsiteX9" fmla="*/ 0 w 1046844"/>
              <a:gd name="connsiteY9" fmla="*/ 447179 h 2385377"/>
              <a:gd name="connsiteX10" fmla="*/ 0 w 1046844"/>
              <a:gd name="connsiteY10" fmla="*/ 0 h 238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6843" h="2385377">
                <a:moveTo>
                  <a:pt x="0" y="0"/>
                </a:moveTo>
                <a:lnTo>
                  <a:pt x="85397" y="13032"/>
                </a:lnTo>
                <a:cubicBezTo>
                  <a:pt x="634094" y="125312"/>
                  <a:pt x="1046844" y="610798"/>
                  <a:pt x="1046844" y="1192688"/>
                </a:cubicBezTo>
                <a:cubicBezTo>
                  <a:pt x="1046844" y="1774578"/>
                  <a:pt x="634094" y="2260064"/>
                  <a:pt x="85397" y="2372344"/>
                </a:cubicBezTo>
                <a:lnTo>
                  <a:pt x="0" y="2385377"/>
                </a:lnTo>
                <a:lnTo>
                  <a:pt x="0" y="1938198"/>
                </a:lnTo>
                <a:lnTo>
                  <a:pt x="139383" y="1894931"/>
                </a:lnTo>
                <a:cubicBezTo>
                  <a:pt x="412924" y="1779233"/>
                  <a:pt x="604860" y="1508375"/>
                  <a:pt x="604860" y="1192688"/>
                </a:cubicBezTo>
                <a:cubicBezTo>
                  <a:pt x="604860" y="877001"/>
                  <a:pt x="412924" y="606144"/>
                  <a:pt x="139383" y="490445"/>
                </a:cubicBezTo>
                <a:lnTo>
                  <a:pt x="0" y="447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49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64876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FA23125-F1D1-0861-25DF-334B42797B0A}"/>
              </a:ext>
            </a:extLst>
          </p:cNvPr>
          <p:cNvGrpSpPr/>
          <p:nvPr/>
        </p:nvGrpSpPr>
        <p:grpSpPr>
          <a:xfrm>
            <a:off x="1217632" y="2235615"/>
            <a:ext cx="5714509" cy="2386771"/>
            <a:chOff x="1291773" y="1570119"/>
            <a:chExt cx="5714509" cy="2386771"/>
          </a:xfrm>
        </p:grpSpPr>
        <p:sp>
          <p:nvSpPr>
            <p:cNvPr id="4" name="TextBox 3"/>
            <p:cNvSpPr txBox="1"/>
            <p:nvPr/>
          </p:nvSpPr>
          <p:spPr>
            <a:xfrm>
              <a:off x="1291773" y="2756561"/>
              <a:ext cx="45776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>
                  <a:solidFill>
                    <a:schemeClr val="bg1"/>
                  </a:solidFill>
                  <a:effectLst/>
                  <a:latin typeface="Lora" pitchFamily="2" charset="0"/>
                </a:rPr>
                <a:t>Virtual and Augmented Reality (VR/AR) are immersive technologies that simulate real-world environments or enhance them with digital elements.</a:t>
              </a:r>
              <a:endParaRPr lang="en-US">
                <a:solidFill>
                  <a:schemeClr val="bg1"/>
                </a:solidFill>
                <a:latin typeface="Lora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91774" y="1570119"/>
              <a:ext cx="57145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600" b="1" i="0">
                  <a:solidFill>
                    <a:schemeClr val="accent4"/>
                  </a:solidFill>
                  <a:effectLst/>
                  <a:latin typeface="Lora" pitchFamily="2" charset="0"/>
                </a:rPr>
                <a:t>Virtual and Augmented Reality (VR/AR)</a:t>
              </a:r>
            </a:p>
          </p:txBody>
        </p:sp>
      </p:grpSp>
      <p:sp>
        <p:nvSpPr>
          <p:cNvPr id="31" name="Freeform 30"/>
          <p:cNvSpPr/>
          <p:nvPr/>
        </p:nvSpPr>
        <p:spPr>
          <a:xfrm>
            <a:off x="3744606" y="5246524"/>
            <a:ext cx="2988356" cy="1611477"/>
          </a:xfrm>
          <a:custGeom>
            <a:avLst/>
            <a:gdLst>
              <a:gd name="connsiteX0" fmla="*/ 1494178 w 2988356"/>
              <a:gd name="connsiteY0" fmla="*/ 0 h 1611477"/>
              <a:gd name="connsiteX1" fmla="*/ 2988356 w 2988356"/>
              <a:gd name="connsiteY1" fmla="*/ 1494178 h 1611477"/>
              <a:gd name="connsiteX2" fmla="*/ 2982433 w 2988356"/>
              <a:gd name="connsiteY2" fmla="*/ 1611477 h 1611477"/>
              <a:gd name="connsiteX3" fmla="*/ 5923 w 2988356"/>
              <a:gd name="connsiteY3" fmla="*/ 1611477 h 1611477"/>
              <a:gd name="connsiteX4" fmla="*/ 0 w 2988356"/>
              <a:gd name="connsiteY4" fmla="*/ 1494178 h 1611477"/>
              <a:gd name="connsiteX5" fmla="*/ 1494178 w 2988356"/>
              <a:gd name="connsiteY5" fmla="*/ 0 h 161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8356" h="1611477">
                <a:moveTo>
                  <a:pt x="1494178" y="0"/>
                </a:moveTo>
                <a:cubicBezTo>
                  <a:pt x="2319390" y="0"/>
                  <a:pt x="2988356" y="668966"/>
                  <a:pt x="2988356" y="1494178"/>
                </a:cubicBezTo>
                <a:lnTo>
                  <a:pt x="2982433" y="1611477"/>
                </a:lnTo>
                <a:lnTo>
                  <a:pt x="5923" y="1611477"/>
                </a:lnTo>
                <a:lnTo>
                  <a:pt x="0" y="1494178"/>
                </a:lnTo>
                <a:cubicBezTo>
                  <a:pt x="0" y="668966"/>
                  <a:pt x="668966" y="0"/>
                  <a:pt x="1494178" y="0"/>
                </a:cubicBezTo>
                <a:close/>
              </a:path>
            </a:pathLst>
          </a:custGeom>
          <a:solidFill>
            <a:schemeClr val="accent5">
              <a:lumMod val="7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14571" y="0"/>
            <a:ext cx="2313908" cy="873159"/>
          </a:xfrm>
          <a:custGeom>
            <a:avLst/>
            <a:gdLst>
              <a:gd name="connsiteX0" fmla="*/ 0 w 2313908"/>
              <a:gd name="connsiteY0" fmla="*/ 0 h 873159"/>
              <a:gd name="connsiteX1" fmla="*/ 473330 w 2313908"/>
              <a:gd name="connsiteY1" fmla="*/ 0 h 873159"/>
              <a:gd name="connsiteX2" fmla="*/ 524980 w 2313908"/>
              <a:gd name="connsiteY2" fmla="*/ 95157 h 873159"/>
              <a:gd name="connsiteX3" fmla="*/ 1156954 w 2313908"/>
              <a:gd name="connsiteY3" fmla="*/ 431175 h 873159"/>
              <a:gd name="connsiteX4" fmla="*/ 1788928 w 2313908"/>
              <a:gd name="connsiteY4" fmla="*/ 95157 h 873159"/>
              <a:gd name="connsiteX5" fmla="*/ 1840578 w 2313908"/>
              <a:gd name="connsiteY5" fmla="*/ 0 h 873159"/>
              <a:gd name="connsiteX6" fmla="*/ 2313908 w 2313908"/>
              <a:gd name="connsiteY6" fmla="*/ 0 h 873159"/>
              <a:gd name="connsiteX7" fmla="*/ 2306938 w 2313908"/>
              <a:gd name="connsiteY7" fmla="*/ 27108 h 873159"/>
              <a:gd name="connsiteX8" fmla="*/ 1156954 w 2313908"/>
              <a:gd name="connsiteY8" fmla="*/ 873159 h 873159"/>
              <a:gd name="connsiteX9" fmla="*/ 6970 w 2313908"/>
              <a:gd name="connsiteY9" fmla="*/ 27108 h 873159"/>
              <a:gd name="connsiteX10" fmla="*/ 0 w 2313908"/>
              <a:gd name="connsiteY10" fmla="*/ 0 h 873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3908" h="873159">
                <a:moveTo>
                  <a:pt x="0" y="0"/>
                </a:moveTo>
                <a:lnTo>
                  <a:pt x="473330" y="0"/>
                </a:lnTo>
                <a:lnTo>
                  <a:pt x="524980" y="95157"/>
                </a:lnTo>
                <a:cubicBezTo>
                  <a:pt x="661941" y="297886"/>
                  <a:pt x="893882" y="431175"/>
                  <a:pt x="1156954" y="431175"/>
                </a:cubicBezTo>
                <a:cubicBezTo>
                  <a:pt x="1420027" y="431175"/>
                  <a:pt x="1651967" y="297886"/>
                  <a:pt x="1788928" y="95157"/>
                </a:cubicBezTo>
                <a:lnTo>
                  <a:pt x="1840578" y="0"/>
                </a:lnTo>
                <a:lnTo>
                  <a:pt x="2313908" y="0"/>
                </a:lnTo>
                <a:lnTo>
                  <a:pt x="2306938" y="27108"/>
                </a:lnTo>
                <a:cubicBezTo>
                  <a:pt x="2154483" y="517268"/>
                  <a:pt x="1697280" y="873159"/>
                  <a:pt x="1156954" y="873159"/>
                </a:cubicBezTo>
                <a:cubicBezTo>
                  <a:pt x="616628" y="873159"/>
                  <a:pt x="159425" y="517268"/>
                  <a:pt x="6970" y="271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49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Freeform 26"/>
          <p:cNvSpPr/>
          <p:nvPr/>
        </p:nvSpPr>
        <p:spPr>
          <a:xfrm rot="7061855">
            <a:off x="6563204" y="-879584"/>
            <a:ext cx="2879884" cy="3255784"/>
          </a:xfrm>
          <a:custGeom>
            <a:avLst/>
            <a:gdLst>
              <a:gd name="connsiteX0" fmla="*/ 1403845 w 2879884"/>
              <a:gd name="connsiteY0" fmla="*/ 3255784 h 3255784"/>
              <a:gd name="connsiteX1" fmla="*/ 0 w 2879884"/>
              <a:gd name="connsiteY1" fmla="*/ 581579 h 3255784"/>
              <a:gd name="connsiteX2" fmla="*/ 94183 w 2879884"/>
              <a:gd name="connsiteY2" fmla="*/ 477951 h 3255784"/>
              <a:gd name="connsiteX3" fmla="*/ 1248058 w 2879884"/>
              <a:gd name="connsiteY3" fmla="*/ 0 h 3255784"/>
              <a:gd name="connsiteX4" fmla="*/ 2879884 w 2879884"/>
              <a:gd name="connsiteY4" fmla="*/ 1631825 h 3255784"/>
              <a:gd name="connsiteX5" fmla="*/ 1414902 w 2879884"/>
              <a:gd name="connsiteY5" fmla="*/ 3255225 h 3255784"/>
              <a:gd name="connsiteX6" fmla="*/ 1403845 w 2879884"/>
              <a:gd name="connsiteY6" fmla="*/ 3255784 h 325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9884" h="3255783">
                <a:moveTo>
                  <a:pt x="1403845" y="3255784"/>
                </a:moveTo>
                <a:lnTo>
                  <a:pt x="0" y="581579"/>
                </a:lnTo>
                <a:lnTo>
                  <a:pt x="94183" y="477951"/>
                </a:lnTo>
                <a:cubicBezTo>
                  <a:pt x="389485" y="182648"/>
                  <a:pt x="797442" y="1"/>
                  <a:pt x="1248058" y="0"/>
                </a:cubicBezTo>
                <a:cubicBezTo>
                  <a:pt x="2149290" y="-1"/>
                  <a:pt x="2879883" y="730593"/>
                  <a:pt x="2879884" y="1631825"/>
                </a:cubicBezTo>
                <a:cubicBezTo>
                  <a:pt x="2879883" y="2476730"/>
                  <a:pt x="2237760" y="3171659"/>
                  <a:pt x="1414902" y="3255225"/>
                </a:cubicBezTo>
                <a:lnTo>
                  <a:pt x="1403845" y="3255784"/>
                </a:lnTo>
                <a:close/>
              </a:path>
            </a:pathLst>
          </a:custGeom>
          <a:gradFill flip="none" rotWithShape="1">
            <a:gsLst>
              <a:gs pos="16000">
                <a:schemeClr val="accent1"/>
              </a:gs>
              <a:gs pos="58000">
                <a:schemeClr val="accent2"/>
              </a:gs>
              <a:gs pos="81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F5FF85-5323-F891-15E4-DB052BEA8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141" y="1447199"/>
            <a:ext cx="4086945" cy="396360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9222469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0"/>
          <p:cNvSpPr/>
          <p:nvPr/>
        </p:nvSpPr>
        <p:spPr>
          <a:xfrm>
            <a:off x="10217979" y="1559894"/>
            <a:ext cx="2038479" cy="2988356"/>
          </a:xfrm>
          <a:custGeom>
            <a:avLst/>
            <a:gdLst>
              <a:gd name="connsiteX0" fmla="*/ 1494178 w 2038479"/>
              <a:gd name="connsiteY0" fmla="*/ 0 h 2988356"/>
              <a:gd name="connsiteX1" fmla="*/ 1938501 w 2038479"/>
              <a:gd name="connsiteY1" fmla="*/ 67175 h 2988356"/>
              <a:gd name="connsiteX2" fmla="*/ 2038479 w 2038479"/>
              <a:gd name="connsiteY2" fmla="*/ 103768 h 2988356"/>
              <a:gd name="connsiteX3" fmla="*/ 2038479 w 2038479"/>
              <a:gd name="connsiteY3" fmla="*/ 2884589 h 2988356"/>
              <a:gd name="connsiteX4" fmla="*/ 1938501 w 2038479"/>
              <a:gd name="connsiteY4" fmla="*/ 2921181 h 2988356"/>
              <a:gd name="connsiteX5" fmla="*/ 1494178 w 2038479"/>
              <a:gd name="connsiteY5" fmla="*/ 2988356 h 2988356"/>
              <a:gd name="connsiteX6" fmla="*/ 0 w 2038479"/>
              <a:gd name="connsiteY6" fmla="*/ 1494178 h 2988356"/>
              <a:gd name="connsiteX7" fmla="*/ 1494178 w 2038479"/>
              <a:gd name="connsiteY7" fmla="*/ 0 h 298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8479" h="2988356">
                <a:moveTo>
                  <a:pt x="1494178" y="0"/>
                </a:moveTo>
                <a:cubicBezTo>
                  <a:pt x="1648905" y="0"/>
                  <a:pt x="1798139" y="23518"/>
                  <a:pt x="1938501" y="67175"/>
                </a:cubicBezTo>
                <a:lnTo>
                  <a:pt x="2038479" y="103768"/>
                </a:lnTo>
                <a:lnTo>
                  <a:pt x="2038479" y="2884589"/>
                </a:lnTo>
                <a:lnTo>
                  <a:pt x="1938501" y="2921181"/>
                </a:lnTo>
                <a:cubicBezTo>
                  <a:pt x="1798139" y="2964838"/>
                  <a:pt x="1648905" y="2988356"/>
                  <a:pt x="1494178" y="2988356"/>
                </a:cubicBezTo>
                <a:cubicBezTo>
                  <a:pt x="668966" y="2988356"/>
                  <a:pt x="0" y="2319390"/>
                  <a:pt x="0" y="1494178"/>
                </a:cubicBezTo>
                <a:cubicBezTo>
                  <a:pt x="0" y="668966"/>
                  <a:pt x="668966" y="0"/>
                  <a:pt x="1494178" y="0"/>
                </a:cubicBezTo>
                <a:close/>
              </a:path>
            </a:pathLst>
          </a:custGeom>
          <a:solidFill>
            <a:schemeClr val="accent5">
              <a:lumMod val="7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 rot="5761202">
            <a:off x="10992517" y="5702456"/>
            <a:ext cx="1204119" cy="1204118"/>
          </a:xfrm>
          <a:custGeom>
            <a:avLst/>
            <a:gdLst>
              <a:gd name="connsiteX0" fmla="*/ 0 w 1204119"/>
              <a:gd name="connsiteY0" fmla="*/ 0 h 1204118"/>
              <a:gd name="connsiteX1" fmla="*/ 632475 w 1204119"/>
              <a:gd name="connsiteY1" fmla="*/ 0 h 1204118"/>
              <a:gd name="connsiteX2" fmla="*/ 644089 w 1204119"/>
              <a:gd name="connsiteY2" fmla="*/ 115205 h 1204118"/>
              <a:gd name="connsiteX3" fmla="*/ 1204118 w 1204119"/>
              <a:gd name="connsiteY3" fmla="*/ 571642 h 1204118"/>
              <a:gd name="connsiteX4" fmla="*/ 1204119 w 1204119"/>
              <a:gd name="connsiteY4" fmla="*/ 571642 h 1204118"/>
              <a:gd name="connsiteX5" fmla="*/ 1204119 w 1204119"/>
              <a:gd name="connsiteY5" fmla="*/ 1204118 h 1204118"/>
              <a:gd name="connsiteX6" fmla="*/ 6217 w 1204119"/>
              <a:gd name="connsiteY6" fmla="*/ 123113 h 1204118"/>
              <a:gd name="connsiteX7" fmla="*/ 0 w 1204119"/>
              <a:gd name="connsiteY7" fmla="*/ 0 h 120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4119" h="1204118">
                <a:moveTo>
                  <a:pt x="0" y="0"/>
                </a:moveTo>
                <a:lnTo>
                  <a:pt x="632475" y="0"/>
                </a:lnTo>
                <a:lnTo>
                  <a:pt x="644089" y="115205"/>
                </a:lnTo>
                <a:cubicBezTo>
                  <a:pt x="697392" y="375693"/>
                  <a:pt x="927872" y="571642"/>
                  <a:pt x="1204118" y="571642"/>
                </a:cubicBezTo>
                <a:lnTo>
                  <a:pt x="1204119" y="571642"/>
                </a:lnTo>
                <a:lnTo>
                  <a:pt x="1204119" y="1204118"/>
                </a:lnTo>
                <a:cubicBezTo>
                  <a:pt x="580666" y="1204118"/>
                  <a:pt x="67880" y="730298"/>
                  <a:pt x="6217" y="1231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49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 rot="7061855">
            <a:off x="-629262" y="4471678"/>
            <a:ext cx="2612792" cy="2591029"/>
          </a:xfrm>
          <a:custGeom>
            <a:avLst/>
            <a:gdLst>
              <a:gd name="connsiteX0" fmla="*/ 196954 w 2612792"/>
              <a:gd name="connsiteY0" fmla="*/ 2409651 h 2591029"/>
              <a:gd name="connsiteX1" fmla="*/ 1 w 2612792"/>
              <a:gd name="connsiteY1" fmla="*/ 1631826 h 2591029"/>
              <a:gd name="connsiteX2" fmla="*/ 1631825 w 2612792"/>
              <a:gd name="connsiteY2" fmla="*/ 0 h 2591029"/>
              <a:gd name="connsiteX3" fmla="*/ 1880335 w 2612792"/>
              <a:gd name="connsiteY3" fmla="*/ 18803 h 2591029"/>
              <a:gd name="connsiteX4" fmla="*/ 1898228 w 2612792"/>
              <a:gd name="connsiteY4" fmla="*/ 22926 h 2591029"/>
              <a:gd name="connsiteX5" fmla="*/ 2612792 w 2612792"/>
              <a:gd name="connsiteY5" fmla="*/ 1384109 h 2591029"/>
              <a:gd name="connsiteX6" fmla="*/ 313713 w 2612792"/>
              <a:gd name="connsiteY6" fmla="*/ 2591029 h 2591029"/>
              <a:gd name="connsiteX7" fmla="*/ 278691 w 2612792"/>
              <a:gd name="connsiteY7" fmla="*/ 2544195 h 2591029"/>
              <a:gd name="connsiteX8" fmla="*/ 196954 w 2612792"/>
              <a:gd name="connsiteY8" fmla="*/ 2409651 h 259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2792" h="2591029">
                <a:moveTo>
                  <a:pt x="196954" y="2409651"/>
                </a:moveTo>
                <a:cubicBezTo>
                  <a:pt x="71347" y="2178432"/>
                  <a:pt x="0" y="1913461"/>
                  <a:pt x="1" y="1631826"/>
                </a:cubicBezTo>
                <a:cubicBezTo>
                  <a:pt x="0" y="730593"/>
                  <a:pt x="730593" y="1"/>
                  <a:pt x="1631825" y="0"/>
                </a:cubicBezTo>
                <a:cubicBezTo>
                  <a:pt x="1716315" y="0"/>
                  <a:pt x="1799306" y="6421"/>
                  <a:pt x="1880335" y="18803"/>
                </a:cubicBezTo>
                <a:lnTo>
                  <a:pt x="1898228" y="22926"/>
                </a:lnTo>
                <a:lnTo>
                  <a:pt x="2612792" y="1384109"/>
                </a:lnTo>
                <a:lnTo>
                  <a:pt x="313713" y="2591029"/>
                </a:lnTo>
                <a:lnTo>
                  <a:pt x="278691" y="2544195"/>
                </a:lnTo>
                <a:cubicBezTo>
                  <a:pt x="249366" y="2500788"/>
                  <a:pt x="222074" y="2455894"/>
                  <a:pt x="196954" y="2409651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1"/>
              </a:gs>
              <a:gs pos="58000">
                <a:schemeClr val="accent2"/>
              </a:gs>
              <a:gs pos="81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74A0967-16D9-CC3B-90BD-FD587998DAF5}"/>
              </a:ext>
            </a:extLst>
          </p:cNvPr>
          <p:cNvGrpSpPr/>
          <p:nvPr/>
        </p:nvGrpSpPr>
        <p:grpSpPr>
          <a:xfrm>
            <a:off x="5798981" y="2363951"/>
            <a:ext cx="4911922" cy="2655958"/>
            <a:chOff x="5798981" y="2826377"/>
            <a:chExt cx="4911922" cy="2655958"/>
          </a:xfrm>
        </p:grpSpPr>
        <p:sp>
          <p:nvSpPr>
            <p:cNvPr id="6" name="TextBox 5"/>
            <p:cNvSpPr txBox="1"/>
            <p:nvPr/>
          </p:nvSpPr>
          <p:spPr>
            <a:xfrm>
              <a:off x="5798981" y="2826377"/>
              <a:ext cx="491192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i="0">
                  <a:solidFill>
                    <a:schemeClr val="accent4"/>
                  </a:solidFill>
                  <a:effectLst/>
                  <a:latin typeface="Lora" pitchFamily="2" charset="0"/>
                </a:rPr>
                <a:t>5G Wireless </a:t>
              </a:r>
            </a:p>
            <a:p>
              <a:r>
                <a:rPr lang="en-US" sz="3200" b="1" i="0">
                  <a:solidFill>
                    <a:schemeClr val="accent4"/>
                  </a:solidFill>
                  <a:effectLst/>
                  <a:latin typeface="Lora" pitchFamily="2" charset="0"/>
                </a:rPr>
                <a:t>Technology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8981" y="4005007"/>
              <a:ext cx="387091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>
                  <a:solidFill>
                    <a:schemeClr val="bg1"/>
                  </a:solidFill>
                  <a:effectLst/>
                  <a:latin typeface="Lora" pitchFamily="2" charset="0"/>
                </a:rPr>
                <a:t>5G Wireless Technology is the fifth-generation mobile network that offers faster data speeds, lower latency, and expanded network capacity.</a:t>
              </a:r>
              <a:endParaRPr lang="en-US">
                <a:solidFill>
                  <a:schemeClr val="bg1"/>
                </a:solidFill>
                <a:latin typeface="Lora" pitchFamily="2" charset="0"/>
              </a:endParaRPr>
            </a:p>
          </p:txBody>
        </p:sp>
      </p:grpSp>
      <p:sp>
        <p:nvSpPr>
          <p:cNvPr id="9" name="Freeform 20">
            <a:extLst>
              <a:ext uri="{FF2B5EF4-FFF2-40B4-BE49-F238E27FC236}">
                <a16:creationId xmlns:a16="http://schemas.microsoft.com/office/drawing/2014/main" id="{DCF0D187-35F6-B8DE-38E3-3C817BDF8BA5}"/>
              </a:ext>
            </a:extLst>
          </p:cNvPr>
          <p:cNvSpPr/>
          <p:nvPr/>
        </p:nvSpPr>
        <p:spPr>
          <a:xfrm>
            <a:off x="839746" y="0"/>
            <a:ext cx="2313908" cy="873159"/>
          </a:xfrm>
          <a:custGeom>
            <a:avLst/>
            <a:gdLst>
              <a:gd name="connsiteX0" fmla="*/ 0 w 2313908"/>
              <a:gd name="connsiteY0" fmla="*/ 0 h 873159"/>
              <a:gd name="connsiteX1" fmla="*/ 473330 w 2313908"/>
              <a:gd name="connsiteY1" fmla="*/ 0 h 873159"/>
              <a:gd name="connsiteX2" fmla="*/ 524980 w 2313908"/>
              <a:gd name="connsiteY2" fmla="*/ 95157 h 873159"/>
              <a:gd name="connsiteX3" fmla="*/ 1156954 w 2313908"/>
              <a:gd name="connsiteY3" fmla="*/ 431175 h 873159"/>
              <a:gd name="connsiteX4" fmla="*/ 1788928 w 2313908"/>
              <a:gd name="connsiteY4" fmla="*/ 95157 h 873159"/>
              <a:gd name="connsiteX5" fmla="*/ 1840578 w 2313908"/>
              <a:gd name="connsiteY5" fmla="*/ 0 h 873159"/>
              <a:gd name="connsiteX6" fmla="*/ 2313908 w 2313908"/>
              <a:gd name="connsiteY6" fmla="*/ 0 h 873159"/>
              <a:gd name="connsiteX7" fmla="*/ 2306938 w 2313908"/>
              <a:gd name="connsiteY7" fmla="*/ 27108 h 873159"/>
              <a:gd name="connsiteX8" fmla="*/ 1156954 w 2313908"/>
              <a:gd name="connsiteY8" fmla="*/ 873159 h 873159"/>
              <a:gd name="connsiteX9" fmla="*/ 6970 w 2313908"/>
              <a:gd name="connsiteY9" fmla="*/ 27108 h 873159"/>
              <a:gd name="connsiteX10" fmla="*/ 0 w 2313908"/>
              <a:gd name="connsiteY10" fmla="*/ 0 h 873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3908" h="873159">
                <a:moveTo>
                  <a:pt x="0" y="0"/>
                </a:moveTo>
                <a:lnTo>
                  <a:pt x="473330" y="0"/>
                </a:lnTo>
                <a:lnTo>
                  <a:pt x="524980" y="95157"/>
                </a:lnTo>
                <a:cubicBezTo>
                  <a:pt x="661941" y="297886"/>
                  <a:pt x="893882" y="431175"/>
                  <a:pt x="1156954" y="431175"/>
                </a:cubicBezTo>
                <a:cubicBezTo>
                  <a:pt x="1420027" y="431175"/>
                  <a:pt x="1651967" y="297886"/>
                  <a:pt x="1788928" y="95157"/>
                </a:cubicBezTo>
                <a:lnTo>
                  <a:pt x="1840578" y="0"/>
                </a:lnTo>
                <a:lnTo>
                  <a:pt x="2313908" y="0"/>
                </a:lnTo>
                <a:lnTo>
                  <a:pt x="2306938" y="27108"/>
                </a:lnTo>
                <a:cubicBezTo>
                  <a:pt x="2154483" y="517268"/>
                  <a:pt x="1697280" y="873159"/>
                  <a:pt x="1156954" y="873159"/>
                </a:cubicBezTo>
                <a:cubicBezTo>
                  <a:pt x="616628" y="873159"/>
                  <a:pt x="159425" y="517268"/>
                  <a:pt x="6970" y="271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49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33C6D4-9DF1-686E-FCF3-088B09C3F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0" t="17099" r="28714" b="11865"/>
          <a:stretch>
            <a:fillRect/>
          </a:stretch>
        </p:blipFill>
        <p:spPr>
          <a:xfrm>
            <a:off x="824527" y="569098"/>
            <a:ext cx="4302201" cy="4425134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10512906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/>
        </p:nvSpPr>
        <p:spPr>
          <a:xfrm rot="7061855">
            <a:off x="-719350" y="-325339"/>
            <a:ext cx="4006627" cy="3683211"/>
          </a:xfrm>
          <a:custGeom>
            <a:avLst/>
            <a:gdLst>
              <a:gd name="connsiteX0" fmla="*/ 1257585 w 4006627"/>
              <a:gd name="connsiteY0" fmla="*/ 3683211 h 3683211"/>
              <a:gd name="connsiteX1" fmla="*/ 0 w 4006627"/>
              <a:gd name="connsiteY1" fmla="*/ 1287620 h 3683211"/>
              <a:gd name="connsiteX2" fmla="*/ 5818 w 4006627"/>
              <a:gd name="connsiteY2" fmla="*/ 1271726 h 3683211"/>
              <a:gd name="connsiteX3" fmla="*/ 1924407 w 4006627"/>
              <a:gd name="connsiteY3" fmla="*/ 0 h 3683211"/>
              <a:gd name="connsiteX4" fmla="*/ 4006627 w 4006627"/>
              <a:gd name="connsiteY4" fmla="*/ 2082220 h 3683211"/>
              <a:gd name="connsiteX5" fmla="*/ 3998439 w 4006627"/>
              <a:gd name="connsiteY5" fmla="*/ 2244378 h 3683211"/>
              <a:gd name="connsiteX6" fmla="*/ 1257585 w 4006627"/>
              <a:gd name="connsiteY6" fmla="*/ 3683211 h 36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06627" h="3683211">
                <a:moveTo>
                  <a:pt x="1257585" y="3683211"/>
                </a:moveTo>
                <a:lnTo>
                  <a:pt x="0" y="1287620"/>
                </a:lnTo>
                <a:lnTo>
                  <a:pt x="5818" y="1271726"/>
                </a:lnTo>
                <a:cubicBezTo>
                  <a:pt x="321916" y="524386"/>
                  <a:pt x="1061923" y="0"/>
                  <a:pt x="1924407" y="0"/>
                </a:cubicBezTo>
                <a:cubicBezTo>
                  <a:pt x="3074386" y="0"/>
                  <a:pt x="4006627" y="932242"/>
                  <a:pt x="4006627" y="2082220"/>
                </a:cubicBezTo>
                <a:lnTo>
                  <a:pt x="3998439" y="2244378"/>
                </a:lnTo>
                <a:lnTo>
                  <a:pt x="1257585" y="3683211"/>
                </a:lnTo>
                <a:close/>
              </a:path>
            </a:pathLst>
          </a:custGeom>
          <a:gradFill flip="none" rotWithShape="1">
            <a:gsLst>
              <a:gs pos="16000">
                <a:schemeClr val="accent1"/>
              </a:gs>
              <a:gs pos="58000">
                <a:schemeClr val="accent2"/>
              </a:gs>
              <a:gs pos="81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 rot="7061855">
            <a:off x="9481543" y="-903868"/>
            <a:ext cx="1222550" cy="1902444"/>
          </a:xfrm>
          <a:custGeom>
            <a:avLst/>
            <a:gdLst>
              <a:gd name="connsiteX0" fmla="*/ 998083 w 1222550"/>
              <a:gd name="connsiteY0" fmla="*/ 1902444 h 1902444"/>
              <a:gd name="connsiteX1" fmla="*/ 747178 w 1222550"/>
              <a:gd name="connsiteY1" fmla="*/ 1424492 h 1902444"/>
              <a:gd name="connsiteX2" fmla="*/ 775805 w 1222550"/>
              <a:gd name="connsiteY2" fmla="*/ 1287787 h 1902444"/>
              <a:gd name="connsiteX3" fmla="*/ 692990 w 1222550"/>
              <a:gd name="connsiteY3" fmla="*/ 849998 h 1902444"/>
              <a:gd name="connsiteX4" fmla="*/ 379683 w 1222550"/>
              <a:gd name="connsiteY4" fmla="*/ 533208 h 1902444"/>
              <a:gd name="connsiteX5" fmla="*/ 250905 w 1222550"/>
              <a:gd name="connsiteY5" fmla="*/ 479134 h 1902444"/>
              <a:gd name="connsiteX6" fmla="*/ 0 w 1222550"/>
              <a:gd name="connsiteY6" fmla="*/ 1182 h 1902444"/>
              <a:gd name="connsiteX7" fmla="*/ 34244 w 1222550"/>
              <a:gd name="connsiteY7" fmla="*/ 0 h 1902444"/>
              <a:gd name="connsiteX8" fmla="*/ 1084329 w 1222550"/>
              <a:gd name="connsiteY8" fmla="*/ 644562 h 1902444"/>
              <a:gd name="connsiteX9" fmla="*/ 1018503 w 1222550"/>
              <a:gd name="connsiteY9" fmla="*/ 1874930 h 1902444"/>
              <a:gd name="connsiteX10" fmla="*/ 998083 w 1222550"/>
              <a:gd name="connsiteY10" fmla="*/ 1902444 h 1902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2550" h="1902444">
                <a:moveTo>
                  <a:pt x="998083" y="1902444"/>
                </a:moveTo>
                <a:lnTo>
                  <a:pt x="747178" y="1424492"/>
                </a:lnTo>
                <a:lnTo>
                  <a:pt x="775805" y="1287787"/>
                </a:lnTo>
                <a:cubicBezTo>
                  <a:pt x="792029" y="1141892"/>
                  <a:pt x="766357" y="989754"/>
                  <a:pt x="692990" y="849998"/>
                </a:cubicBezTo>
                <a:cubicBezTo>
                  <a:pt x="619624" y="710242"/>
                  <a:pt x="508981" y="602711"/>
                  <a:pt x="379683" y="533208"/>
                </a:cubicBezTo>
                <a:lnTo>
                  <a:pt x="250905" y="479134"/>
                </a:lnTo>
                <a:lnTo>
                  <a:pt x="0" y="1182"/>
                </a:lnTo>
                <a:lnTo>
                  <a:pt x="34244" y="0"/>
                </a:lnTo>
                <a:cubicBezTo>
                  <a:pt x="461363" y="6073"/>
                  <a:pt x="871821" y="239752"/>
                  <a:pt x="1084329" y="644562"/>
                </a:cubicBezTo>
                <a:cubicBezTo>
                  <a:pt x="1296837" y="1049372"/>
                  <a:pt x="1256071" y="1519924"/>
                  <a:pt x="1018503" y="1874930"/>
                </a:cubicBezTo>
                <a:lnTo>
                  <a:pt x="998083" y="1902444"/>
                </a:lnTo>
                <a:close/>
              </a:path>
            </a:pathLst>
          </a:custGeom>
          <a:gradFill flip="none" rotWithShape="1">
            <a:gsLst>
              <a:gs pos="16000">
                <a:schemeClr val="accent1"/>
              </a:gs>
              <a:gs pos="58000">
                <a:schemeClr val="accent2"/>
              </a:gs>
              <a:gs pos="81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9377003" y="2242903"/>
            <a:ext cx="2393308" cy="2393308"/>
          </a:xfrm>
          <a:prstGeom prst="ellipse">
            <a:avLst/>
          </a:prstGeom>
          <a:solidFill>
            <a:schemeClr val="accent5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3DEF87A-C99A-B21D-EEE6-B1C5126C9C5A}"/>
              </a:ext>
            </a:extLst>
          </p:cNvPr>
          <p:cNvGrpSpPr/>
          <p:nvPr/>
        </p:nvGrpSpPr>
        <p:grpSpPr>
          <a:xfrm>
            <a:off x="7069311" y="2208600"/>
            <a:ext cx="3794316" cy="2615803"/>
            <a:chOff x="5582687" y="2078656"/>
            <a:chExt cx="3794316" cy="2615803"/>
          </a:xfrm>
        </p:grpSpPr>
        <p:sp>
          <p:nvSpPr>
            <p:cNvPr id="4" name="TextBox 3"/>
            <p:cNvSpPr txBox="1"/>
            <p:nvPr/>
          </p:nvSpPr>
          <p:spPr>
            <a:xfrm>
              <a:off x="5582687" y="3217131"/>
              <a:ext cx="366585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>
                  <a:solidFill>
                    <a:schemeClr val="bg1"/>
                  </a:solidFill>
                  <a:effectLst/>
                  <a:latin typeface="Lora" pitchFamily="2" charset="0"/>
                </a:rPr>
                <a:t>Quantum Computing is a type of computing that uses quantum bits (qubits) to perform complex calculations much faster than classical computers.</a:t>
              </a:r>
              <a:endParaRPr lang="en-US">
                <a:solidFill>
                  <a:schemeClr val="bg1"/>
                </a:solidFill>
                <a:latin typeface="Lora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582687" y="2078656"/>
              <a:ext cx="379431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>
                  <a:solidFill>
                    <a:schemeClr val="accent4"/>
                  </a:solidFill>
                  <a:latin typeface="Lora"/>
                </a:rPr>
                <a:t>Quantum Computing</a:t>
              </a:r>
            </a:p>
          </p:txBody>
        </p:sp>
      </p:grpSp>
      <p:sp>
        <p:nvSpPr>
          <p:cNvPr id="26" name="Freeform 25"/>
          <p:cNvSpPr/>
          <p:nvPr/>
        </p:nvSpPr>
        <p:spPr>
          <a:xfrm>
            <a:off x="5300614" y="5802157"/>
            <a:ext cx="2395370" cy="1079582"/>
          </a:xfrm>
          <a:custGeom>
            <a:avLst/>
            <a:gdLst>
              <a:gd name="connsiteX0" fmla="*/ 1197685 w 2395370"/>
              <a:gd name="connsiteY0" fmla="*/ 0 h 1079582"/>
              <a:gd name="connsiteX1" fmla="*/ 2377341 w 2395370"/>
              <a:gd name="connsiteY1" fmla="*/ 961447 h 1079582"/>
              <a:gd name="connsiteX2" fmla="*/ 2395370 w 2395370"/>
              <a:gd name="connsiteY2" fmla="*/ 1079582 h 1079582"/>
              <a:gd name="connsiteX3" fmla="*/ 1760541 w 2395370"/>
              <a:gd name="connsiteY3" fmla="*/ 1079582 h 1079582"/>
              <a:gd name="connsiteX4" fmla="*/ 1729465 w 2395370"/>
              <a:gd name="connsiteY4" fmla="*/ 979473 h 1079582"/>
              <a:gd name="connsiteX5" fmla="*/ 1197685 w 2395370"/>
              <a:gd name="connsiteY5" fmla="*/ 626985 h 1079582"/>
              <a:gd name="connsiteX6" fmla="*/ 665905 w 2395370"/>
              <a:gd name="connsiteY6" fmla="*/ 979473 h 1079582"/>
              <a:gd name="connsiteX7" fmla="*/ 634829 w 2395370"/>
              <a:gd name="connsiteY7" fmla="*/ 1079582 h 1079582"/>
              <a:gd name="connsiteX8" fmla="*/ 0 w 2395370"/>
              <a:gd name="connsiteY8" fmla="*/ 1079582 h 1079582"/>
              <a:gd name="connsiteX9" fmla="*/ 18029 w 2395370"/>
              <a:gd name="connsiteY9" fmla="*/ 961447 h 1079582"/>
              <a:gd name="connsiteX10" fmla="*/ 1197685 w 2395370"/>
              <a:gd name="connsiteY10" fmla="*/ 0 h 107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95370" h="1079582">
                <a:moveTo>
                  <a:pt x="1197685" y="0"/>
                </a:moveTo>
                <a:cubicBezTo>
                  <a:pt x="1779575" y="0"/>
                  <a:pt x="2265061" y="412750"/>
                  <a:pt x="2377341" y="961447"/>
                </a:cubicBezTo>
                <a:lnTo>
                  <a:pt x="2395370" y="1079582"/>
                </a:lnTo>
                <a:lnTo>
                  <a:pt x="1760541" y="1079582"/>
                </a:lnTo>
                <a:lnTo>
                  <a:pt x="1729465" y="979473"/>
                </a:lnTo>
                <a:cubicBezTo>
                  <a:pt x="1641851" y="772331"/>
                  <a:pt x="1436742" y="626985"/>
                  <a:pt x="1197685" y="626985"/>
                </a:cubicBezTo>
                <a:cubicBezTo>
                  <a:pt x="958629" y="626985"/>
                  <a:pt x="753519" y="772331"/>
                  <a:pt x="665905" y="979473"/>
                </a:cubicBezTo>
                <a:lnTo>
                  <a:pt x="634829" y="1079582"/>
                </a:lnTo>
                <a:lnTo>
                  <a:pt x="0" y="1079582"/>
                </a:lnTo>
                <a:lnTo>
                  <a:pt x="18029" y="961447"/>
                </a:lnTo>
                <a:cubicBezTo>
                  <a:pt x="130309" y="412750"/>
                  <a:pt x="615795" y="0"/>
                  <a:pt x="1197685" y="0"/>
                </a:cubicBezTo>
                <a:close/>
              </a:path>
            </a:pathLst>
          </a:custGeom>
          <a:solidFill>
            <a:schemeClr val="accent4">
              <a:alpha val="18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53A4B7-0EAC-3214-3081-97BD4295E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8" t="3664" r="17259" b="11118"/>
          <a:stretch>
            <a:fillRect/>
          </a:stretch>
        </p:blipFill>
        <p:spPr>
          <a:xfrm>
            <a:off x="1723193" y="967515"/>
            <a:ext cx="4245004" cy="4310142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24321465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/>
        </p:nvSpPr>
        <p:spPr>
          <a:xfrm>
            <a:off x="-2715" y="4556158"/>
            <a:ext cx="940856" cy="1881712"/>
          </a:xfrm>
          <a:custGeom>
            <a:avLst/>
            <a:gdLst>
              <a:gd name="connsiteX0" fmla="*/ 0 w 940856"/>
              <a:gd name="connsiteY0" fmla="*/ 0 h 1881712"/>
              <a:gd name="connsiteX1" fmla="*/ 940856 w 940856"/>
              <a:gd name="connsiteY1" fmla="*/ 940856 h 1881712"/>
              <a:gd name="connsiteX2" fmla="*/ 0 w 940856"/>
              <a:gd name="connsiteY2" fmla="*/ 1881712 h 1881712"/>
              <a:gd name="connsiteX3" fmla="*/ 0 w 940856"/>
              <a:gd name="connsiteY3" fmla="*/ 1364091 h 1881712"/>
              <a:gd name="connsiteX4" fmla="*/ 423235 w 940856"/>
              <a:gd name="connsiteY4" fmla="*/ 940856 h 1881712"/>
              <a:gd name="connsiteX5" fmla="*/ 0 w 940856"/>
              <a:gd name="connsiteY5" fmla="*/ 517621 h 1881712"/>
              <a:gd name="connsiteX6" fmla="*/ 0 w 940856"/>
              <a:gd name="connsiteY6" fmla="*/ 0 h 188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0856" h="1881712">
                <a:moveTo>
                  <a:pt x="0" y="0"/>
                </a:moveTo>
                <a:cubicBezTo>
                  <a:pt x="519620" y="0"/>
                  <a:pt x="940856" y="421236"/>
                  <a:pt x="940856" y="940856"/>
                </a:cubicBezTo>
                <a:cubicBezTo>
                  <a:pt x="940856" y="1460476"/>
                  <a:pt x="519620" y="1881712"/>
                  <a:pt x="0" y="1881712"/>
                </a:cubicBezTo>
                <a:lnTo>
                  <a:pt x="0" y="1364091"/>
                </a:lnTo>
                <a:cubicBezTo>
                  <a:pt x="233746" y="1364091"/>
                  <a:pt x="423235" y="1174602"/>
                  <a:pt x="423235" y="940856"/>
                </a:cubicBezTo>
                <a:cubicBezTo>
                  <a:pt x="423235" y="707110"/>
                  <a:pt x="233746" y="517621"/>
                  <a:pt x="0" y="51762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49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422841" y="0"/>
            <a:ext cx="2393308" cy="2393308"/>
          </a:xfrm>
          <a:prstGeom prst="ellipse">
            <a:avLst/>
          </a:prstGeom>
          <a:solidFill>
            <a:schemeClr val="accent5">
              <a:lumMod val="7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019594" y="4796597"/>
            <a:ext cx="1400834" cy="1400834"/>
          </a:xfrm>
          <a:prstGeom prst="ellipse">
            <a:avLst/>
          </a:prstGeom>
          <a:solidFill>
            <a:schemeClr val="accent5">
              <a:lumMod val="7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 rot="930089">
            <a:off x="8064256" y="5534413"/>
            <a:ext cx="1817342" cy="1530692"/>
          </a:xfrm>
          <a:custGeom>
            <a:avLst/>
            <a:gdLst>
              <a:gd name="connsiteX0" fmla="*/ 638460 w 1817342"/>
              <a:gd name="connsiteY0" fmla="*/ 40852 h 1530692"/>
              <a:gd name="connsiteX1" fmla="*/ 908671 w 1817342"/>
              <a:gd name="connsiteY1" fmla="*/ 0 h 1530692"/>
              <a:gd name="connsiteX2" fmla="*/ 1817342 w 1817342"/>
              <a:gd name="connsiteY2" fmla="*/ 908672 h 1530692"/>
              <a:gd name="connsiteX3" fmla="*/ 1798881 w 1817342"/>
              <a:gd name="connsiteY3" fmla="*/ 1091800 h 1530692"/>
              <a:gd name="connsiteX4" fmla="*/ 1795955 w 1817342"/>
              <a:gd name="connsiteY4" fmla="*/ 1101226 h 1530692"/>
              <a:gd name="connsiteX5" fmla="*/ 247507 w 1817342"/>
              <a:gd name="connsiteY5" fmla="*/ 1530692 h 1530692"/>
              <a:gd name="connsiteX6" fmla="*/ 207497 w 1817342"/>
              <a:gd name="connsiteY6" fmla="*/ 1486670 h 1530692"/>
              <a:gd name="connsiteX7" fmla="*/ 0 w 1817342"/>
              <a:gd name="connsiteY7" fmla="*/ 908672 h 1530692"/>
              <a:gd name="connsiteX8" fmla="*/ 638460 w 1817342"/>
              <a:gd name="connsiteY8" fmla="*/ 40852 h 153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7342" h="1530692">
                <a:moveTo>
                  <a:pt x="638460" y="40852"/>
                </a:moveTo>
                <a:cubicBezTo>
                  <a:pt x="723820" y="14302"/>
                  <a:pt x="814575" y="0"/>
                  <a:pt x="908671" y="0"/>
                </a:cubicBezTo>
                <a:cubicBezTo>
                  <a:pt x="1410516" y="0"/>
                  <a:pt x="1817343" y="406826"/>
                  <a:pt x="1817342" y="908672"/>
                </a:cubicBezTo>
                <a:cubicBezTo>
                  <a:pt x="1817342" y="971402"/>
                  <a:pt x="1810986" y="1032648"/>
                  <a:pt x="1798881" y="1091800"/>
                </a:cubicBezTo>
                <a:lnTo>
                  <a:pt x="1795955" y="1101226"/>
                </a:lnTo>
                <a:lnTo>
                  <a:pt x="247507" y="1530692"/>
                </a:lnTo>
                <a:lnTo>
                  <a:pt x="207497" y="1486670"/>
                </a:lnTo>
                <a:cubicBezTo>
                  <a:pt x="77869" y="1329598"/>
                  <a:pt x="0" y="1128228"/>
                  <a:pt x="0" y="908672"/>
                </a:cubicBezTo>
                <a:cubicBezTo>
                  <a:pt x="0" y="500922"/>
                  <a:pt x="268569" y="155901"/>
                  <a:pt x="638460" y="40852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1"/>
              </a:gs>
              <a:gs pos="58000">
                <a:schemeClr val="accent2"/>
              </a:gs>
              <a:gs pos="81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63ED21-3F32-9075-C7BD-7C808D26F968}"/>
              </a:ext>
            </a:extLst>
          </p:cNvPr>
          <p:cNvGrpSpPr/>
          <p:nvPr/>
        </p:nvGrpSpPr>
        <p:grpSpPr>
          <a:xfrm>
            <a:off x="1549198" y="2340506"/>
            <a:ext cx="6098058" cy="2176989"/>
            <a:chOff x="2105252" y="1956314"/>
            <a:chExt cx="6098058" cy="2176989"/>
          </a:xfrm>
        </p:grpSpPr>
        <p:sp>
          <p:nvSpPr>
            <p:cNvPr id="4" name="TextBox 3"/>
            <p:cNvSpPr txBox="1"/>
            <p:nvPr/>
          </p:nvSpPr>
          <p:spPr>
            <a:xfrm>
              <a:off x="2105252" y="2655975"/>
              <a:ext cx="387123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>
                  <a:solidFill>
                    <a:schemeClr val="bg1"/>
                  </a:solidFill>
                  <a:effectLst/>
                  <a:latin typeface="Lora" pitchFamily="2" charset="0"/>
                </a:rPr>
                <a:t>Biotechnology is the application of biological science to develop and improve products, processes, and technologies in fields such as medicine and agriculture.</a:t>
              </a:r>
              <a:endParaRPr lang="en-US">
                <a:solidFill>
                  <a:schemeClr val="bg1"/>
                </a:solidFill>
                <a:latin typeface="Lora" pitchFamily="2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816816E-68CC-B803-D941-A5F5421759C5}"/>
                </a:ext>
              </a:extLst>
            </p:cNvPr>
            <p:cNvSpPr txBox="1"/>
            <p:nvPr/>
          </p:nvSpPr>
          <p:spPr>
            <a:xfrm>
              <a:off x="2105252" y="1956314"/>
              <a:ext cx="609805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 i="0">
                  <a:solidFill>
                    <a:schemeClr val="accent4"/>
                  </a:solidFill>
                  <a:effectLst/>
                  <a:latin typeface="Lora" pitchFamily="2" charset="0"/>
                </a:rPr>
                <a:t>Biotechnology</a:t>
              </a:r>
              <a:endParaRPr lang="en-US" sz="3600" b="1">
                <a:solidFill>
                  <a:schemeClr val="accent4"/>
                </a:solidFill>
                <a:latin typeface="Lora" pitchFamily="2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8E13DA3-D47D-22CE-D727-1CA6BED33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6" t="2191" r="28020" b="3777"/>
          <a:stretch>
            <a:fillRect/>
          </a:stretch>
        </p:blipFill>
        <p:spPr>
          <a:xfrm>
            <a:off x="6439702" y="1227546"/>
            <a:ext cx="3871230" cy="379358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29431025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88F7C6-B775-DA86-36F2-09AD733E0602}"/>
              </a:ext>
            </a:extLst>
          </p:cNvPr>
          <p:cNvGrpSpPr/>
          <p:nvPr/>
        </p:nvGrpSpPr>
        <p:grpSpPr>
          <a:xfrm>
            <a:off x="402164" y="1773117"/>
            <a:ext cx="11387671" cy="4481100"/>
            <a:chOff x="763924" y="1376091"/>
            <a:chExt cx="10664157" cy="4196397"/>
          </a:xfrm>
          <a:solidFill>
            <a:schemeClr val="bg1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F0B38EB-F45E-5A3F-6FA6-D8D68FB2FC16}"/>
                </a:ext>
              </a:extLst>
            </p:cNvPr>
            <p:cNvGrpSpPr/>
            <p:nvPr/>
          </p:nvGrpSpPr>
          <p:grpSpPr>
            <a:xfrm>
              <a:off x="763924" y="1376091"/>
              <a:ext cx="10664157" cy="1739332"/>
              <a:chOff x="763924" y="1687222"/>
              <a:chExt cx="10664157" cy="1739332"/>
            </a:xfrm>
            <a:grpFill/>
          </p:grpSpPr>
          <p:grpSp>
            <p:nvGrpSpPr>
              <p:cNvPr id="307" name="Google Shape;9147;p73">
                <a:extLst>
                  <a:ext uri="{FF2B5EF4-FFF2-40B4-BE49-F238E27FC236}">
                    <a16:creationId xmlns:a16="http://schemas.microsoft.com/office/drawing/2014/main" id="{62ACFF62-C108-172D-D498-C8475087D389}"/>
                  </a:ext>
                </a:extLst>
              </p:cNvPr>
              <p:cNvGrpSpPr/>
              <p:nvPr/>
            </p:nvGrpSpPr>
            <p:grpSpPr>
              <a:xfrm>
                <a:off x="763924" y="1689214"/>
                <a:ext cx="505939" cy="497952"/>
                <a:chOff x="683125" y="1955275"/>
                <a:chExt cx="299325" cy="294600"/>
              </a:xfrm>
              <a:grpFill/>
            </p:grpSpPr>
            <p:sp>
              <p:nvSpPr>
                <p:cNvPr id="468" name="Google Shape;9148;p73">
                  <a:extLst>
                    <a:ext uri="{FF2B5EF4-FFF2-40B4-BE49-F238E27FC236}">
                      <a16:creationId xmlns:a16="http://schemas.microsoft.com/office/drawing/2014/main" id="{AA7285D6-92D3-19A1-7C47-B9CDE7B007ED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9" name="Google Shape;9149;p73">
                  <a:extLst>
                    <a:ext uri="{FF2B5EF4-FFF2-40B4-BE49-F238E27FC236}">
                      <a16:creationId xmlns:a16="http://schemas.microsoft.com/office/drawing/2014/main" id="{5452C3CE-0956-4E03-108F-CB018DAAB9F3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0" name="Google Shape;9150;p73">
                  <a:extLst>
                    <a:ext uri="{FF2B5EF4-FFF2-40B4-BE49-F238E27FC236}">
                      <a16:creationId xmlns:a16="http://schemas.microsoft.com/office/drawing/2014/main" id="{C2F94820-3E5F-0394-AB83-73638F8458CB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1" name="Google Shape;9151;p73">
                  <a:extLst>
                    <a:ext uri="{FF2B5EF4-FFF2-40B4-BE49-F238E27FC236}">
                      <a16:creationId xmlns:a16="http://schemas.microsoft.com/office/drawing/2014/main" id="{8888BEF0-B93C-5A46-556B-3EAE5316A40B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8" name="Google Shape;9152;p73">
                <a:extLst>
                  <a:ext uri="{FF2B5EF4-FFF2-40B4-BE49-F238E27FC236}">
                    <a16:creationId xmlns:a16="http://schemas.microsoft.com/office/drawing/2014/main" id="{ADA50E07-873D-09F5-21FC-D586B60D4AED}"/>
                  </a:ext>
                </a:extLst>
              </p:cNvPr>
              <p:cNvGrpSpPr/>
              <p:nvPr/>
            </p:nvGrpSpPr>
            <p:grpSpPr>
              <a:xfrm>
                <a:off x="765253" y="2280955"/>
                <a:ext cx="503277" cy="500656"/>
                <a:chOff x="685475" y="2318350"/>
                <a:chExt cx="297750" cy="296200"/>
              </a:xfrm>
              <a:grpFill/>
            </p:grpSpPr>
            <p:sp>
              <p:nvSpPr>
                <p:cNvPr id="465" name="Google Shape;9153;p73">
                  <a:extLst>
                    <a:ext uri="{FF2B5EF4-FFF2-40B4-BE49-F238E27FC236}">
                      <a16:creationId xmlns:a16="http://schemas.microsoft.com/office/drawing/2014/main" id="{AD08CB27-897B-278E-9D9B-B4DBB48462B0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6" name="Google Shape;9154;p73">
                  <a:extLst>
                    <a:ext uri="{FF2B5EF4-FFF2-40B4-BE49-F238E27FC236}">
                      <a16:creationId xmlns:a16="http://schemas.microsoft.com/office/drawing/2014/main" id="{99EC79BC-A273-F927-1147-7EB9EE9A04D2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7" name="Google Shape;9155;p73">
                  <a:extLst>
                    <a:ext uri="{FF2B5EF4-FFF2-40B4-BE49-F238E27FC236}">
                      <a16:creationId xmlns:a16="http://schemas.microsoft.com/office/drawing/2014/main" id="{A481F08F-CBBE-2F0B-8722-AF2111AD10A4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09" name="Google Shape;9156;p73">
                <a:extLst>
                  <a:ext uri="{FF2B5EF4-FFF2-40B4-BE49-F238E27FC236}">
                    <a16:creationId xmlns:a16="http://schemas.microsoft.com/office/drawing/2014/main" id="{5F11252F-8BD4-926D-0585-A932B4A66C7D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10" name="Google Shape;9157;p73">
                <a:extLst>
                  <a:ext uri="{FF2B5EF4-FFF2-40B4-BE49-F238E27FC236}">
                    <a16:creationId xmlns:a16="http://schemas.microsoft.com/office/drawing/2014/main" id="{363F3E0D-5C97-F223-E256-2E3FB6F70ECE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463" name="Google Shape;9158;p73">
                  <a:extLst>
                    <a:ext uri="{FF2B5EF4-FFF2-40B4-BE49-F238E27FC236}">
                      <a16:creationId xmlns:a16="http://schemas.microsoft.com/office/drawing/2014/main" id="{58E6720D-2442-CD14-5A3C-60A1FEDBD4BA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4" name="Google Shape;9159;p73">
                  <a:extLst>
                    <a:ext uri="{FF2B5EF4-FFF2-40B4-BE49-F238E27FC236}">
                      <a16:creationId xmlns:a16="http://schemas.microsoft.com/office/drawing/2014/main" id="{56B41E84-E4AC-AC4E-59E4-598515AB9BE8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1" name="Google Shape;9160;p73">
                <a:extLst>
                  <a:ext uri="{FF2B5EF4-FFF2-40B4-BE49-F238E27FC236}">
                    <a16:creationId xmlns:a16="http://schemas.microsoft.com/office/drawing/2014/main" id="{DDDEC3AB-4DD6-28DD-5E1B-2FBA6C86583C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461" name="Google Shape;9161;p73">
                  <a:extLst>
                    <a:ext uri="{FF2B5EF4-FFF2-40B4-BE49-F238E27FC236}">
                      <a16:creationId xmlns:a16="http://schemas.microsoft.com/office/drawing/2014/main" id="{50128753-877F-2990-CD62-366FD6C43D40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2" name="Google Shape;9162;p73">
                  <a:extLst>
                    <a:ext uri="{FF2B5EF4-FFF2-40B4-BE49-F238E27FC236}">
                      <a16:creationId xmlns:a16="http://schemas.microsoft.com/office/drawing/2014/main" id="{199DD43B-4983-B300-3852-0F14FD959B25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2" name="Google Shape;9163;p73">
                <a:extLst>
                  <a:ext uri="{FF2B5EF4-FFF2-40B4-BE49-F238E27FC236}">
                    <a16:creationId xmlns:a16="http://schemas.microsoft.com/office/drawing/2014/main" id="{6CF9E815-79F8-4616-9D5D-FE86B76A0383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13" name="Google Shape;9164;p73">
                <a:extLst>
                  <a:ext uri="{FF2B5EF4-FFF2-40B4-BE49-F238E27FC236}">
                    <a16:creationId xmlns:a16="http://schemas.microsoft.com/office/drawing/2014/main" id="{632955CF-48E1-3C12-4D6E-5C181D5F83E0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458" name="Google Shape;9165;p73">
                  <a:extLst>
                    <a:ext uri="{FF2B5EF4-FFF2-40B4-BE49-F238E27FC236}">
                      <a16:creationId xmlns:a16="http://schemas.microsoft.com/office/drawing/2014/main" id="{FDE9F7E7-11D2-6171-07EF-1340AC89381B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9" name="Google Shape;9166;p73">
                  <a:extLst>
                    <a:ext uri="{FF2B5EF4-FFF2-40B4-BE49-F238E27FC236}">
                      <a16:creationId xmlns:a16="http://schemas.microsoft.com/office/drawing/2014/main" id="{60BC8646-A153-8FE6-985B-35ACB313EDEE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0" name="Google Shape;9167;p73">
                  <a:extLst>
                    <a:ext uri="{FF2B5EF4-FFF2-40B4-BE49-F238E27FC236}">
                      <a16:creationId xmlns:a16="http://schemas.microsoft.com/office/drawing/2014/main" id="{3C2FAD50-9CFB-C4B6-20FE-FD02ECED10CA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4" name="Google Shape;9168;p73">
                <a:extLst>
                  <a:ext uri="{FF2B5EF4-FFF2-40B4-BE49-F238E27FC236}">
                    <a16:creationId xmlns:a16="http://schemas.microsoft.com/office/drawing/2014/main" id="{C4B78967-F10C-A41C-3A2B-D0F2DA6C15D9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5" name="Google Shape;9169;p73">
                <a:extLst>
                  <a:ext uri="{FF2B5EF4-FFF2-40B4-BE49-F238E27FC236}">
                    <a16:creationId xmlns:a16="http://schemas.microsoft.com/office/drawing/2014/main" id="{538D2A0E-FF94-8C60-10F3-247ED579D42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6" name="Google Shape;9170;p73">
                <a:extLst>
                  <a:ext uri="{FF2B5EF4-FFF2-40B4-BE49-F238E27FC236}">
                    <a16:creationId xmlns:a16="http://schemas.microsoft.com/office/drawing/2014/main" id="{49180716-CEA7-5E21-1801-E8F8985F9560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7" name="Google Shape;9171;p73">
                <a:extLst>
                  <a:ext uri="{FF2B5EF4-FFF2-40B4-BE49-F238E27FC236}">
                    <a16:creationId xmlns:a16="http://schemas.microsoft.com/office/drawing/2014/main" id="{B7562C5E-05F1-AD25-6E20-B52B235BAF7B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18" name="Google Shape;9172;p73">
                <a:extLst>
                  <a:ext uri="{FF2B5EF4-FFF2-40B4-BE49-F238E27FC236}">
                    <a16:creationId xmlns:a16="http://schemas.microsoft.com/office/drawing/2014/main" id="{E7B7509D-C007-E594-CC03-2DC5EC58C591}"/>
                  </a:ext>
                </a:extLst>
              </p:cNvPr>
              <p:cNvGrpSpPr/>
              <p:nvPr/>
            </p:nvGrpSpPr>
            <p:grpSpPr>
              <a:xfrm>
                <a:off x="1400420" y="2281607"/>
                <a:ext cx="504587" cy="499301"/>
                <a:chOff x="1049375" y="2318350"/>
                <a:chExt cx="298525" cy="295400"/>
              </a:xfrm>
              <a:grpFill/>
            </p:grpSpPr>
            <p:sp>
              <p:nvSpPr>
                <p:cNvPr id="454" name="Google Shape;9173;p73">
                  <a:extLst>
                    <a:ext uri="{FF2B5EF4-FFF2-40B4-BE49-F238E27FC236}">
                      <a16:creationId xmlns:a16="http://schemas.microsoft.com/office/drawing/2014/main" id="{D066B87F-BBD1-EEB8-4446-D6F701508A7F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5" name="Google Shape;9174;p73">
                  <a:extLst>
                    <a:ext uri="{FF2B5EF4-FFF2-40B4-BE49-F238E27FC236}">
                      <a16:creationId xmlns:a16="http://schemas.microsoft.com/office/drawing/2014/main" id="{9203B9CD-1F02-0C94-3E71-A1D56C5921EF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6" name="Google Shape;9175;p73">
                  <a:extLst>
                    <a:ext uri="{FF2B5EF4-FFF2-40B4-BE49-F238E27FC236}">
                      <a16:creationId xmlns:a16="http://schemas.microsoft.com/office/drawing/2014/main" id="{58D810BE-4F5C-28AB-E4B9-536B0F92AF8D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7" name="Google Shape;9176;p73">
                  <a:extLst>
                    <a:ext uri="{FF2B5EF4-FFF2-40B4-BE49-F238E27FC236}">
                      <a16:creationId xmlns:a16="http://schemas.microsoft.com/office/drawing/2014/main" id="{3E84E2D0-0638-5A88-98BE-CC51082D20C2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9" name="Google Shape;9177;p73">
                <a:extLst>
                  <a:ext uri="{FF2B5EF4-FFF2-40B4-BE49-F238E27FC236}">
                    <a16:creationId xmlns:a16="http://schemas.microsoft.com/office/drawing/2014/main" id="{9C392A5D-EDE3-F460-F38B-C2E0AC6A9B3F}"/>
                  </a:ext>
                </a:extLst>
              </p:cNvPr>
              <p:cNvGrpSpPr/>
              <p:nvPr/>
            </p:nvGrpSpPr>
            <p:grpSpPr>
              <a:xfrm>
                <a:off x="1401090" y="2923322"/>
                <a:ext cx="503233" cy="503232"/>
                <a:chOff x="1049375" y="2680675"/>
                <a:chExt cx="297725" cy="297725"/>
              </a:xfrm>
              <a:grpFill/>
            </p:grpSpPr>
            <p:sp>
              <p:nvSpPr>
                <p:cNvPr id="452" name="Google Shape;9178;p73">
                  <a:extLst>
                    <a:ext uri="{FF2B5EF4-FFF2-40B4-BE49-F238E27FC236}">
                      <a16:creationId xmlns:a16="http://schemas.microsoft.com/office/drawing/2014/main" id="{22B28EC9-05C7-90F7-A476-E7AA62E66B4D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3" name="Google Shape;9179;p73">
                  <a:extLst>
                    <a:ext uri="{FF2B5EF4-FFF2-40B4-BE49-F238E27FC236}">
                      <a16:creationId xmlns:a16="http://schemas.microsoft.com/office/drawing/2014/main" id="{B50A64B9-8F4B-3A90-7B66-9878D6902722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20" name="Google Shape;9180;p73">
                <a:extLst>
                  <a:ext uri="{FF2B5EF4-FFF2-40B4-BE49-F238E27FC236}">
                    <a16:creationId xmlns:a16="http://schemas.microsoft.com/office/drawing/2014/main" id="{85825ABF-39E7-2034-3F46-2C6FC8EB5729}"/>
                  </a:ext>
                </a:extLst>
              </p:cNvPr>
              <p:cNvGrpSpPr/>
              <p:nvPr/>
            </p:nvGrpSpPr>
            <p:grpSpPr>
              <a:xfrm>
                <a:off x="4571962" y="1688538"/>
                <a:ext cx="499261" cy="499304"/>
                <a:chOff x="2872725" y="1954475"/>
                <a:chExt cx="295375" cy="295400"/>
              </a:xfrm>
              <a:grpFill/>
            </p:grpSpPr>
            <p:sp>
              <p:nvSpPr>
                <p:cNvPr id="449" name="Google Shape;9181;p73">
                  <a:extLst>
                    <a:ext uri="{FF2B5EF4-FFF2-40B4-BE49-F238E27FC236}">
                      <a16:creationId xmlns:a16="http://schemas.microsoft.com/office/drawing/2014/main" id="{A6D438DA-2628-C80C-D206-3B12A4B68E5C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0" name="Google Shape;9182;p73">
                  <a:extLst>
                    <a:ext uri="{FF2B5EF4-FFF2-40B4-BE49-F238E27FC236}">
                      <a16:creationId xmlns:a16="http://schemas.microsoft.com/office/drawing/2014/main" id="{FE446367-D440-7C9D-8075-2ECD5390FA34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1" name="Google Shape;9183;p73">
                  <a:extLst>
                    <a:ext uri="{FF2B5EF4-FFF2-40B4-BE49-F238E27FC236}">
                      <a16:creationId xmlns:a16="http://schemas.microsoft.com/office/drawing/2014/main" id="{69A071B6-F865-959F-5756-9AAB03734A7D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21" name="Google Shape;9184;p73">
                <a:extLst>
                  <a:ext uri="{FF2B5EF4-FFF2-40B4-BE49-F238E27FC236}">
                    <a16:creationId xmlns:a16="http://schemas.microsoft.com/office/drawing/2014/main" id="{C8A50F2D-CF9F-8DB4-9678-E646D6A0D2DE}"/>
                  </a:ext>
                </a:extLst>
              </p:cNvPr>
              <p:cNvGrpSpPr/>
              <p:nvPr/>
            </p:nvGrpSpPr>
            <p:grpSpPr>
              <a:xfrm>
                <a:off x="4602566" y="2280284"/>
                <a:ext cx="438031" cy="501964"/>
                <a:chOff x="2890050" y="2318350"/>
                <a:chExt cx="259150" cy="296975"/>
              </a:xfrm>
              <a:grpFill/>
            </p:grpSpPr>
            <p:sp>
              <p:nvSpPr>
                <p:cNvPr id="447" name="Google Shape;9185;p73">
                  <a:extLst>
                    <a:ext uri="{FF2B5EF4-FFF2-40B4-BE49-F238E27FC236}">
                      <a16:creationId xmlns:a16="http://schemas.microsoft.com/office/drawing/2014/main" id="{C421F685-F7E0-67EC-8F97-62B8C8D430A1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8" name="Google Shape;9186;p73">
                  <a:extLst>
                    <a:ext uri="{FF2B5EF4-FFF2-40B4-BE49-F238E27FC236}">
                      <a16:creationId xmlns:a16="http://schemas.microsoft.com/office/drawing/2014/main" id="{3C1663A0-D951-719B-BE2F-6A83A8E09B7A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22" name="Google Shape;9187;p73">
                <a:extLst>
                  <a:ext uri="{FF2B5EF4-FFF2-40B4-BE49-F238E27FC236}">
                    <a16:creationId xmlns:a16="http://schemas.microsoft.com/office/drawing/2014/main" id="{B3F317AC-55C1-DCA2-31E6-87062C0E776E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23" name="Google Shape;9188;p73">
                <a:extLst>
                  <a:ext uri="{FF2B5EF4-FFF2-40B4-BE49-F238E27FC236}">
                    <a16:creationId xmlns:a16="http://schemas.microsoft.com/office/drawing/2014/main" id="{4A041CA6-466D-A5DC-F156-8A1F69E6C097}"/>
                  </a:ext>
                </a:extLst>
              </p:cNvPr>
              <p:cNvGrpSpPr/>
              <p:nvPr/>
            </p:nvGrpSpPr>
            <p:grpSpPr>
              <a:xfrm>
                <a:off x="7744368" y="1689222"/>
                <a:ext cx="497908" cy="497907"/>
                <a:chOff x="4685050" y="1945825"/>
                <a:chExt cx="294575" cy="294575"/>
              </a:xfrm>
              <a:grpFill/>
            </p:grpSpPr>
            <p:sp>
              <p:nvSpPr>
                <p:cNvPr id="442" name="Google Shape;9189;p73">
                  <a:extLst>
                    <a:ext uri="{FF2B5EF4-FFF2-40B4-BE49-F238E27FC236}">
                      <a16:creationId xmlns:a16="http://schemas.microsoft.com/office/drawing/2014/main" id="{23869CD7-5EBE-147C-B3BC-7015A85CA954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3" name="Google Shape;9190;p73">
                  <a:extLst>
                    <a:ext uri="{FF2B5EF4-FFF2-40B4-BE49-F238E27FC236}">
                      <a16:creationId xmlns:a16="http://schemas.microsoft.com/office/drawing/2014/main" id="{C0F8D9FE-21D7-7D40-EE5D-830D24E1C3BC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4" name="Google Shape;9191;p73">
                  <a:extLst>
                    <a:ext uri="{FF2B5EF4-FFF2-40B4-BE49-F238E27FC236}">
                      <a16:creationId xmlns:a16="http://schemas.microsoft.com/office/drawing/2014/main" id="{DB8F0F58-24B7-E672-140B-C976BD876E0E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5" name="Google Shape;9192;p73">
                  <a:extLst>
                    <a:ext uri="{FF2B5EF4-FFF2-40B4-BE49-F238E27FC236}">
                      <a16:creationId xmlns:a16="http://schemas.microsoft.com/office/drawing/2014/main" id="{D365CA78-01DE-0539-6937-068C281E9DBD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6" name="Google Shape;9193;p73">
                  <a:extLst>
                    <a:ext uri="{FF2B5EF4-FFF2-40B4-BE49-F238E27FC236}">
                      <a16:creationId xmlns:a16="http://schemas.microsoft.com/office/drawing/2014/main" id="{92CAAA88-FAB1-0F47-8C02-5701AF71B020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24" name="Google Shape;9194;p73">
                <a:extLst>
                  <a:ext uri="{FF2B5EF4-FFF2-40B4-BE49-F238E27FC236}">
                    <a16:creationId xmlns:a16="http://schemas.microsoft.com/office/drawing/2014/main" id="{30B65611-99EA-10D9-D997-4C48DC3F10C2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5" name="Google Shape;9195;p73">
                <a:extLst>
                  <a:ext uri="{FF2B5EF4-FFF2-40B4-BE49-F238E27FC236}">
                    <a16:creationId xmlns:a16="http://schemas.microsoft.com/office/drawing/2014/main" id="{0913EBB4-4091-56EB-E986-AFCB8B39DE20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26" name="Google Shape;9196;p73">
                <a:extLst>
                  <a:ext uri="{FF2B5EF4-FFF2-40B4-BE49-F238E27FC236}">
                    <a16:creationId xmlns:a16="http://schemas.microsoft.com/office/drawing/2014/main" id="{7A830820-7BB6-0E77-AF78-ACCCEC6B3CE7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438" name="Google Shape;9197;p73">
                  <a:extLst>
                    <a:ext uri="{FF2B5EF4-FFF2-40B4-BE49-F238E27FC236}">
                      <a16:creationId xmlns:a16="http://schemas.microsoft.com/office/drawing/2014/main" id="{D605DBE8-2D91-4C05-148F-3BB36148708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9" name="Google Shape;9198;p73">
                  <a:extLst>
                    <a:ext uri="{FF2B5EF4-FFF2-40B4-BE49-F238E27FC236}">
                      <a16:creationId xmlns:a16="http://schemas.microsoft.com/office/drawing/2014/main" id="{9D0919B2-F457-A7D1-B1E8-885BFC2D8245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0" name="Google Shape;9199;p73">
                  <a:extLst>
                    <a:ext uri="{FF2B5EF4-FFF2-40B4-BE49-F238E27FC236}">
                      <a16:creationId xmlns:a16="http://schemas.microsoft.com/office/drawing/2014/main" id="{8401C5CE-1D05-4067-3756-C02C95CEACF3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1" name="Google Shape;9200;p73">
                  <a:extLst>
                    <a:ext uri="{FF2B5EF4-FFF2-40B4-BE49-F238E27FC236}">
                      <a16:creationId xmlns:a16="http://schemas.microsoft.com/office/drawing/2014/main" id="{857908A3-309F-6083-EC61-E82E8EE4DDE8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27" name="Google Shape;9201;p73">
                <a:extLst>
                  <a:ext uri="{FF2B5EF4-FFF2-40B4-BE49-F238E27FC236}">
                    <a16:creationId xmlns:a16="http://schemas.microsoft.com/office/drawing/2014/main" id="{1387A87B-73CA-352A-F258-948A7F29DBE4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436" name="Google Shape;9202;p73">
                  <a:extLst>
                    <a:ext uri="{FF2B5EF4-FFF2-40B4-BE49-F238E27FC236}">
                      <a16:creationId xmlns:a16="http://schemas.microsoft.com/office/drawing/2014/main" id="{F7E0F87E-81C1-811A-8898-60478222D4AA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7" name="Google Shape;9203;p73">
                  <a:extLst>
                    <a:ext uri="{FF2B5EF4-FFF2-40B4-BE49-F238E27FC236}">
                      <a16:creationId xmlns:a16="http://schemas.microsoft.com/office/drawing/2014/main" id="{C96C9B9A-ABD3-5E2A-FF8B-7DDB43400319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28" name="Google Shape;9204;p73">
                <a:extLst>
                  <a:ext uri="{FF2B5EF4-FFF2-40B4-BE49-F238E27FC236}">
                    <a16:creationId xmlns:a16="http://schemas.microsoft.com/office/drawing/2014/main" id="{900A24A2-F68C-BF82-E986-CDC53962C43F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29" name="Google Shape;9205;p73">
                <a:extLst>
                  <a:ext uri="{FF2B5EF4-FFF2-40B4-BE49-F238E27FC236}">
                    <a16:creationId xmlns:a16="http://schemas.microsoft.com/office/drawing/2014/main" id="{7A9BFFDA-D51E-F8D4-97E6-6A807C828885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432" name="Google Shape;9206;p73">
                  <a:extLst>
                    <a:ext uri="{FF2B5EF4-FFF2-40B4-BE49-F238E27FC236}">
                      <a16:creationId xmlns:a16="http://schemas.microsoft.com/office/drawing/2014/main" id="{FB528597-CE47-7CA6-F636-974363AA2717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3" name="Google Shape;9207;p73">
                  <a:extLst>
                    <a:ext uri="{FF2B5EF4-FFF2-40B4-BE49-F238E27FC236}">
                      <a16:creationId xmlns:a16="http://schemas.microsoft.com/office/drawing/2014/main" id="{41385DAC-2DB4-C9AA-D23A-E6C253E3C427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4" name="Google Shape;9208;p73">
                  <a:extLst>
                    <a:ext uri="{FF2B5EF4-FFF2-40B4-BE49-F238E27FC236}">
                      <a16:creationId xmlns:a16="http://schemas.microsoft.com/office/drawing/2014/main" id="{3C6F1576-E814-BBB8-3992-0505242023DB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5" name="Google Shape;9209;p73">
                  <a:extLst>
                    <a:ext uri="{FF2B5EF4-FFF2-40B4-BE49-F238E27FC236}">
                      <a16:creationId xmlns:a16="http://schemas.microsoft.com/office/drawing/2014/main" id="{794AF971-0298-C130-061E-275B0A1AA8D0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30" name="Google Shape;9210;p73">
                <a:extLst>
                  <a:ext uri="{FF2B5EF4-FFF2-40B4-BE49-F238E27FC236}">
                    <a16:creationId xmlns:a16="http://schemas.microsoft.com/office/drawing/2014/main" id="{3F6D89FD-0118-8D9F-74A9-072A424462B8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1" name="Google Shape;9211;p73">
                <a:extLst>
                  <a:ext uri="{FF2B5EF4-FFF2-40B4-BE49-F238E27FC236}">
                    <a16:creationId xmlns:a16="http://schemas.microsoft.com/office/drawing/2014/main" id="{4EBE5D62-1497-D1AC-526E-899658F9B699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2" name="Google Shape;9212;p73">
                <a:extLst>
                  <a:ext uri="{FF2B5EF4-FFF2-40B4-BE49-F238E27FC236}">
                    <a16:creationId xmlns:a16="http://schemas.microsoft.com/office/drawing/2014/main" id="{524BC655-5E30-FCAE-1E34-BDA836814A01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33" name="Google Shape;9213;p73">
                <a:extLst>
                  <a:ext uri="{FF2B5EF4-FFF2-40B4-BE49-F238E27FC236}">
                    <a16:creationId xmlns:a16="http://schemas.microsoft.com/office/drawing/2014/main" id="{0243FFC9-CC18-B7DE-07DE-B491A56C279B}"/>
                  </a:ext>
                </a:extLst>
              </p:cNvPr>
              <p:cNvGrpSpPr/>
              <p:nvPr/>
            </p:nvGrpSpPr>
            <p:grpSpPr>
              <a:xfrm>
                <a:off x="8378520" y="1688736"/>
                <a:ext cx="501923" cy="498880"/>
                <a:chOff x="5045775" y="1946400"/>
                <a:chExt cx="296950" cy="295150"/>
              </a:xfrm>
              <a:grpFill/>
            </p:grpSpPr>
            <p:sp>
              <p:nvSpPr>
                <p:cNvPr id="430" name="Google Shape;9214;p73">
                  <a:extLst>
                    <a:ext uri="{FF2B5EF4-FFF2-40B4-BE49-F238E27FC236}">
                      <a16:creationId xmlns:a16="http://schemas.microsoft.com/office/drawing/2014/main" id="{3FAD330A-6EE5-5E17-24EB-B786D0D4B586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1" name="Google Shape;9215;p73">
                  <a:extLst>
                    <a:ext uri="{FF2B5EF4-FFF2-40B4-BE49-F238E27FC236}">
                      <a16:creationId xmlns:a16="http://schemas.microsoft.com/office/drawing/2014/main" id="{2647FD92-DCFF-A44E-E1FF-2BC65BA07B82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4" name="Google Shape;9216;p73">
                <a:extLst>
                  <a:ext uri="{FF2B5EF4-FFF2-40B4-BE49-F238E27FC236}">
                    <a16:creationId xmlns:a16="http://schemas.microsoft.com/office/drawing/2014/main" id="{2184BBC2-2E66-6800-1BE1-FBF5736FA4B6}"/>
                  </a:ext>
                </a:extLst>
              </p:cNvPr>
              <p:cNvGrpSpPr/>
              <p:nvPr/>
            </p:nvGrpSpPr>
            <p:grpSpPr>
              <a:xfrm>
                <a:off x="8376514" y="2310261"/>
                <a:ext cx="505937" cy="442046"/>
                <a:chOff x="5046550" y="2327025"/>
                <a:chExt cx="299325" cy="261525"/>
              </a:xfrm>
              <a:grpFill/>
            </p:grpSpPr>
            <p:sp>
              <p:nvSpPr>
                <p:cNvPr id="427" name="Google Shape;9217;p73">
                  <a:extLst>
                    <a:ext uri="{FF2B5EF4-FFF2-40B4-BE49-F238E27FC236}">
                      <a16:creationId xmlns:a16="http://schemas.microsoft.com/office/drawing/2014/main" id="{B1BF8EF9-FB2E-786F-6B92-7399F010ECF2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8" name="Google Shape;9218;p73">
                  <a:extLst>
                    <a:ext uri="{FF2B5EF4-FFF2-40B4-BE49-F238E27FC236}">
                      <a16:creationId xmlns:a16="http://schemas.microsoft.com/office/drawing/2014/main" id="{209F29CC-AE7A-391F-A207-4A8564AA2EEA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9" name="Google Shape;9219;p73">
                  <a:extLst>
                    <a:ext uri="{FF2B5EF4-FFF2-40B4-BE49-F238E27FC236}">
                      <a16:creationId xmlns:a16="http://schemas.microsoft.com/office/drawing/2014/main" id="{BCDDE940-E93A-A393-A9DC-370D88DA584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35" name="Google Shape;9220;p73">
                <a:extLst>
                  <a:ext uri="{FF2B5EF4-FFF2-40B4-BE49-F238E27FC236}">
                    <a16:creationId xmlns:a16="http://schemas.microsoft.com/office/drawing/2014/main" id="{66E34820-7D1C-59F4-8B7B-47275F5EFEF1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36" name="Google Shape;9221;p73">
                <a:extLst>
                  <a:ext uri="{FF2B5EF4-FFF2-40B4-BE49-F238E27FC236}">
                    <a16:creationId xmlns:a16="http://schemas.microsoft.com/office/drawing/2014/main" id="{7037DE14-B328-BABE-31B2-568C5F277739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422" name="Google Shape;9222;p73">
                  <a:extLst>
                    <a:ext uri="{FF2B5EF4-FFF2-40B4-BE49-F238E27FC236}">
                      <a16:creationId xmlns:a16="http://schemas.microsoft.com/office/drawing/2014/main" id="{AC2146FD-05DC-B353-F937-3D358EBD334C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3" name="Google Shape;9223;p73">
                  <a:extLst>
                    <a:ext uri="{FF2B5EF4-FFF2-40B4-BE49-F238E27FC236}">
                      <a16:creationId xmlns:a16="http://schemas.microsoft.com/office/drawing/2014/main" id="{3E57F1F5-90DD-9D3E-405A-62D3C9E5218C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4" name="Google Shape;9224;p73">
                  <a:extLst>
                    <a:ext uri="{FF2B5EF4-FFF2-40B4-BE49-F238E27FC236}">
                      <a16:creationId xmlns:a16="http://schemas.microsoft.com/office/drawing/2014/main" id="{BD647321-D9DF-0DFF-136C-5D433F42D45C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5" name="Google Shape;9225;p73">
                  <a:extLst>
                    <a:ext uri="{FF2B5EF4-FFF2-40B4-BE49-F238E27FC236}">
                      <a16:creationId xmlns:a16="http://schemas.microsoft.com/office/drawing/2014/main" id="{A9D91F3E-19A6-3941-85F3-65CFEEAD2E6D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4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6" name="Google Shape;9226;p73">
                  <a:extLst>
                    <a:ext uri="{FF2B5EF4-FFF2-40B4-BE49-F238E27FC236}">
                      <a16:creationId xmlns:a16="http://schemas.microsoft.com/office/drawing/2014/main" id="{19448EAF-840E-6962-70CC-96EAEE1F72A5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7" name="Google Shape;9227;p73">
                <a:extLst>
                  <a:ext uri="{FF2B5EF4-FFF2-40B4-BE49-F238E27FC236}">
                    <a16:creationId xmlns:a16="http://schemas.microsoft.com/office/drawing/2014/main" id="{73F0655E-6EDA-C5D1-ACDF-3DA89251BBEB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418" name="Google Shape;9228;p73">
                  <a:extLst>
                    <a:ext uri="{FF2B5EF4-FFF2-40B4-BE49-F238E27FC236}">
                      <a16:creationId xmlns:a16="http://schemas.microsoft.com/office/drawing/2014/main" id="{CE81207F-18F6-8D53-9E05-4E7BDD16ACA5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9" name="Google Shape;9229;p73">
                  <a:extLst>
                    <a:ext uri="{FF2B5EF4-FFF2-40B4-BE49-F238E27FC236}">
                      <a16:creationId xmlns:a16="http://schemas.microsoft.com/office/drawing/2014/main" id="{5A169894-ACAA-AADE-BEA3-3C3509894546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6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0" name="Google Shape;9230;p73">
                  <a:extLst>
                    <a:ext uri="{FF2B5EF4-FFF2-40B4-BE49-F238E27FC236}">
                      <a16:creationId xmlns:a16="http://schemas.microsoft.com/office/drawing/2014/main" id="{AAE829AE-78C8-64CC-997E-FB4516E9986B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1" name="Google Shape;9231;p73">
                  <a:extLst>
                    <a:ext uri="{FF2B5EF4-FFF2-40B4-BE49-F238E27FC236}">
                      <a16:creationId xmlns:a16="http://schemas.microsoft.com/office/drawing/2014/main" id="{8A9C0DB5-C053-0BDD-E88A-3242214C12A3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8" name="Google Shape;9232;p73">
                <a:extLst>
                  <a:ext uri="{FF2B5EF4-FFF2-40B4-BE49-F238E27FC236}">
                    <a16:creationId xmlns:a16="http://schemas.microsoft.com/office/drawing/2014/main" id="{BDDE475B-D6AD-2E2A-1710-20CF825C5067}"/>
                  </a:ext>
                </a:extLst>
              </p:cNvPr>
              <p:cNvGrpSpPr/>
              <p:nvPr/>
            </p:nvGrpSpPr>
            <p:grpSpPr>
              <a:xfrm>
                <a:off x="2694699" y="2282292"/>
                <a:ext cx="452651" cy="497950"/>
                <a:chOff x="1790525" y="2319150"/>
                <a:chExt cx="267800" cy="294600"/>
              </a:xfrm>
              <a:grpFill/>
            </p:grpSpPr>
            <p:sp>
              <p:nvSpPr>
                <p:cNvPr id="416" name="Google Shape;9233;p73">
                  <a:extLst>
                    <a:ext uri="{FF2B5EF4-FFF2-40B4-BE49-F238E27FC236}">
                      <a16:creationId xmlns:a16="http://schemas.microsoft.com/office/drawing/2014/main" id="{FEA3D7CA-E8BF-5679-B13C-69BC8FF8B4AE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7" name="Google Shape;9234;p73">
                  <a:extLst>
                    <a:ext uri="{FF2B5EF4-FFF2-40B4-BE49-F238E27FC236}">
                      <a16:creationId xmlns:a16="http://schemas.microsoft.com/office/drawing/2014/main" id="{FFC9D3A1-5BD2-0EE4-B3EB-E01412A5B475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39" name="Google Shape;9235;p73">
                <a:extLst>
                  <a:ext uri="{FF2B5EF4-FFF2-40B4-BE49-F238E27FC236}">
                    <a16:creationId xmlns:a16="http://schemas.microsoft.com/office/drawing/2014/main" id="{32CA1CD2-9C53-A202-BAE4-8AC7C6E1B30D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40" name="Google Shape;9236;p73">
                <a:extLst>
                  <a:ext uri="{FF2B5EF4-FFF2-40B4-BE49-F238E27FC236}">
                    <a16:creationId xmlns:a16="http://schemas.microsoft.com/office/drawing/2014/main" id="{79098A00-3278-121A-53EE-CC7E00CEAC5B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413" name="Google Shape;9237;p73">
                  <a:extLst>
                    <a:ext uri="{FF2B5EF4-FFF2-40B4-BE49-F238E27FC236}">
                      <a16:creationId xmlns:a16="http://schemas.microsoft.com/office/drawing/2014/main" id="{984888A6-E6EF-CDCD-8CCB-4BFC800278C5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4" name="Google Shape;9238;p73">
                  <a:extLst>
                    <a:ext uri="{FF2B5EF4-FFF2-40B4-BE49-F238E27FC236}">
                      <a16:creationId xmlns:a16="http://schemas.microsoft.com/office/drawing/2014/main" id="{17FB0CFF-E1A7-478C-C7CF-C2D860788CF7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5" name="Google Shape;9239;p73">
                  <a:extLst>
                    <a:ext uri="{FF2B5EF4-FFF2-40B4-BE49-F238E27FC236}">
                      <a16:creationId xmlns:a16="http://schemas.microsoft.com/office/drawing/2014/main" id="{FD3DB83D-EDA0-0BD2-9C35-AC434AE155E4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41" name="Google Shape;9240;p73">
                <a:extLst>
                  <a:ext uri="{FF2B5EF4-FFF2-40B4-BE49-F238E27FC236}">
                    <a16:creationId xmlns:a16="http://schemas.microsoft.com/office/drawing/2014/main" id="{EB6EF0CD-931A-4332-62C2-619A7F7340F1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411" name="Google Shape;9241;p73">
                  <a:extLst>
                    <a:ext uri="{FF2B5EF4-FFF2-40B4-BE49-F238E27FC236}">
                      <a16:creationId xmlns:a16="http://schemas.microsoft.com/office/drawing/2014/main" id="{986A50F0-1798-3DBE-3930-C771EA53FDBB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2" name="Google Shape;9242;p73">
                  <a:extLst>
                    <a:ext uri="{FF2B5EF4-FFF2-40B4-BE49-F238E27FC236}">
                      <a16:creationId xmlns:a16="http://schemas.microsoft.com/office/drawing/2014/main" id="{1772D930-7849-D50A-5D1B-87E8F315D01A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42" name="Google Shape;9243;p73">
                <a:extLst>
                  <a:ext uri="{FF2B5EF4-FFF2-40B4-BE49-F238E27FC236}">
                    <a16:creationId xmlns:a16="http://schemas.microsoft.com/office/drawing/2014/main" id="{22256679-40BE-57CF-B73E-9DCB28F8B071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43" name="Google Shape;9244;p73">
                <a:extLst>
                  <a:ext uri="{FF2B5EF4-FFF2-40B4-BE49-F238E27FC236}">
                    <a16:creationId xmlns:a16="http://schemas.microsoft.com/office/drawing/2014/main" id="{7489D1CA-71B9-1897-D273-7DDAA29158ED}"/>
                  </a:ext>
                </a:extLst>
              </p:cNvPr>
              <p:cNvGrpSpPr/>
              <p:nvPr/>
            </p:nvGrpSpPr>
            <p:grpSpPr>
              <a:xfrm>
                <a:off x="9032620" y="1687892"/>
                <a:ext cx="469976" cy="500570"/>
                <a:chOff x="5421475" y="1945825"/>
                <a:chExt cx="278050" cy="296150"/>
              </a:xfrm>
              <a:grpFill/>
            </p:grpSpPr>
            <p:sp>
              <p:nvSpPr>
                <p:cNvPr id="403" name="Google Shape;9245;p73">
                  <a:extLst>
                    <a:ext uri="{FF2B5EF4-FFF2-40B4-BE49-F238E27FC236}">
                      <a16:creationId xmlns:a16="http://schemas.microsoft.com/office/drawing/2014/main" id="{D31036E0-1490-215E-8B44-B2E8868F380C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4" name="Google Shape;9246;p73">
                  <a:extLst>
                    <a:ext uri="{FF2B5EF4-FFF2-40B4-BE49-F238E27FC236}">
                      <a16:creationId xmlns:a16="http://schemas.microsoft.com/office/drawing/2014/main" id="{529547DA-5E2B-FBB2-CDCC-B88F596E6303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5" name="Google Shape;9247;p73">
                  <a:extLst>
                    <a:ext uri="{FF2B5EF4-FFF2-40B4-BE49-F238E27FC236}">
                      <a16:creationId xmlns:a16="http://schemas.microsoft.com/office/drawing/2014/main" id="{A5E7FF3E-8926-4DCD-E327-952FE3F5566B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6" name="Google Shape;9248;p73">
                  <a:extLst>
                    <a:ext uri="{FF2B5EF4-FFF2-40B4-BE49-F238E27FC236}">
                      <a16:creationId xmlns:a16="http://schemas.microsoft.com/office/drawing/2014/main" id="{D17C568C-B18F-58B6-1D98-3AC6331E427C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7" name="Google Shape;9249;p73">
                  <a:extLst>
                    <a:ext uri="{FF2B5EF4-FFF2-40B4-BE49-F238E27FC236}">
                      <a16:creationId xmlns:a16="http://schemas.microsoft.com/office/drawing/2014/main" id="{3EBAAEE1-7168-D0DC-21F4-954BB0707B02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8" name="Google Shape;9250;p73">
                  <a:extLst>
                    <a:ext uri="{FF2B5EF4-FFF2-40B4-BE49-F238E27FC236}">
                      <a16:creationId xmlns:a16="http://schemas.microsoft.com/office/drawing/2014/main" id="{C1B3B1FF-2D1E-9DC5-EBF8-C8501F144730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9" name="Google Shape;9251;p73">
                  <a:extLst>
                    <a:ext uri="{FF2B5EF4-FFF2-40B4-BE49-F238E27FC236}">
                      <a16:creationId xmlns:a16="http://schemas.microsoft.com/office/drawing/2014/main" id="{EF670C8F-1918-0F24-4D0D-4660144E0182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0" name="Google Shape;9252;p73">
                  <a:extLst>
                    <a:ext uri="{FF2B5EF4-FFF2-40B4-BE49-F238E27FC236}">
                      <a16:creationId xmlns:a16="http://schemas.microsoft.com/office/drawing/2014/main" id="{0E01833B-3147-6802-176B-441DBCCFF6C5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44" name="Google Shape;9253;p73">
                <a:extLst>
                  <a:ext uri="{FF2B5EF4-FFF2-40B4-BE49-F238E27FC236}">
                    <a16:creationId xmlns:a16="http://schemas.microsoft.com/office/drawing/2014/main" id="{77A18426-313E-DF63-9AD8-CC0C67C8C16D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45" name="Google Shape;9254;p73">
                <a:extLst>
                  <a:ext uri="{FF2B5EF4-FFF2-40B4-BE49-F238E27FC236}">
                    <a16:creationId xmlns:a16="http://schemas.microsoft.com/office/drawing/2014/main" id="{72FB360D-7A90-9A4A-2A7E-E887E021CE9E}"/>
                  </a:ext>
                </a:extLst>
              </p:cNvPr>
              <p:cNvGrpSpPr/>
              <p:nvPr/>
            </p:nvGrpSpPr>
            <p:grpSpPr>
              <a:xfrm>
                <a:off x="9016702" y="3013858"/>
                <a:ext cx="501925" cy="322207"/>
                <a:chOff x="5411225" y="2726350"/>
                <a:chExt cx="296950" cy="190625"/>
              </a:xfrm>
              <a:grpFill/>
            </p:grpSpPr>
            <p:sp>
              <p:nvSpPr>
                <p:cNvPr id="401" name="Google Shape;9255;p73">
                  <a:extLst>
                    <a:ext uri="{FF2B5EF4-FFF2-40B4-BE49-F238E27FC236}">
                      <a16:creationId xmlns:a16="http://schemas.microsoft.com/office/drawing/2014/main" id="{DE98A84E-4A61-74D3-3E50-57DF3490DC39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2" name="Google Shape;9256;p73">
                  <a:extLst>
                    <a:ext uri="{FF2B5EF4-FFF2-40B4-BE49-F238E27FC236}">
                      <a16:creationId xmlns:a16="http://schemas.microsoft.com/office/drawing/2014/main" id="{EE281632-F59E-F87D-52DA-DCC1C76AB9F0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46" name="Google Shape;9257;p73">
                <a:extLst>
                  <a:ext uri="{FF2B5EF4-FFF2-40B4-BE49-F238E27FC236}">
                    <a16:creationId xmlns:a16="http://schemas.microsoft.com/office/drawing/2014/main" id="{1CA83ABB-181B-17EB-9EA7-21E74327B3D4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397" name="Google Shape;9258;p73">
                  <a:extLst>
                    <a:ext uri="{FF2B5EF4-FFF2-40B4-BE49-F238E27FC236}">
                      <a16:creationId xmlns:a16="http://schemas.microsoft.com/office/drawing/2014/main" id="{A372C818-0BAD-158E-77D6-30389AF14804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8" name="Google Shape;9259;p73">
                  <a:extLst>
                    <a:ext uri="{FF2B5EF4-FFF2-40B4-BE49-F238E27FC236}">
                      <a16:creationId xmlns:a16="http://schemas.microsoft.com/office/drawing/2014/main" id="{90920DEE-E4A8-CAF0-2EEA-C98DCFB5EDB4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3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" name="Google Shape;9260;p73">
                  <a:extLst>
                    <a:ext uri="{FF2B5EF4-FFF2-40B4-BE49-F238E27FC236}">
                      <a16:creationId xmlns:a16="http://schemas.microsoft.com/office/drawing/2014/main" id="{CCFE58FF-ACD3-1192-0C89-93F58F12DD2B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0" name="Google Shape;9261;p73">
                  <a:extLst>
                    <a:ext uri="{FF2B5EF4-FFF2-40B4-BE49-F238E27FC236}">
                      <a16:creationId xmlns:a16="http://schemas.microsoft.com/office/drawing/2014/main" id="{DC0BB392-B6DC-7178-AE8B-E387F5ED17AC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47" name="Google Shape;9262;p73">
                <a:extLst>
                  <a:ext uri="{FF2B5EF4-FFF2-40B4-BE49-F238E27FC236}">
                    <a16:creationId xmlns:a16="http://schemas.microsoft.com/office/drawing/2014/main" id="{6BD0F023-DD6B-A666-8B65-A225D03CB8EC}"/>
                  </a:ext>
                </a:extLst>
              </p:cNvPr>
              <p:cNvGrpSpPr/>
              <p:nvPr/>
            </p:nvGrpSpPr>
            <p:grpSpPr>
              <a:xfrm>
                <a:off x="3302292" y="1687877"/>
                <a:ext cx="501966" cy="500612"/>
                <a:chOff x="2141000" y="1954475"/>
                <a:chExt cx="296975" cy="296175"/>
              </a:xfrm>
              <a:grpFill/>
            </p:grpSpPr>
            <p:sp>
              <p:nvSpPr>
                <p:cNvPr id="393" name="Google Shape;9263;p73">
                  <a:extLst>
                    <a:ext uri="{FF2B5EF4-FFF2-40B4-BE49-F238E27FC236}">
                      <a16:creationId xmlns:a16="http://schemas.microsoft.com/office/drawing/2014/main" id="{5328BBAA-A125-F557-1A66-5E8C1FC3D36B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4" name="Google Shape;9264;p73">
                  <a:extLst>
                    <a:ext uri="{FF2B5EF4-FFF2-40B4-BE49-F238E27FC236}">
                      <a16:creationId xmlns:a16="http://schemas.microsoft.com/office/drawing/2014/main" id="{1A35B23E-30AC-7946-9E8D-F940732B8872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5" name="Google Shape;9265;p73">
                  <a:extLst>
                    <a:ext uri="{FF2B5EF4-FFF2-40B4-BE49-F238E27FC236}">
                      <a16:creationId xmlns:a16="http://schemas.microsoft.com/office/drawing/2014/main" id="{9CF27558-4ADD-1F3D-B2CA-BAF77FA09771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6" name="Google Shape;9266;p73">
                  <a:extLst>
                    <a:ext uri="{FF2B5EF4-FFF2-40B4-BE49-F238E27FC236}">
                      <a16:creationId xmlns:a16="http://schemas.microsoft.com/office/drawing/2014/main" id="{6804D34A-7F1D-4842-EFBA-D0E0D2E11F67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48" name="Google Shape;9267;p73">
                <a:extLst>
                  <a:ext uri="{FF2B5EF4-FFF2-40B4-BE49-F238E27FC236}">
                    <a16:creationId xmlns:a16="http://schemas.microsoft.com/office/drawing/2014/main" id="{DFD2809D-8EAD-C73F-9AF6-99BA631EFE8C}"/>
                  </a:ext>
                </a:extLst>
              </p:cNvPr>
              <p:cNvGrpSpPr/>
              <p:nvPr/>
            </p:nvGrpSpPr>
            <p:grpSpPr>
              <a:xfrm>
                <a:off x="3292988" y="2281462"/>
                <a:ext cx="520558" cy="499642"/>
                <a:chOff x="2140225" y="2318650"/>
                <a:chExt cx="307975" cy="295600"/>
              </a:xfrm>
              <a:grpFill/>
            </p:grpSpPr>
            <p:sp>
              <p:nvSpPr>
                <p:cNvPr id="391" name="Google Shape;9268;p73">
                  <a:extLst>
                    <a:ext uri="{FF2B5EF4-FFF2-40B4-BE49-F238E27FC236}">
                      <a16:creationId xmlns:a16="http://schemas.microsoft.com/office/drawing/2014/main" id="{DB099571-9C97-27F3-E76F-70ADB5AF3A52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2" name="Google Shape;9269;p73">
                  <a:extLst>
                    <a:ext uri="{FF2B5EF4-FFF2-40B4-BE49-F238E27FC236}">
                      <a16:creationId xmlns:a16="http://schemas.microsoft.com/office/drawing/2014/main" id="{453F360D-9884-6CA0-B763-21D11776D236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49" name="Google Shape;9270;p73">
                <a:extLst>
                  <a:ext uri="{FF2B5EF4-FFF2-40B4-BE49-F238E27FC236}">
                    <a16:creationId xmlns:a16="http://schemas.microsoft.com/office/drawing/2014/main" id="{DB19A429-F021-5856-E522-33967F3996B5}"/>
                  </a:ext>
                </a:extLst>
              </p:cNvPr>
              <p:cNvGrpSpPr/>
              <p:nvPr/>
            </p:nvGrpSpPr>
            <p:grpSpPr>
              <a:xfrm>
                <a:off x="3300961" y="2924662"/>
                <a:ext cx="504628" cy="500571"/>
                <a:chOff x="2139425" y="2682250"/>
                <a:chExt cx="298550" cy="296150"/>
              </a:xfrm>
              <a:grpFill/>
            </p:grpSpPr>
            <p:sp>
              <p:nvSpPr>
                <p:cNvPr id="387" name="Google Shape;9271;p73">
                  <a:extLst>
                    <a:ext uri="{FF2B5EF4-FFF2-40B4-BE49-F238E27FC236}">
                      <a16:creationId xmlns:a16="http://schemas.microsoft.com/office/drawing/2014/main" id="{CCA5FED2-7B32-27FB-737F-3DAE115C630B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8" name="Google Shape;9272;p73">
                  <a:extLst>
                    <a:ext uri="{FF2B5EF4-FFF2-40B4-BE49-F238E27FC236}">
                      <a16:creationId xmlns:a16="http://schemas.microsoft.com/office/drawing/2014/main" id="{FCE80E55-FB11-118F-CA88-AE654B298279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9" name="Google Shape;9273;p73">
                  <a:extLst>
                    <a:ext uri="{FF2B5EF4-FFF2-40B4-BE49-F238E27FC236}">
                      <a16:creationId xmlns:a16="http://schemas.microsoft.com/office/drawing/2014/main" id="{3473AA95-5743-6B43-1034-8CA9163B34AC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0" name="Google Shape;9274;p73">
                  <a:extLst>
                    <a:ext uri="{FF2B5EF4-FFF2-40B4-BE49-F238E27FC236}">
                      <a16:creationId xmlns:a16="http://schemas.microsoft.com/office/drawing/2014/main" id="{930EE990-9113-5D81-EF39-B4CA9E8DAAAA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50" name="Google Shape;9275;p73">
                <a:extLst>
                  <a:ext uri="{FF2B5EF4-FFF2-40B4-BE49-F238E27FC236}">
                    <a16:creationId xmlns:a16="http://schemas.microsoft.com/office/drawing/2014/main" id="{9992E002-32B7-0E30-6174-A4B5C360A5AD}"/>
                  </a:ext>
                </a:extLst>
              </p:cNvPr>
              <p:cNvGrpSpPr/>
              <p:nvPr/>
            </p:nvGrpSpPr>
            <p:grpSpPr>
              <a:xfrm>
                <a:off x="6474411" y="1748434"/>
                <a:ext cx="501966" cy="379462"/>
                <a:chOff x="3962775" y="1990700"/>
                <a:chExt cx="296975" cy="224500"/>
              </a:xfrm>
              <a:grpFill/>
            </p:grpSpPr>
            <p:sp>
              <p:nvSpPr>
                <p:cNvPr id="383" name="Google Shape;9276;p73">
                  <a:extLst>
                    <a:ext uri="{FF2B5EF4-FFF2-40B4-BE49-F238E27FC236}">
                      <a16:creationId xmlns:a16="http://schemas.microsoft.com/office/drawing/2014/main" id="{9A6BE43D-6526-2C57-8AE3-491E6B04F395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4" name="Google Shape;9277;p73">
                  <a:extLst>
                    <a:ext uri="{FF2B5EF4-FFF2-40B4-BE49-F238E27FC236}">
                      <a16:creationId xmlns:a16="http://schemas.microsoft.com/office/drawing/2014/main" id="{236248FC-F985-6163-39F8-110A0FE78691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5" name="Google Shape;9278;p73">
                  <a:extLst>
                    <a:ext uri="{FF2B5EF4-FFF2-40B4-BE49-F238E27FC236}">
                      <a16:creationId xmlns:a16="http://schemas.microsoft.com/office/drawing/2014/main" id="{62771EB1-DF7A-AD96-9E55-49EE46E628E6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6" name="Google Shape;9279;p73">
                  <a:extLst>
                    <a:ext uri="{FF2B5EF4-FFF2-40B4-BE49-F238E27FC236}">
                      <a16:creationId xmlns:a16="http://schemas.microsoft.com/office/drawing/2014/main" id="{985E1139-1F37-473A-CE4D-6E92EBFD3D6E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51" name="Google Shape;9280;p73">
                <a:extLst>
                  <a:ext uri="{FF2B5EF4-FFF2-40B4-BE49-F238E27FC236}">
                    <a16:creationId xmlns:a16="http://schemas.microsoft.com/office/drawing/2014/main" id="{09BBC2A9-E7C4-93C2-F40E-AA512C8C5D79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367" name="Google Shape;9281;p73">
                  <a:extLst>
                    <a:ext uri="{FF2B5EF4-FFF2-40B4-BE49-F238E27FC236}">
                      <a16:creationId xmlns:a16="http://schemas.microsoft.com/office/drawing/2014/main" id="{4ACFAD76-47BB-4318-2B20-CB9E8240F179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8" name="Google Shape;9282;p73">
                  <a:extLst>
                    <a:ext uri="{FF2B5EF4-FFF2-40B4-BE49-F238E27FC236}">
                      <a16:creationId xmlns:a16="http://schemas.microsoft.com/office/drawing/2014/main" id="{F915654A-EB5E-1504-971D-A2EFD0EB4374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9" name="Google Shape;9283;p73">
                  <a:extLst>
                    <a:ext uri="{FF2B5EF4-FFF2-40B4-BE49-F238E27FC236}">
                      <a16:creationId xmlns:a16="http://schemas.microsoft.com/office/drawing/2014/main" id="{D9CCDAD3-7ACC-8A2B-DBD8-8794DBE7B00E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0" name="Google Shape;9284;p73">
                  <a:extLst>
                    <a:ext uri="{FF2B5EF4-FFF2-40B4-BE49-F238E27FC236}">
                      <a16:creationId xmlns:a16="http://schemas.microsoft.com/office/drawing/2014/main" id="{DC98ADCD-F984-75D7-0D34-4DCE5E9E2DEC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1" name="Google Shape;9285;p73">
                  <a:extLst>
                    <a:ext uri="{FF2B5EF4-FFF2-40B4-BE49-F238E27FC236}">
                      <a16:creationId xmlns:a16="http://schemas.microsoft.com/office/drawing/2014/main" id="{5F57DC27-1768-468A-FCC6-DA7377ED975D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2" name="Google Shape;9286;p73">
                  <a:extLst>
                    <a:ext uri="{FF2B5EF4-FFF2-40B4-BE49-F238E27FC236}">
                      <a16:creationId xmlns:a16="http://schemas.microsoft.com/office/drawing/2014/main" id="{0307012C-8DD4-A8EA-C7D9-C43E51FF320C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3" name="Google Shape;9287;p73">
                  <a:extLst>
                    <a:ext uri="{FF2B5EF4-FFF2-40B4-BE49-F238E27FC236}">
                      <a16:creationId xmlns:a16="http://schemas.microsoft.com/office/drawing/2014/main" id="{9887EE4A-DCD2-8B46-86C5-BBC99CCAF27A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4" name="Google Shape;9288;p73">
                  <a:extLst>
                    <a:ext uri="{FF2B5EF4-FFF2-40B4-BE49-F238E27FC236}">
                      <a16:creationId xmlns:a16="http://schemas.microsoft.com/office/drawing/2014/main" id="{3EEE8EC4-6573-BE9A-8865-5AB0A4395BBB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5" name="Google Shape;9289;p73">
                  <a:extLst>
                    <a:ext uri="{FF2B5EF4-FFF2-40B4-BE49-F238E27FC236}">
                      <a16:creationId xmlns:a16="http://schemas.microsoft.com/office/drawing/2014/main" id="{E6A5328B-40C2-2107-F03A-C4E239F7D646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6" name="Google Shape;9290;p73">
                  <a:extLst>
                    <a:ext uri="{FF2B5EF4-FFF2-40B4-BE49-F238E27FC236}">
                      <a16:creationId xmlns:a16="http://schemas.microsoft.com/office/drawing/2014/main" id="{355276FD-ACB4-C4C3-8D86-553E6FC500D0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7" name="Google Shape;9291;p73">
                  <a:extLst>
                    <a:ext uri="{FF2B5EF4-FFF2-40B4-BE49-F238E27FC236}">
                      <a16:creationId xmlns:a16="http://schemas.microsoft.com/office/drawing/2014/main" id="{C78FFD35-DDAA-E582-B6AE-38ABEFE8A455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8" name="Google Shape;9292;p73">
                  <a:extLst>
                    <a:ext uri="{FF2B5EF4-FFF2-40B4-BE49-F238E27FC236}">
                      <a16:creationId xmlns:a16="http://schemas.microsoft.com/office/drawing/2014/main" id="{D2D28103-AC5B-C98D-CA3B-E0F28D5366CC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9" name="Google Shape;9293;p73">
                  <a:extLst>
                    <a:ext uri="{FF2B5EF4-FFF2-40B4-BE49-F238E27FC236}">
                      <a16:creationId xmlns:a16="http://schemas.microsoft.com/office/drawing/2014/main" id="{14C4D3AF-FC19-D52A-6760-5AAB3A0334B8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0" name="Google Shape;9294;p73">
                  <a:extLst>
                    <a:ext uri="{FF2B5EF4-FFF2-40B4-BE49-F238E27FC236}">
                      <a16:creationId xmlns:a16="http://schemas.microsoft.com/office/drawing/2014/main" id="{7DF28D38-DBFC-EE2C-8B35-57748802FA17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1" name="Google Shape;9295;p73">
                  <a:extLst>
                    <a:ext uri="{FF2B5EF4-FFF2-40B4-BE49-F238E27FC236}">
                      <a16:creationId xmlns:a16="http://schemas.microsoft.com/office/drawing/2014/main" id="{B5582F63-8634-6F41-9AD0-701188A1D81B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2" name="Google Shape;9296;p73">
                  <a:extLst>
                    <a:ext uri="{FF2B5EF4-FFF2-40B4-BE49-F238E27FC236}">
                      <a16:creationId xmlns:a16="http://schemas.microsoft.com/office/drawing/2014/main" id="{F88CDD5B-38C4-74C6-E1F5-11424EE71FA1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52" name="Google Shape;9297;p73">
                <a:extLst>
                  <a:ext uri="{FF2B5EF4-FFF2-40B4-BE49-F238E27FC236}">
                    <a16:creationId xmlns:a16="http://schemas.microsoft.com/office/drawing/2014/main" id="{ADBBCCCF-F539-E234-B372-BEF7E91BE309}"/>
                  </a:ext>
                </a:extLst>
              </p:cNvPr>
              <p:cNvGrpSpPr/>
              <p:nvPr/>
            </p:nvGrpSpPr>
            <p:grpSpPr>
              <a:xfrm>
                <a:off x="6475075" y="2925325"/>
                <a:ext cx="500612" cy="499262"/>
                <a:chOff x="3962775" y="2683025"/>
                <a:chExt cx="296175" cy="295375"/>
              </a:xfrm>
              <a:grpFill/>
            </p:grpSpPr>
            <p:sp>
              <p:nvSpPr>
                <p:cNvPr id="364" name="Google Shape;9298;p73">
                  <a:extLst>
                    <a:ext uri="{FF2B5EF4-FFF2-40B4-BE49-F238E27FC236}">
                      <a16:creationId xmlns:a16="http://schemas.microsoft.com/office/drawing/2014/main" id="{333D9696-6FDE-A3C6-FE69-0381D9019E8C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5" name="Google Shape;9299;p73">
                  <a:extLst>
                    <a:ext uri="{FF2B5EF4-FFF2-40B4-BE49-F238E27FC236}">
                      <a16:creationId xmlns:a16="http://schemas.microsoft.com/office/drawing/2014/main" id="{BD19671C-DEC7-A68F-2540-4184CC9D4166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6" name="Google Shape;9300;p73">
                  <a:extLst>
                    <a:ext uri="{FF2B5EF4-FFF2-40B4-BE49-F238E27FC236}">
                      <a16:creationId xmlns:a16="http://schemas.microsoft.com/office/drawing/2014/main" id="{FD1271EC-2AFC-FB89-6820-C759C1A3226B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53" name="Google Shape;9301;p73">
                <a:extLst>
                  <a:ext uri="{FF2B5EF4-FFF2-40B4-BE49-F238E27FC236}">
                    <a16:creationId xmlns:a16="http://schemas.microsoft.com/office/drawing/2014/main" id="{14DA1911-5FD4-7075-5C5A-8EB22ADBC316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54" name="Google Shape;9302;p73">
                <a:extLst>
                  <a:ext uri="{FF2B5EF4-FFF2-40B4-BE49-F238E27FC236}">
                    <a16:creationId xmlns:a16="http://schemas.microsoft.com/office/drawing/2014/main" id="{60881AC9-BD18-E5F0-7B17-5FB02523783E}"/>
                  </a:ext>
                </a:extLst>
              </p:cNvPr>
              <p:cNvGrpSpPr/>
              <p:nvPr/>
            </p:nvGrpSpPr>
            <p:grpSpPr>
              <a:xfrm>
                <a:off x="9647501" y="2281613"/>
                <a:ext cx="499261" cy="499257"/>
                <a:chOff x="5775900" y="2308125"/>
                <a:chExt cx="295375" cy="295375"/>
              </a:xfrm>
              <a:grpFill/>
            </p:grpSpPr>
            <p:sp>
              <p:nvSpPr>
                <p:cNvPr id="359" name="Google Shape;9303;p73">
                  <a:extLst>
                    <a:ext uri="{FF2B5EF4-FFF2-40B4-BE49-F238E27FC236}">
                      <a16:creationId xmlns:a16="http://schemas.microsoft.com/office/drawing/2014/main" id="{C315BE69-2D51-3986-520F-2B3F46A5DBCE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0" name="Google Shape;9304;p73">
                  <a:extLst>
                    <a:ext uri="{FF2B5EF4-FFF2-40B4-BE49-F238E27FC236}">
                      <a16:creationId xmlns:a16="http://schemas.microsoft.com/office/drawing/2014/main" id="{8EA4FAFB-6124-ADED-0FCB-5127B8608600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1" name="Google Shape;9305;p73">
                  <a:extLst>
                    <a:ext uri="{FF2B5EF4-FFF2-40B4-BE49-F238E27FC236}">
                      <a16:creationId xmlns:a16="http://schemas.microsoft.com/office/drawing/2014/main" id="{969F07C5-887C-FB3F-279F-7867412849D8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2" name="Google Shape;9306;p73">
                  <a:extLst>
                    <a:ext uri="{FF2B5EF4-FFF2-40B4-BE49-F238E27FC236}">
                      <a16:creationId xmlns:a16="http://schemas.microsoft.com/office/drawing/2014/main" id="{52646B94-04D6-D82D-2DEA-F89E0F52965E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3" name="Google Shape;9307;p73">
                  <a:extLst>
                    <a:ext uri="{FF2B5EF4-FFF2-40B4-BE49-F238E27FC236}">
                      <a16:creationId xmlns:a16="http://schemas.microsoft.com/office/drawing/2014/main" id="{278BE2AC-7EB9-3087-0EA6-0582E9A943CB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55" name="Google Shape;9308;p73">
                <a:extLst>
                  <a:ext uri="{FF2B5EF4-FFF2-40B4-BE49-F238E27FC236}">
                    <a16:creationId xmlns:a16="http://schemas.microsoft.com/office/drawing/2014/main" id="{C7B4293F-CFA1-CC0E-B1A1-63DF61C0214C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357" name="Google Shape;9309;p73">
                  <a:extLst>
                    <a:ext uri="{FF2B5EF4-FFF2-40B4-BE49-F238E27FC236}">
                      <a16:creationId xmlns:a16="http://schemas.microsoft.com/office/drawing/2014/main" id="{10C723F2-4B1A-FD8C-E163-53E7CFB1607D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58" name="Google Shape;9310;p73">
                  <a:extLst>
                    <a:ext uri="{FF2B5EF4-FFF2-40B4-BE49-F238E27FC236}">
                      <a16:creationId xmlns:a16="http://schemas.microsoft.com/office/drawing/2014/main" id="{B05CCFA3-48D8-7480-099E-A806562AF8A5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56" name="Google Shape;9311;p73">
                <a:extLst>
                  <a:ext uri="{FF2B5EF4-FFF2-40B4-BE49-F238E27FC236}">
                    <a16:creationId xmlns:a16="http://schemas.microsoft.com/office/drawing/2014/main" id="{BC503502-1B9A-5BE9-42B4-C1A2596CDF50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BF28B2E-3C06-80D2-FDAE-323E72DBF284}"/>
                </a:ext>
              </a:extLst>
            </p:cNvPr>
            <p:cNvGrpSpPr/>
            <p:nvPr/>
          </p:nvGrpSpPr>
          <p:grpSpPr>
            <a:xfrm>
              <a:off x="764241" y="3833071"/>
              <a:ext cx="10663523" cy="1739417"/>
              <a:chOff x="763924" y="3746982"/>
              <a:chExt cx="10663523" cy="1739417"/>
            </a:xfrm>
            <a:grpFill/>
          </p:grpSpPr>
          <p:grpSp>
            <p:nvGrpSpPr>
              <p:cNvPr id="6" name="Google Shape;9312;p73">
                <a:extLst>
                  <a:ext uri="{FF2B5EF4-FFF2-40B4-BE49-F238E27FC236}">
                    <a16:creationId xmlns:a16="http://schemas.microsoft.com/office/drawing/2014/main" id="{9035EDF4-7054-B053-C953-078502A09BD0}"/>
                  </a:ext>
                </a:extLst>
              </p:cNvPr>
              <p:cNvGrpSpPr/>
              <p:nvPr/>
            </p:nvGrpSpPr>
            <p:grpSpPr>
              <a:xfrm>
                <a:off x="765251" y="3749244"/>
                <a:ext cx="503277" cy="497909"/>
                <a:chOff x="581525" y="3254850"/>
                <a:chExt cx="297750" cy="294575"/>
              </a:xfrm>
              <a:grpFill/>
            </p:grpSpPr>
            <p:sp>
              <p:nvSpPr>
                <p:cNvPr id="304" name="Google Shape;9313;p73">
                  <a:extLst>
                    <a:ext uri="{FF2B5EF4-FFF2-40B4-BE49-F238E27FC236}">
                      <a16:creationId xmlns:a16="http://schemas.microsoft.com/office/drawing/2014/main" id="{2CA11248-D975-92CE-A611-6FAFDD9CBDCE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0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5" name="Google Shape;9314;p73">
                  <a:extLst>
                    <a:ext uri="{FF2B5EF4-FFF2-40B4-BE49-F238E27FC236}">
                      <a16:creationId xmlns:a16="http://schemas.microsoft.com/office/drawing/2014/main" id="{FDDB7711-8E0C-269C-CB8E-DDDBCA66BCB2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6" name="Google Shape;9315;p73">
                  <a:extLst>
                    <a:ext uri="{FF2B5EF4-FFF2-40B4-BE49-F238E27FC236}">
                      <a16:creationId xmlns:a16="http://schemas.microsoft.com/office/drawing/2014/main" id="{7D707936-5BC9-22F5-1282-A8C468BF59CA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" name="Google Shape;9316;p73">
                <a:extLst>
                  <a:ext uri="{FF2B5EF4-FFF2-40B4-BE49-F238E27FC236}">
                    <a16:creationId xmlns:a16="http://schemas.microsoft.com/office/drawing/2014/main" id="{7D74966E-DF2B-B27A-60D5-0189C948950E}"/>
                  </a:ext>
                </a:extLst>
              </p:cNvPr>
              <p:cNvGrpSpPr/>
              <p:nvPr/>
            </p:nvGrpSpPr>
            <p:grpSpPr>
              <a:xfrm>
                <a:off x="763924" y="4376862"/>
                <a:ext cx="505940" cy="502638"/>
                <a:chOff x="580725" y="3617925"/>
                <a:chExt cx="299325" cy="297375"/>
              </a:xfrm>
              <a:grpFill/>
            </p:grpSpPr>
            <p:sp>
              <p:nvSpPr>
                <p:cNvPr id="299" name="Google Shape;9317;p73">
                  <a:extLst>
                    <a:ext uri="{FF2B5EF4-FFF2-40B4-BE49-F238E27FC236}">
                      <a16:creationId xmlns:a16="http://schemas.microsoft.com/office/drawing/2014/main" id="{E130AB4B-8B5C-1FF4-FD60-3CC058A591DB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0" name="Google Shape;9318;p73">
                  <a:extLst>
                    <a:ext uri="{FF2B5EF4-FFF2-40B4-BE49-F238E27FC236}">
                      <a16:creationId xmlns:a16="http://schemas.microsoft.com/office/drawing/2014/main" id="{CE12A510-C724-2A3A-36F1-4744E5E3B14E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1" name="Google Shape;9319;p73">
                  <a:extLst>
                    <a:ext uri="{FF2B5EF4-FFF2-40B4-BE49-F238E27FC236}">
                      <a16:creationId xmlns:a16="http://schemas.microsoft.com/office/drawing/2014/main" id="{678751C9-2789-5C90-187B-71940DAB10EC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2" name="Google Shape;9320;p73">
                  <a:extLst>
                    <a:ext uri="{FF2B5EF4-FFF2-40B4-BE49-F238E27FC236}">
                      <a16:creationId xmlns:a16="http://schemas.microsoft.com/office/drawing/2014/main" id="{DC2A95C0-1839-374A-E941-E2C887988CD5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3" name="Google Shape;9321;p73">
                  <a:extLst>
                    <a:ext uri="{FF2B5EF4-FFF2-40B4-BE49-F238E27FC236}">
                      <a16:creationId xmlns:a16="http://schemas.microsoft.com/office/drawing/2014/main" id="{0C969AFF-B2C6-B1DD-B57D-5339A8C908B3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" name="Google Shape;9322;p73">
                <a:extLst>
                  <a:ext uri="{FF2B5EF4-FFF2-40B4-BE49-F238E27FC236}">
                    <a16:creationId xmlns:a16="http://schemas.microsoft.com/office/drawing/2014/main" id="{1689C636-6C28-A6ED-1600-69FF0CC1F4F9}"/>
                  </a:ext>
                </a:extLst>
              </p:cNvPr>
              <p:cNvGrpSpPr/>
              <p:nvPr/>
            </p:nvGrpSpPr>
            <p:grpSpPr>
              <a:xfrm>
                <a:off x="766585" y="4984631"/>
                <a:ext cx="500614" cy="500611"/>
                <a:chOff x="583100" y="3982600"/>
                <a:chExt cx="296175" cy="296175"/>
              </a:xfrm>
              <a:grpFill/>
            </p:grpSpPr>
            <p:sp>
              <p:nvSpPr>
                <p:cNvPr id="292" name="Google Shape;9323;p73">
                  <a:extLst>
                    <a:ext uri="{FF2B5EF4-FFF2-40B4-BE49-F238E27FC236}">
                      <a16:creationId xmlns:a16="http://schemas.microsoft.com/office/drawing/2014/main" id="{2AF59FAA-0209-FA52-2946-1A97203F5BFD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Google Shape;9324;p73">
                  <a:extLst>
                    <a:ext uri="{FF2B5EF4-FFF2-40B4-BE49-F238E27FC236}">
                      <a16:creationId xmlns:a16="http://schemas.microsoft.com/office/drawing/2014/main" id="{1B144750-1306-6D0C-CAD0-D27A9E4A5767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4" name="Google Shape;9325;p73">
                  <a:extLst>
                    <a:ext uri="{FF2B5EF4-FFF2-40B4-BE49-F238E27FC236}">
                      <a16:creationId xmlns:a16="http://schemas.microsoft.com/office/drawing/2014/main" id="{AE2C3548-ACD7-0A79-080F-5011F755BC4C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5" name="Google Shape;9326;p73">
                  <a:extLst>
                    <a:ext uri="{FF2B5EF4-FFF2-40B4-BE49-F238E27FC236}">
                      <a16:creationId xmlns:a16="http://schemas.microsoft.com/office/drawing/2014/main" id="{13519CD9-B131-CEB8-CE71-A95FF7CAC066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6" name="Google Shape;9327;p73">
                  <a:extLst>
                    <a:ext uri="{FF2B5EF4-FFF2-40B4-BE49-F238E27FC236}">
                      <a16:creationId xmlns:a16="http://schemas.microsoft.com/office/drawing/2014/main" id="{0E8EFEC1-A68B-DFC5-5161-DC6567013227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7" name="Google Shape;9328;p73">
                  <a:extLst>
                    <a:ext uri="{FF2B5EF4-FFF2-40B4-BE49-F238E27FC236}">
                      <a16:creationId xmlns:a16="http://schemas.microsoft.com/office/drawing/2014/main" id="{8EA19CB0-C2AE-0790-79DF-C901CC7F51EE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8" name="Google Shape;9329;p73">
                  <a:extLst>
                    <a:ext uri="{FF2B5EF4-FFF2-40B4-BE49-F238E27FC236}">
                      <a16:creationId xmlns:a16="http://schemas.microsoft.com/office/drawing/2014/main" id="{5FA1CDDF-800D-CB1F-8DFA-60DD2EB7A61B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" name="Google Shape;9330;p73">
                <a:extLst>
                  <a:ext uri="{FF2B5EF4-FFF2-40B4-BE49-F238E27FC236}">
                    <a16:creationId xmlns:a16="http://schemas.microsoft.com/office/drawing/2014/main" id="{0BCA5616-6E47-9969-49A4-1BDA2713DBAB}"/>
                  </a:ext>
                </a:extLst>
              </p:cNvPr>
              <p:cNvGrpSpPr/>
              <p:nvPr/>
            </p:nvGrpSpPr>
            <p:grpSpPr>
              <a:xfrm>
                <a:off x="3959219" y="3748906"/>
                <a:ext cx="439341" cy="498630"/>
                <a:chOff x="2423775" y="3226875"/>
                <a:chExt cx="259925" cy="295000"/>
              </a:xfrm>
              <a:grpFill/>
            </p:grpSpPr>
            <p:sp>
              <p:nvSpPr>
                <p:cNvPr id="289" name="Google Shape;9331;p73">
                  <a:extLst>
                    <a:ext uri="{FF2B5EF4-FFF2-40B4-BE49-F238E27FC236}">
                      <a16:creationId xmlns:a16="http://schemas.microsoft.com/office/drawing/2014/main" id="{2C2355A4-7BD5-7AB9-74F7-0D05B76C2799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Google Shape;9332;p73">
                  <a:extLst>
                    <a:ext uri="{FF2B5EF4-FFF2-40B4-BE49-F238E27FC236}">
                      <a16:creationId xmlns:a16="http://schemas.microsoft.com/office/drawing/2014/main" id="{57A65809-F218-F655-C8BA-EDF9A84E947D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1" name="Google Shape;9333;p73">
                  <a:extLst>
                    <a:ext uri="{FF2B5EF4-FFF2-40B4-BE49-F238E27FC236}">
                      <a16:creationId xmlns:a16="http://schemas.microsoft.com/office/drawing/2014/main" id="{BF3DD045-A38E-DAE3-21F2-AB8B208CF132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" name="Google Shape;9334;p73">
                <a:extLst>
                  <a:ext uri="{FF2B5EF4-FFF2-40B4-BE49-F238E27FC236}">
                    <a16:creationId xmlns:a16="http://schemas.microsoft.com/office/drawing/2014/main" id="{2880A604-157A-D2BE-E633-08B27D768D98}"/>
                  </a:ext>
                </a:extLst>
              </p:cNvPr>
              <p:cNvGrpSpPr/>
              <p:nvPr/>
            </p:nvGrpSpPr>
            <p:grpSpPr>
              <a:xfrm>
                <a:off x="3926570" y="4379912"/>
                <a:ext cx="504582" cy="496642"/>
                <a:chOff x="2404875" y="3592725"/>
                <a:chExt cx="298525" cy="293825"/>
              </a:xfrm>
              <a:grpFill/>
            </p:grpSpPr>
            <p:sp>
              <p:nvSpPr>
                <p:cNvPr id="286" name="Google Shape;9335;p73">
                  <a:extLst>
                    <a:ext uri="{FF2B5EF4-FFF2-40B4-BE49-F238E27FC236}">
                      <a16:creationId xmlns:a16="http://schemas.microsoft.com/office/drawing/2014/main" id="{D09A70D7-2CFC-6D99-B488-A9634603AF50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Google Shape;9336;p73">
                  <a:extLst>
                    <a:ext uri="{FF2B5EF4-FFF2-40B4-BE49-F238E27FC236}">
                      <a16:creationId xmlns:a16="http://schemas.microsoft.com/office/drawing/2014/main" id="{202861C0-0EB3-E3E7-C963-6010B6B6E0C4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8" name="Google Shape;9337;p73">
                  <a:extLst>
                    <a:ext uri="{FF2B5EF4-FFF2-40B4-BE49-F238E27FC236}">
                      <a16:creationId xmlns:a16="http://schemas.microsoft.com/office/drawing/2014/main" id="{0E484778-C7DC-3D31-B612-1C510BFD146C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oogle Shape;9338;p73">
                <a:extLst>
                  <a:ext uri="{FF2B5EF4-FFF2-40B4-BE49-F238E27FC236}">
                    <a16:creationId xmlns:a16="http://schemas.microsoft.com/office/drawing/2014/main" id="{7BEE8D3E-02A2-68D1-2230-55E4906C95B5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282" name="Google Shape;9339;p73">
                  <a:extLst>
                    <a:ext uri="{FF2B5EF4-FFF2-40B4-BE49-F238E27FC236}">
                      <a16:creationId xmlns:a16="http://schemas.microsoft.com/office/drawing/2014/main" id="{7B9C8547-914E-9A98-EB96-6C42E0364FA0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3" name="Google Shape;9340;p73">
                  <a:extLst>
                    <a:ext uri="{FF2B5EF4-FFF2-40B4-BE49-F238E27FC236}">
                      <a16:creationId xmlns:a16="http://schemas.microsoft.com/office/drawing/2014/main" id="{79D32FA3-5FD1-3027-BD13-D4D05A9234C5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Google Shape;9341;p73">
                  <a:extLst>
                    <a:ext uri="{FF2B5EF4-FFF2-40B4-BE49-F238E27FC236}">
                      <a16:creationId xmlns:a16="http://schemas.microsoft.com/office/drawing/2014/main" id="{6B2F5F68-A0A0-31D1-E294-653B0079809A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5" name="Google Shape;9342;p73">
                  <a:extLst>
                    <a:ext uri="{FF2B5EF4-FFF2-40B4-BE49-F238E27FC236}">
                      <a16:creationId xmlns:a16="http://schemas.microsoft.com/office/drawing/2014/main" id="{6B852E53-75A7-33CD-1665-5411490CE9EA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oogle Shape;9343;p73">
                <a:extLst>
                  <a:ext uri="{FF2B5EF4-FFF2-40B4-BE49-F238E27FC236}">
                    <a16:creationId xmlns:a16="http://schemas.microsoft.com/office/drawing/2014/main" id="{B5BF2ADC-839E-859A-C448-DAAA4EF9317B}"/>
                  </a:ext>
                </a:extLst>
              </p:cNvPr>
              <p:cNvGrpSpPr/>
              <p:nvPr/>
            </p:nvGrpSpPr>
            <p:grpSpPr>
              <a:xfrm>
                <a:off x="7112900" y="3747882"/>
                <a:ext cx="499306" cy="500612"/>
                <a:chOff x="4263650" y="3235150"/>
                <a:chExt cx="295400" cy="296175"/>
              </a:xfrm>
              <a:grpFill/>
            </p:grpSpPr>
            <p:sp>
              <p:nvSpPr>
                <p:cNvPr id="277" name="Google Shape;9344;p73">
                  <a:extLst>
                    <a:ext uri="{FF2B5EF4-FFF2-40B4-BE49-F238E27FC236}">
                      <a16:creationId xmlns:a16="http://schemas.microsoft.com/office/drawing/2014/main" id="{C098E9C2-2384-1C97-B71B-3100C39912D0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Google Shape;9345;p73">
                  <a:extLst>
                    <a:ext uri="{FF2B5EF4-FFF2-40B4-BE49-F238E27FC236}">
                      <a16:creationId xmlns:a16="http://schemas.microsoft.com/office/drawing/2014/main" id="{806C3D01-27A4-6593-73B8-50B2AFB9FA1B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9" name="Google Shape;9346;p73">
                  <a:extLst>
                    <a:ext uri="{FF2B5EF4-FFF2-40B4-BE49-F238E27FC236}">
                      <a16:creationId xmlns:a16="http://schemas.microsoft.com/office/drawing/2014/main" id="{ACE04FB1-65EA-9D42-2EF6-F8F709F30A90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0" name="Google Shape;9347;p73">
                  <a:extLst>
                    <a:ext uri="{FF2B5EF4-FFF2-40B4-BE49-F238E27FC236}">
                      <a16:creationId xmlns:a16="http://schemas.microsoft.com/office/drawing/2014/main" id="{16E9D48B-FC26-F9F5-E912-FD5AE52A0D7A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1" name="Google Shape;9348;p73">
                  <a:extLst>
                    <a:ext uri="{FF2B5EF4-FFF2-40B4-BE49-F238E27FC236}">
                      <a16:creationId xmlns:a16="http://schemas.microsoft.com/office/drawing/2014/main" id="{E440A9DE-CB79-60A4-5A04-6C73795B3CA8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oogle Shape;9349;p73">
                <a:extLst>
                  <a:ext uri="{FF2B5EF4-FFF2-40B4-BE49-F238E27FC236}">
                    <a16:creationId xmlns:a16="http://schemas.microsoft.com/office/drawing/2014/main" id="{A53DB0AD-C77F-C0A0-D8FD-E6EA4C56A750}"/>
                  </a:ext>
                </a:extLst>
              </p:cNvPr>
              <p:cNvGrpSpPr/>
              <p:nvPr/>
            </p:nvGrpSpPr>
            <p:grpSpPr>
              <a:xfrm>
                <a:off x="7109540" y="4393886"/>
                <a:ext cx="505937" cy="468666"/>
                <a:chOff x="4266025" y="3609275"/>
                <a:chExt cx="299325" cy="277275"/>
              </a:xfrm>
              <a:grpFill/>
            </p:grpSpPr>
            <p:sp>
              <p:nvSpPr>
                <p:cNvPr id="275" name="Google Shape;9350;p73">
                  <a:extLst>
                    <a:ext uri="{FF2B5EF4-FFF2-40B4-BE49-F238E27FC236}">
                      <a16:creationId xmlns:a16="http://schemas.microsoft.com/office/drawing/2014/main" id="{FD628F08-F74C-1A1B-DCB9-FE4CF1CC98CC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Google Shape;9351;p73">
                  <a:extLst>
                    <a:ext uri="{FF2B5EF4-FFF2-40B4-BE49-F238E27FC236}">
                      <a16:creationId xmlns:a16="http://schemas.microsoft.com/office/drawing/2014/main" id="{FBB0ACE1-D13C-F133-FF0A-0467C8ECF9B6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oogle Shape;9352;p73">
                <a:extLst>
                  <a:ext uri="{FF2B5EF4-FFF2-40B4-BE49-F238E27FC236}">
                    <a16:creationId xmlns:a16="http://schemas.microsoft.com/office/drawing/2014/main" id="{22DF14BE-FCA8-5FE1-9C8D-7BCBAC18854B}"/>
                  </a:ext>
                </a:extLst>
              </p:cNvPr>
              <p:cNvGrpSpPr/>
              <p:nvPr/>
            </p:nvGrpSpPr>
            <p:grpSpPr>
              <a:xfrm>
                <a:off x="7110195" y="4985347"/>
                <a:ext cx="504627" cy="499263"/>
                <a:chOff x="4263650" y="3963700"/>
                <a:chExt cx="298550" cy="295375"/>
              </a:xfrm>
              <a:grpFill/>
            </p:grpSpPr>
            <p:sp>
              <p:nvSpPr>
                <p:cNvPr id="268" name="Google Shape;9353;p73">
                  <a:extLst>
                    <a:ext uri="{FF2B5EF4-FFF2-40B4-BE49-F238E27FC236}">
                      <a16:creationId xmlns:a16="http://schemas.microsoft.com/office/drawing/2014/main" id="{CE12B7CC-42EB-7CD7-50F9-BCBDC197DC73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Google Shape;9354;p73">
                  <a:extLst>
                    <a:ext uri="{FF2B5EF4-FFF2-40B4-BE49-F238E27FC236}">
                      <a16:creationId xmlns:a16="http://schemas.microsoft.com/office/drawing/2014/main" id="{E85AE841-DF29-78CB-4CC8-EE8AA27A4051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0" name="Google Shape;9355;p73">
                  <a:extLst>
                    <a:ext uri="{FF2B5EF4-FFF2-40B4-BE49-F238E27FC236}">
                      <a16:creationId xmlns:a16="http://schemas.microsoft.com/office/drawing/2014/main" id="{EB6206C5-A6C6-D760-65F6-62EBC383F674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1" name="Google Shape;9356;p73">
                  <a:extLst>
                    <a:ext uri="{FF2B5EF4-FFF2-40B4-BE49-F238E27FC236}">
                      <a16:creationId xmlns:a16="http://schemas.microsoft.com/office/drawing/2014/main" id="{9493EE88-A472-9356-B7BC-4FD4EAB1D03A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Google Shape;9357;p73">
                  <a:extLst>
                    <a:ext uri="{FF2B5EF4-FFF2-40B4-BE49-F238E27FC236}">
                      <a16:creationId xmlns:a16="http://schemas.microsoft.com/office/drawing/2014/main" id="{C45D9313-DB7C-C43D-1E9B-5CEF847A27F7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Google Shape;9358;p73">
                  <a:extLst>
                    <a:ext uri="{FF2B5EF4-FFF2-40B4-BE49-F238E27FC236}">
                      <a16:creationId xmlns:a16="http://schemas.microsoft.com/office/drawing/2014/main" id="{D4F3474D-C890-1A83-3A70-23E7A8C3A172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4" name="Google Shape;9359;p73">
                  <a:extLst>
                    <a:ext uri="{FF2B5EF4-FFF2-40B4-BE49-F238E27FC236}">
                      <a16:creationId xmlns:a16="http://schemas.microsoft.com/office/drawing/2014/main" id="{38E58DFF-7F27-C4DB-0ECD-1C449449B39F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" name="Google Shape;9360;p73">
                <a:extLst>
                  <a:ext uri="{FF2B5EF4-FFF2-40B4-BE49-F238E27FC236}">
                    <a16:creationId xmlns:a16="http://schemas.microsoft.com/office/drawing/2014/main" id="{7B3C8F50-FCC3-ADDB-7ECE-B8D21341563A}"/>
                  </a:ext>
                </a:extLst>
              </p:cNvPr>
              <p:cNvGrpSpPr/>
              <p:nvPr/>
            </p:nvGrpSpPr>
            <p:grpSpPr>
              <a:xfrm>
                <a:off x="10368186" y="3747871"/>
                <a:ext cx="323558" cy="500611"/>
                <a:chOff x="6164975" y="3211525"/>
                <a:chExt cx="191425" cy="296175"/>
              </a:xfrm>
              <a:grpFill/>
            </p:grpSpPr>
            <p:sp>
              <p:nvSpPr>
                <p:cNvPr id="261" name="Google Shape;9361;p73">
                  <a:extLst>
                    <a:ext uri="{FF2B5EF4-FFF2-40B4-BE49-F238E27FC236}">
                      <a16:creationId xmlns:a16="http://schemas.microsoft.com/office/drawing/2014/main" id="{E9B61830-08E5-DBDB-1FB0-AEF6ED29F1F2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Google Shape;9362;p73">
                  <a:extLst>
                    <a:ext uri="{FF2B5EF4-FFF2-40B4-BE49-F238E27FC236}">
                      <a16:creationId xmlns:a16="http://schemas.microsoft.com/office/drawing/2014/main" id="{95896AB9-CC59-DC51-453D-78FA0CEAA96D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3" name="Google Shape;9363;p73">
                  <a:extLst>
                    <a:ext uri="{FF2B5EF4-FFF2-40B4-BE49-F238E27FC236}">
                      <a16:creationId xmlns:a16="http://schemas.microsoft.com/office/drawing/2014/main" id="{6EA11231-E77C-AD7E-9223-F899A608E0DB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Google Shape;9364;p73">
                  <a:extLst>
                    <a:ext uri="{FF2B5EF4-FFF2-40B4-BE49-F238E27FC236}">
                      <a16:creationId xmlns:a16="http://schemas.microsoft.com/office/drawing/2014/main" id="{946A751B-3071-CC6E-49A6-3DD0C666A8BC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5" name="Google Shape;9365;p73">
                  <a:extLst>
                    <a:ext uri="{FF2B5EF4-FFF2-40B4-BE49-F238E27FC236}">
                      <a16:creationId xmlns:a16="http://schemas.microsoft.com/office/drawing/2014/main" id="{11E705B1-8D0F-BD1A-15CD-FFBD5794FB6E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Google Shape;9366;p73">
                  <a:extLst>
                    <a:ext uri="{FF2B5EF4-FFF2-40B4-BE49-F238E27FC236}">
                      <a16:creationId xmlns:a16="http://schemas.microsoft.com/office/drawing/2014/main" id="{5040498E-F63D-9A14-3B46-15A6F3C9E136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7" name="Google Shape;9367;p73">
                  <a:extLst>
                    <a:ext uri="{FF2B5EF4-FFF2-40B4-BE49-F238E27FC236}">
                      <a16:creationId xmlns:a16="http://schemas.microsoft.com/office/drawing/2014/main" id="{B0858F6B-8EA1-D6F3-8AB3-76CB95FEC2BB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oogle Shape;9368;p73">
                <a:extLst>
                  <a:ext uri="{FF2B5EF4-FFF2-40B4-BE49-F238E27FC236}">
                    <a16:creationId xmlns:a16="http://schemas.microsoft.com/office/drawing/2014/main" id="{0C918AD8-61B4-7C99-3D2C-56F7D691927D}"/>
                  </a:ext>
                </a:extLst>
              </p:cNvPr>
              <p:cNvGrpSpPr/>
              <p:nvPr/>
            </p:nvGrpSpPr>
            <p:grpSpPr>
              <a:xfrm>
                <a:off x="1400393" y="3747904"/>
                <a:ext cx="504628" cy="500571"/>
                <a:chOff x="946175" y="3253275"/>
                <a:chExt cx="298550" cy="296150"/>
              </a:xfrm>
              <a:grpFill/>
            </p:grpSpPr>
            <p:sp>
              <p:nvSpPr>
                <p:cNvPr id="256" name="Google Shape;9369;p73">
                  <a:extLst>
                    <a:ext uri="{FF2B5EF4-FFF2-40B4-BE49-F238E27FC236}">
                      <a16:creationId xmlns:a16="http://schemas.microsoft.com/office/drawing/2014/main" id="{C0258E95-0A8B-A7BB-0640-2F7405AA407C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Google Shape;9370;p73">
                  <a:extLst>
                    <a:ext uri="{FF2B5EF4-FFF2-40B4-BE49-F238E27FC236}">
                      <a16:creationId xmlns:a16="http://schemas.microsoft.com/office/drawing/2014/main" id="{6E757580-B190-2DF0-F306-FB822FC0E757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8" name="Google Shape;9371;p73">
                  <a:extLst>
                    <a:ext uri="{FF2B5EF4-FFF2-40B4-BE49-F238E27FC236}">
                      <a16:creationId xmlns:a16="http://schemas.microsoft.com/office/drawing/2014/main" id="{8CD3E4A4-C9B3-A0CB-953C-9407F4A292EC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9" name="Google Shape;9372;p73">
                  <a:extLst>
                    <a:ext uri="{FF2B5EF4-FFF2-40B4-BE49-F238E27FC236}">
                      <a16:creationId xmlns:a16="http://schemas.microsoft.com/office/drawing/2014/main" id="{1B0E7B84-A2B2-6B55-1E71-555BC7FC988A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0" name="Google Shape;9373;p73">
                  <a:extLst>
                    <a:ext uri="{FF2B5EF4-FFF2-40B4-BE49-F238E27FC236}">
                      <a16:creationId xmlns:a16="http://schemas.microsoft.com/office/drawing/2014/main" id="{B19C946F-EA76-57F6-9342-93A30F1212A4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3" h="3560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oogle Shape;9374;p73">
                <a:extLst>
                  <a:ext uri="{FF2B5EF4-FFF2-40B4-BE49-F238E27FC236}">
                    <a16:creationId xmlns:a16="http://schemas.microsoft.com/office/drawing/2014/main" id="{A03939B5-1B4F-4864-0285-63A00761A0B9}"/>
                  </a:ext>
                </a:extLst>
              </p:cNvPr>
              <p:cNvGrpSpPr/>
              <p:nvPr/>
            </p:nvGrpSpPr>
            <p:grpSpPr>
              <a:xfrm>
                <a:off x="1401726" y="4379912"/>
                <a:ext cx="501966" cy="496642"/>
                <a:chOff x="946175" y="3619500"/>
                <a:chExt cx="296975" cy="293825"/>
              </a:xfrm>
              <a:grpFill/>
            </p:grpSpPr>
            <p:sp>
              <p:nvSpPr>
                <p:cNvPr id="250" name="Google Shape;9375;p73">
                  <a:extLst>
                    <a:ext uri="{FF2B5EF4-FFF2-40B4-BE49-F238E27FC236}">
                      <a16:creationId xmlns:a16="http://schemas.microsoft.com/office/drawing/2014/main" id="{DF81B1FE-4969-2C09-1103-CAC977211DC5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1" name="Google Shape;9376;p73">
                  <a:extLst>
                    <a:ext uri="{FF2B5EF4-FFF2-40B4-BE49-F238E27FC236}">
                      <a16:creationId xmlns:a16="http://schemas.microsoft.com/office/drawing/2014/main" id="{CC3C7FFD-6BF5-B164-D73C-D00A23485A25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2" name="Google Shape;9377;p73">
                  <a:extLst>
                    <a:ext uri="{FF2B5EF4-FFF2-40B4-BE49-F238E27FC236}">
                      <a16:creationId xmlns:a16="http://schemas.microsoft.com/office/drawing/2014/main" id="{B36E0BAF-1EDF-1BA7-3065-8BEE528F7CEC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3" name="Google Shape;9378;p73">
                  <a:extLst>
                    <a:ext uri="{FF2B5EF4-FFF2-40B4-BE49-F238E27FC236}">
                      <a16:creationId xmlns:a16="http://schemas.microsoft.com/office/drawing/2014/main" id="{E8CA8052-313A-8A34-92D2-0AB933167262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Google Shape;9379;p73">
                  <a:extLst>
                    <a:ext uri="{FF2B5EF4-FFF2-40B4-BE49-F238E27FC236}">
                      <a16:creationId xmlns:a16="http://schemas.microsoft.com/office/drawing/2014/main" id="{D986B056-DD1D-89B2-11CD-A01E3EAC1C1C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5" name="Google Shape;9380;p73">
                  <a:extLst>
                    <a:ext uri="{FF2B5EF4-FFF2-40B4-BE49-F238E27FC236}">
                      <a16:creationId xmlns:a16="http://schemas.microsoft.com/office/drawing/2014/main" id="{2C44968C-6333-A6AE-6195-14AEA754B52E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8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" name="Google Shape;9381;p73">
                <a:extLst>
                  <a:ext uri="{FF2B5EF4-FFF2-40B4-BE49-F238E27FC236}">
                    <a16:creationId xmlns:a16="http://schemas.microsoft.com/office/drawing/2014/main" id="{F9DECB90-2218-E40A-BE04-87EB3188DC7A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246" name="Google Shape;9382;p73">
                  <a:extLst>
                    <a:ext uri="{FF2B5EF4-FFF2-40B4-BE49-F238E27FC236}">
                      <a16:creationId xmlns:a16="http://schemas.microsoft.com/office/drawing/2014/main" id="{7508D665-116A-984D-276A-36FD9F3B5257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Google Shape;9383;p73">
                  <a:extLst>
                    <a:ext uri="{FF2B5EF4-FFF2-40B4-BE49-F238E27FC236}">
                      <a16:creationId xmlns:a16="http://schemas.microsoft.com/office/drawing/2014/main" id="{CBA4BCF6-63F3-DA4F-043B-CF5F4536F3CD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8" name="Google Shape;9384;p73">
                  <a:extLst>
                    <a:ext uri="{FF2B5EF4-FFF2-40B4-BE49-F238E27FC236}">
                      <a16:creationId xmlns:a16="http://schemas.microsoft.com/office/drawing/2014/main" id="{A0574817-49EC-2C65-AA3C-FE304C3D3326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9" name="Google Shape;9385;p73">
                  <a:extLst>
                    <a:ext uri="{FF2B5EF4-FFF2-40B4-BE49-F238E27FC236}">
                      <a16:creationId xmlns:a16="http://schemas.microsoft.com/office/drawing/2014/main" id="{63866283-49A4-0652-5C75-5CC7A3C66A0A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" name="Google Shape;9386;p73">
                <a:extLst>
                  <a:ext uri="{FF2B5EF4-FFF2-40B4-BE49-F238E27FC236}">
                    <a16:creationId xmlns:a16="http://schemas.microsoft.com/office/drawing/2014/main" id="{DD4E5B80-BE1D-3240-D036-CCC909225059}"/>
                  </a:ext>
                </a:extLst>
              </p:cNvPr>
              <p:cNvGrpSpPr/>
              <p:nvPr/>
            </p:nvGrpSpPr>
            <p:grpSpPr>
              <a:xfrm>
                <a:off x="4571287" y="3748535"/>
                <a:ext cx="500612" cy="499259"/>
                <a:chOff x="2768750" y="3227275"/>
                <a:chExt cx="296175" cy="295375"/>
              </a:xfrm>
              <a:grpFill/>
            </p:grpSpPr>
            <p:sp>
              <p:nvSpPr>
                <p:cNvPr id="238" name="Google Shape;9387;p73">
                  <a:extLst>
                    <a:ext uri="{FF2B5EF4-FFF2-40B4-BE49-F238E27FC236}">
                      <a16:creationId xmlns:a16="http://schemas.microsoft.com/office/drawing/2014/main" id="{4C192508-E7BA-BDE2-4BEC-BD0927BF2510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9" name="Google Shape;9388;p73">
                  <a:extLst>
                    <a:ext uri="{FF2B5EF4-FFF2-40B4-BE49-F238E27FC236}">
                      <a16:creationId xmlns:a16="http://schemas.microsoft.com/office/drawing/2014/main" id="{0C125F1A-7402-2231-A962-D783CA8FCCEE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0" name="Google Shape;9389;p73">
                  <a:extLst>
                    <a:ext uri="{FF2B5EF4-FFF2-40B4-BE49-F238E27FC236}">
                      <a16:creationId xmlns:a16="http://schemas.microsoft.com/office/drawing/2014/main" id="{E3DA08F3-5B84-0CFF-61F6-403C08F562F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Google Shape;9390;p73">
                  <a:extLst>
                    <a:ext uri="{FF2B5EF4-FFF2-40B4-BE49-F238E27FC236}">
                      <a16:creationId xmlns:a16="http://schemas.microsoft.com/office/drawing/2014/main" id="{EDCFA089-47CD-1CDD-1F70-5CD1C61B9D00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2" name="Google Shape;9391;p73">
                  <a:extLst>
                    <a:ext uri="{FF2B5EF4-FFF2-40B4-BE49-F238E27FC236}">
                      <a16:creationId xmlns:a16="http://schemas.microsoft.com/office/drawing/2014/main" id="{1F3993A8-8454-FA3C-383F-20AA654A5404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3" name="Google Shape;9392;p73">
                  <a:extLst>
                    <a:ext uri="{FF2B5EF4-FFF2-40B4-BE49-F238E27FC236}">
                      <a16:creationId xmlns:a16="http://schemas.microsoft.com/office/drawing/2014/main" id="{5C0C3367-1663-4813-95EF-1375E78C43E4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Google Shape;9393;p73">
                  <a:extLst>
                    <a:ext uri="{FF2B5EF4-FFF2-40B4-BE49-F238E27FC236}">
                      <a16:creationId xmlns:a16="http://schemas.microsoft.com/office/drawing/2014/main" id="{EF780235-DC18-F184-BFBB-1E7298C2B9CD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5" name="Google Shape;9394;p73">
                  <a:extLst>
                    <a:ext uri="{FF2B5EF4-FFF2-40B4-BE49-F238E27FC236}">
                      <a16:creationId xmlns:a16="http://schemas.microsoft.com/office/drawing/2014/main" id="{16D4B60E-6AAA-ACD7-DB26-1C25322CDCCA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0" name="Google Shape;9395;p73">
                <a:extLst>
                  <a:ext uri="{FF2B5EF4-FFF2-40B4-BE49-F238E27FC236}">
                    <a16:creationId xmlns:a16="http://schemas.microsoft.com/office/drawing/2014/main" id="{F346F73C-1795-248D-E992-B9A64255D805}"/>
                  </a:ext>
                </a:extLst>
              </p:cNvPr>
              <p:cNvGrpSpPr/>
              <p:nvPr/>
            </p:nvGrpSpPr>
            <p:grpSpPr>
              <a:xfrm>
                <a:off x="4601233" y="4378978"/>
                <a:ext cx="440693" cy="498456"/>
                <a:chOff x="2786075" y="3591800"/>
                <a:chExt cx="260725" cy="294900"/>
              </a:xfrm>
              <a:grpFill/>
            </p:grpSpPr>
            <p:sp>
              <p:nvSpPr>
                <p:cNvPr id="233" name="Google Shape;9396;p73">
                  <a:extLst>
                    <a:ext uri="{FF2B5EF4-FFF2-40B4-BE49-F238E27FC236}">
                      <a16:creationId xmlns:a16="http://schemas.microsoft.com/office/drawing/2014/main" id="{717086EE-6990-BDF1-80C9-4B3600534B73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4" name="Google Shape;9397;p73">
                  <a:extLst>
                    <a:ext uri="{FF2B5EF4-FFF2-40B4-BE49-F238E27FC236}">
                      <a16:creationId xmlns:a16="http://schemas.microsoft.com/office/drawing/2014/main" id="{773F2217-EB6E-692F-9502-83192E232BF4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Google Shape;9398;p73">
                  <a:extLst>
                    <a:ext uri="{FF2B5EF4-FFF2-40B4-BE49-F238E27FC236}">
                      <a16:creationId xmlns:a16="http://schemas.microsoft.com/office/drawing/2014/main" id="{EB995277-A4E1-AF15-F0B6-F0320F9BB8CF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6" name="Google Shape;9399;p73">
                  <a:extLst>
                    <a:ext uri="{FF2B5EF4-FFF2-40B4-BE49-F238E27FC236}">
                      <a16:creationId xmlns:a16="http://schemas.microsoft.com/office/drawing/2014/main" id="{51E1ADE3-774A-EB1D-F26E-65F4112AB88B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7" name="Google Shape;9400;p73">
                  <a:extLst>
                    <a:ext uri="{FF2B5EF4-FFF2-40B4-BE49-F238E27FC236}">
                      <a16:creationId xmlns:a16="http://schemas.microsoft.com/office/drawing/2014/main" id="{3728BF86-F4F5-6308-6AFA-16841B562390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" name="Google Shape;9401;p73">
                <a:extLst>
                  <a:ext uri="{FF2B5EF4-FFF2-40B4-BE49-F238E27FC236}">
                    <a16:creationId xmlns:a16="http://schemas.microsoft.com/office/drawing/2014/main" id="{69B8C2F5-ECBA-5843-7856-6BE40B0E80F3}"/>
                  </a:ext>
                </a:extLst>
              </p:cNvPr>
              <p:cNvGrpSpPr/>
              <p:nvPr/>
            </p:nvGrpSpPr>
            <p:grpSpPr>
              <a:xfrm>
                <a:off x="4659158" y="4984632"/>
                <a:ext cx="324868" cy="500611"/>
                <a:chOff x="2819150" y="3955025"/>
                <a:chExt cx="192200" cy="296175"/>
              </a:xfrm>
              <a:grpFill/>
            </p:grpSpPr>
            <p:sp>
              <p:nvSpPr>
                <p:cNvPr id="229" name="Google Shape;9402;p73">
                  <a:extLst>
                    <a:ext uri="{FF2B5EF4-FFF2-40B4-BE49-F238E27FC236}">
                      <a16:creationId xmlns:a16="http://schemas.microsoft.com/office/drawing/2014/main" id="{C7CCD5FC-6155-BEB5-8785-AE18A0FD0887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0" name="Google Shape;9403;p73">
                  <a:extLst>
                    <a:ext uri="{FF2B5EF4-FFF2-40B4-BE49-F238E27FC236}">
                      <a16:creationId xmlns:a16="http://schemas.microsoft.com/office/drawing/2014/main" id="{B0A99FA1-8B8D-6B48-113B-FB133EF1581C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1" name="Google Shape;9404;p73">
                  <a:extLst>
                    <a:ext uri="{FF2B5EF4-FFF2-40B4-BE49-F238E27FC236}">
                      <a16:creationId xmlns:a16="http://schemas.microsoft.com/office/drawing/2014/main" id="{CA318002-F839-B056-947C-BADBE9621506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Google Shape;9405;p73">
                  <a:extLst>
                    <a:ext uri="{FF2B5EF4-FFF2-40B4-BE49-F238E27FC236}">
                      <a16:creationId xmlns:a16="http://schemas.microsoft.com/office/drawing/2014/main" id="{0E5F19B2-8574-9229-DF45-19720659BCC7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oogle Shape;9406;p73">
                <a:extLst>
                  <a:ext uri="{FF2B5EF4-FFF2-40B4-BE49-F238E27FC236}">
                    <a16:creationId xmlns:a16="http://schemas.microsoft.com/office/drawing/2014/main" id="{871CBE50-1A22-E037-B246-0BAF9DD1F9F4}"/>
                  </a:ext>
                </a:extLst>
              </p:cNvPr>
              <p:cNvGrpSpPr/>
              <p:nvPr/>
            </p:nvGrpSpPr>
            <p:grpSpPr>
              <a:xfrm>
                <a:off x="7743723" y="3749190"/>
                <a:ext cx="499263" cy="497949"/>
                <a:chOff x="4629125" y="3235150"/>
                <a:chExt cx="295375" cy="294600"/>
              </a:xfrm>
              <a:grpFill/>
            </p:grpSpPr>
            <p:sp>
              <p:nvSpPr>
                <p:cNvPr id="224" name="Google Shape;9407;p73">
                  <a:extLst>
                    <a:ext uri="{FF2B5EF4-FFF2-40B4-BE49-F238E27FC236}">
                      <a16:creationId xmlns:a16="http://schemas.microsoft.com/office/drawing/2014/main" id="{3543AA37-583C-0CF0-4B49-AC685A3CC28C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5" name="Google Shape;9408;p73">
                  <a:extLst>
                    <a:ext uri="{FF2B5EF4-FFF2-40B4-BE49-F238E27FC236}">
                      <a16:creationId xmlns:a16="http://schemas.microsoft.com/office/drawing/2014/main" id="{751A7304-FB16-696C-88BB-2D8E7F01FC3D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6" name="Google Shape;9409;p73">
                  <a:extLst>
                    <a:ext uri="{FF2B5EF4-FFF2-40B4-BE49-F238E27FC236}">
                      <a16:creationId xmlns:a16="http://schemas.microsoft.com/office/drawing/2014/main" id="{3EEBF074-F609-A403-0A01-40E4FE895FE8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7" name="Google Shape;9410;p73">
                  <a:extLst>
                    <a:ext uri="{FF2B5EF4-FFF2-40B4-BE49-F238E27FC236}">
                      <a16:creationId xmlns:a16="http://schemas.microsoft.com/office/drawing/2014/main" id="{45E78B23-702F-30BF-1F0D-A3726ACCB546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8" name="Google Shape;9411;p73">
                  <a:extLst>
                    <a:ext uri="{FF2B5EF4-FFF2-40B4-BE49-F238E27FC236}">
                      <a16:creationId xmlns:a16="http://schemas.microsoft.com/office/drawing/2014/main" id="{2F08716E-9465-D9F8-06A9-F0AA8252315A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oogle Shape;9412;p73">
                <a:extLst>
                  <a:ext uri="{FF2B5EF4-FFF2-40B4-BE49-F238E27FC236}">
                    <a16:creationId xmlns:a16="http://schemas.microsoft.com/office/drawing/2014/main" id="{365451BA-E846-9934-BED2-8228672F590F}"/>
                  </a:ext>
                </a:extLst>
              </p:cNvPr>
              <p:cNvGrpSpPr/>
              <p:nvPr/>
            </p:nvGrpSpPr>
            <p:grpSpPr>
              <a:xfrm>
                <a:off x="7743656" y="4378578"/>
                <a:ext cx="499302" cy="499259"/>
                <a:chOff x="4628325" y="3599825"/>
                <a:chExt cx="295400" cy="295375"/>
              </a:xfrm>
              <a:grpFill/>
            </p:grpSpPr>
            <p:sp>
              <p:nvSpPr>
                <p:cNvPr id="212" name="Google Shape;9413;p73">
                  <a:extLst>
                    <a:ext uri="{FF2B5EF4-FFF2-40B4-BE49-F238E27FC236}">
                      <a16:creationId xmlns:a16="http://schemas.microsoft.com/office/drawing/2014/main" id="{209BAE0A-2C99-93E4-3BD4-78C91E52276B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Google Shape;9414;p73">
                  <a:extLst>
                    <a:ext uri="{FF2B5EF4-FFF2-40B4-BE49-F238E27FC236}">
                      <a16:creationId xmlns:a16="http://schemas.microsoft.com/office/drawing/2014/main" id="{C68C2759-A659-4F2D-04E7-DE9720FDE9AF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Google Shape;9415;p73">
                  <a:extLst>
                    <a:ext uri="{FF2B5EF4-FFF2-40B4-BE49-F238E27FC236}">
                      <a16:creationId xmlns:a16="http://schemas.microsoft.com/office/drawing/2014/main" id="{6DAE875E-C6A8-5179-C47B-B695A9E52B48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Google Shape;9416;p73">
                  <a:extLst>
                    <a:ext uri="{FF2B5EF4-FFF2-40B4-BE49-F238E27FC236}">
                      <a16:creationId xmlns:a16="http://schemas.microsoft.com/office/drawing/2014/main" id="{75816142-384D-F899-058F-963DF4A3D6C1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6" name="Google Shape;9417;p73">
                  <a:extLst>
                    <a:ext uri="{FF2B5EF4-FFF2-40B4-BE49-F238E27FC236}">
                      <a16:creationId xmlns:a16="http://schemas.microsoft.com/office/drawing/2014/main" id="{D3CB09C9-13C5-5968-C301-FB8A0C8A3AEE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7" name="Google Shape;9418;p73">
                  <a:extLst>
                    <a:ext uri="{FF2B5EF4-FFF2-40B4-BE49-F238E27FC236}">
                      <a16:creationId xmlns:a16="http://schemas.microsoft.com/office/drawing/2014/main" id="{4C408F22-2649-AD07-00AF-474CA64AC285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8" name="Google Shape;9419;p73">
                  <a:extLst>
                    <a:ext uri="{FF2B5EF4-FFF2-40B4-BE49-F238E27FC236}">
                      <a16:creationId xmlns:a16="http://schemas.microsoft.com/office/drawing/2014/main" id="{A909F068-FEB1-2DBB-58A4-1086B7FC9F2C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Google Shape;9420;p73">
                  <a:extLst>
                    <a:ext uri="{FF2B5EF4-FFF2-40B4-BE49-F238E27FC236}">
                      <a16:creationId xmlns:a16="http://schemas.microsoft.com/office/drawing/2014/main" id="{1D3BFB6C-70A8-2CC5-E779-C2F5F4C63D4C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0" name="Google Shape;9421;p73">
                  <a:extLst>
                    <a:ext uri="{FF2B5EF4-FFF2-40B4-BE49-F238E27FC236}">
                      <a16:creationId xmlns:a16="http://schemas.microsoft.com/office/drawing/2014/main" id="{A658E1BC-9DE2-27B8-C83F-B1706847E3E8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Google Shape;9422;p73">
                  <a:extLst>
                    <a:ext uri="{FF2B5EF4-FFF2-40B4-BE49-F238E27FC236}">
                      <a16:creationId xmlns:a16="http://schemas.microsoft.com/office/drawing/2014/main" id="{846A7FF2-ACB0-D400-1E5E-CC355664392D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Google Shape;9423;p73">
                  <a:extLst>
                    <a:ext uri="{FF2B5EF4-FFF2-40B4-BE49-F238E27FC236}">
                      <a16:creationId xmlns:a16="http://schemas.microsoft.com/office/drawing/2014/main" id="{E6DDD124-976D-1F6C-AF77-F6AF72684250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Google Shape;9424;p73">
                  <a:extLst>
                    <a:ext uri="{FF2B5EF4-FFF2-40B4-BE49-F238E27FC236}">
                      <a16:creationId xmlns:a16="http://schemas.microsoft.com/office/drawing/2014/main" id="{9882AE84-2CF9-3B86-5939-D3B4F16BC5C7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oogle Shape;9425;p73">
                <a:extLst>
                  <a:ext uri="{FF2B5EF4-FFF2-40B4-BE49-F238E27FC236}">
                    <a16:creationId xmlns:a16="http://schemas.microsoft.com/office/drawing/2014/main" id="{CA9FF8C8-5FD8-CD69-D904-CB5DD56DA91D}"/>
                  </a:ext>
                </a:extLst>
              </p:cNvPr>
              <p:cNvGrpSpPr/>
              <p:nvPr/>
            </p:nvGrpSpPr>
            <p:grpSpPr>
              <a:xfrm>
                <a:off x="7773685" y="4984659"/>
                <a:ext cx="439386" cy="500613"/>
                <a:chOff x="4645650" y="3962900"/>
                <a:chExt cx="259950" cy="296175"/>
              </a:xfrm>
              <a:grpFill/>
            </p:grpSpPr>
            <p:sp>
              <p:nvSpPr>
                <p:cNvPr id="206" name="Google Shape;9426;p73">
                  <a:extLst>
                    <a:ext uri="{FF2B5EF4-FFF2-40B4-BE49-F238E27FC236}">
                      <a16:creationId xmlns:a16="http://schemas.microsoft.com/office/drawing/2014/main" id="{5FCC2BB8-FE8E-D49F-6844-9563A945476D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Google Shape;9427;p73">
                  <a:extLst>
                    <a:ext uri="{FF2B5EF4-FFF2-40B4-BE49-F238E27FC236}">
                      <a16:creationId xmlns:a16="http://schemas.microsoft.com/office/drawing/2014/main" id="{909913F7-7A29-381D-BE3F-C7A8D813922E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Google Shape;9428;p73">
                  <a:extLst>
                    <a:ext uri="{FF2B5EF4-FFF2-40B4-BE49-F238E27FC236}">
                      <a16:creationId xmlns:a16="http://schemas.microsoft.com/office/drawing/2014/main" id="{51A808E4-A639-DA3D-A654-F23829E9B70F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Google Shape;9429;p73">
                  <a:extLst>
                    <a:ext uri="{FF2B5EF4-FFF2-40B4-BE49-F238E27FC236}">
                      <a16:creationId xmlns:a16="http://schemas.microsoft.com/office/drawing/2014/main" id="{AAD9F809-EFB2-F088-BBEC-277661503745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0" name="Google Shape;9430;p73">
                  <a:extLst>
                    <a:ext uri="{FF2B5EF4-FFF2-40B4-BE49-F238E27FC236}">
                      <a16:creationId xmlns:a16="http://schemas.microsoft.com/office/drawing/2014/main" id="{F20FE083-6335-F04E-0FA3-3CA3D403483A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Google Shape;9431;p73">
                  <a:extLst>
                    <a:ext uri="{FF2B5EF4-FFF2-40B4-BE49-F238E27FC236}">
                      <a16:creationId xmlns:a16="http://schemas.microsoft.com/office/drawing/2014/main" id="{B74C58FC-8B62-A93C-3B11-AB80C294B175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" name="Google Shape;9432;p73">
                <a:extLst>
                  <a:ext uri="{FF2B5EF4-FFF2-40B4-BE49-F238E27FC236}">
                    <a16:creationId xmlns:a16="http://schemas.microsoft.com/office/drawing/2014/main" id="{8FE7A288-1F55-37A0-DD67-99C1A7C90108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99" name="Google Shape;9433;p73">
                  <a:extLst>
                    <a:ext uri="{FF2B5EF4-FFF2-40B4-BE49-F238E27FC236}">
                      <a16:creationId xmlns:a16="http://schemas.microsoft.com/office/drawing/2014/main" id="{72C0D6E0-2DCB-AD7E-B5CD-3E07FE38565A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Google Shape;9434;p73">
                  <a:extLst>
                    <a:ext uri="{FF2B5EF4-FFF2-40B4-BE49-F238E27FC236}">
                      <a16:creationId xmlns:a16="http://schemas.microsoft.com/office/drawing/2014/main" id="{33655F89-2388-42FB-2BFA-166A3AB855B4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Google Shape;9435;p73">
                  <a:extLst>
                    <a:ext uri="{FF2B5EF4-FFF2-40B4-BE49-F238E27FC236}">
                      <a16:creationId xmlns:a16="http://schemas.microsoft.com/office/drawing/2014/main" id="{52E6953E-BDCD-8431-F6DC-D7931CA3022E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Google Shape;9436;p73">
                  <a:extLst>
                    <a:ext uri="{FF2B5EF4-FFF2-40B4-BE49-F238E27FC236}">
                      <a16:creationId xmlns:a16="http://schemas.microsoft.com/office/drawing/2014/main" id="{AC78BBB0-39F8-99D3-9EDB-1DDC9DD4C409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Google Shape;9437;p73">
                  <a:extLst>
                    <a:ext uri="{FF2B5EF4-FFF2-40B4-BE49-F238E27FC236}">
                      <a16:creationId xmlns:a16="http://schemas.microsoft.com/office/drawing/2014/main" id="{F8B21E28-2094-9FE4-C580-E5A286240D67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Google Shape;9438;p73">
                  <a:extLst>
                    <a:ext uri="{FF2B5EF4-FFF2-40B4-BE49-F238E27FC236}">
                      <a16:creationId xmlns:a16="http://schemas.microsoft.com/office/drawing/2014/main" id="{D11781E8-C313-914B-E0E1-FA7EFC88CDE5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Google Shape;9439;p73">
                  <a:extLst>
                    <a:ext uri="{FF2B5EF4-FFF2-40B4-BE49-F238E27FC236}">
                      <a16:creationId xmlns:a16="http://schemas.microsoft.com/office/drawing/2014/main" id="{68D33169-8CDB-5828-08EF-4F808ADA2296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oogle Shape;9440;p73">
                <a:extLst>
                  <a:ext uri="{FF2B5EF4-FFF2-40B4-BE49-F238E27FC236}">
                    <a16:creationId xmlns:a16="http://schemas.microsoft.com/office/drawing/2014/main" id="{50CDE981-A05B-4B9A-9C03-91FA6F089CE8}"/>
                  </a:ext>
                </a:extLst>
              </p:cNvPr>
              <p:cNvGrpSpPr/>
              <p:nvPr/>
            </p:nvGrpSpPr>
            <p:grpSpPr>
              <a:xfrm>
                <a:off x="2037256" y="3747881"/>
                <a:ext cx="501925" cy="500569"/>
                <a:chOff x="1310075" y="3253275"/>
                <a:chExt cx="296950" cy="296150"/>
              </a:xfrm>
              <a:grpFill/>
            </p:grpSpPr>
            <p:sp>
              <p:nvSpPr>
                <p:cNvPr id="196" name="Google Shape;9441;p73">
                  <a:extLst>
                    <a:ext uri="{FF2B5EF4-FFF2-40B4-BE49-F238E27FC236}">
                      <a16:creationId xmlns:a16="http://schemas.microsoft.com/office/drawing/2014/main" id="{7E72AA58-F23E-9C2F-6B4E-BDEAD3037002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Google Shape;9442;p73">
                  <a:extLst>
                    <a:ext uri="{FF2B5EF4-FFF2-40B4-BE49-F238E27FC236}">
                      <a16:creationId xmlns:a16="http://schemas.microsoft.com/office/drawing/2014/main" id="{62F007EA-4447-7922-F36F-841929C02451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Google Shape;9443;p73">
                  <a:extLst>
                    <a:ext uri="{FF2B5EF4-FFF2-40B4-BE49-F238E27FC236}">
                      <a16:creationId xmlns:a16="http://schemas.microsoft.com/office/drawing/2014/main" id="{5DC2AB05-1B56-FEA0-8BC0-B10CC05CCE4B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7" name="Google Shape;9444;p73">
                <a:extLst>
                  <a:ext uri="{FF2B5EF4-FFF2-40B4-BE49-F238E27FC236}">
                    <a16:creationId xmlns:a16="http://schemas.microsoft.com/office/drawing/2014/main" id="{1640DDD4-D4D4-E6DF-6B37-4329B975E335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8" name="Google Shape;9445;p73">
                <a:extLst>
                  <a:ext uri="{FF2B5EF4-FFF2-40B4-BE49-F238E27FC236}">
                    <a16:creationId xmlns:a16="http://schemas.microsoft.com/office/drawing/2014/main" id="{50062B59-8207-7100-5398-7543C221B95D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92" name="Google Shape;9446;p73">
                  <a:extLst>
                    <a:ext uri="{FF2B5EF4-FFF2-40B4-BE49-F238E27FC236}">
                      <a16:creationId xmlns:a16="http://schemas.microsoft.com/office/drawing/2014/main" id="{E7989AFD-6E6A-2002-19AD-1B821B152171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3" name="Google Shape;9447;p73">
                  <a:extLst>
                    <a:ext uri="{FF2B5EF4-FFF2-40B4-BE49-F238E27FC236}">
                      <a16:creationId xmlns:a16="http://schemas.microsoft.com/office/drawing/2014/main" id="{CBAC00B8-657D-2FF1-9E18-D2419B1B075B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Google Shape;9448;p73">
                  <a:extLst>
                    <a:ext uri="{FF2B5EF4-FFF2-40B4-BE49-F238E27FC236}">
                      <a16:creationId xmlns:a16="http://schemas.microsoft.com/office/drawing/2014/main" id="{6BD7CC99-76BE-6C4A-87DB-A2447996DEAA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Google Shape;9449;p73">
                  <a:extLst>
                    <a:ext uri="{FF2B5EF4-FFF2-40B4-BE49-F238E27FC236}">
                      <a16:creationId xmlns:a16="http://schemas.microsoft.com/office/drawing/2014/main" id="{B49C7A6F-2437-888F-C977-AF9853C45148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" name="Google Shape;9450;p73">
                <a:extLst>
                  <a:ext uri="{FF2B5EF4-FFF2-40B4-BE49-F238E27FC236}">
                    <a16:creationId xmlns:a16="http://schemas.microsoft.com/office/drawing/2014/main" id="{D524502A-B9FE-2776-E963-98D23817776B}"/>
                  </a:ext>
                </a:extLst>
              </p:cNvPr>
              <p:cNvGrpSpPr/>
              <p:nvPr/>
            </p:nvGrpSpPr>
            <p:grpSpPr>
              <a:xfrm>
                <a:off x="5275218" y="3748568"/>
                <a:ext cx="380816" cy="499262"/>
                <a:chOff x="3167275" y="3227275"/>
                <a:chExt cx="225300" cy="295375"/>
              </a:xfrm>
              <a:grpFill/>
            </p:grpSpPr>
            <p:sp>
              <p:nvSpPr>
                <p:cNvPr id="187" name="Google Shape;9451;p73">
                  <a:extLst>
                    <a:ext uri="{FF2B5EF4-FFF2-40B4-BE49-F238E27FC236}">
                      <a16:creationId xmlns:a16="http://schemas.microsoft.com/office/drawing/2014/main" id="{F296B486-AC8B-58E9-8B10-FBB208094B5E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8" name="Google Shape;9452;p73">
                  <a:extLst>
                    <a:ext uri="{FF2B5EF4-FFF2-40B4-BE49-F238E27FC236}">
                      <a16:creationId xmlns:a16="http://schemas.microsoft.com/office/drawing/2014/main" id="{4746372A-60C7-AD2F-D91D-1CC5BEB13867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Google Shape;9453;p73">
                  <a:extLst>
                    <a:ext uri="{FF2B5EF4-FFF2-40B4-BE49-F238E27FC236}">
                      <a16:creationId xmlns:a16="http://schemas.microsoft.com/office/drawing/2014/main" id="{B85A67F4-8864-3121-8401-D992B08F1AD2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0" name="Google Shape;9454;p73">
                  <a:extLst>
                    <a:ext uri="{FF2B5EF4-FFF2-40B4-BE49-F238E27FC236}">
                      <a16:creationId xmlns:a16="http://schemas.microsoft.com/office/drawing/2014/main" id="{5C8CC359-1B65-A7BA-5653-0F741F706387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1" name="Google Shape;9455;p73">
                  <a:extLst>
                    <a:ext uri="{FF2B5EF4-FFF2-40B4-BE49-F238E27FC236}">
                      <a16:creationId xmlns:a16="http://schemas.microsoft.com/office/drawing/2014/main" id="{CAB09941-E853-A04C-D3FC-E41125E5E887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0" name="Google Shape;9456;p73">
                <a:extLst>
                  <a:ext uri="{FF2B5EF4-FFF2-40B4-BE49-F238E27FC236}">
                    <a16:creationId xmlns:a16="http://schemas.microsoft.com/office/drawing/2014/main" id="{F69B2378-0AE2-BC3E-FD29-2E716F623885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1" name="Google Shape;9457;p73">
                <a:extLst>
                  <a:ext uri="{FF2B5EF4-FFF2-40B4-BE49-F238E27FC236}">
                    <a16:creationId xmlns:a16="http://schemas.microsoft.com/office/drawing/2014/main" id="{28EC3719-B00B-AB18-1E7C-ADD81100BFEC}"/>
                  </a:ext>
                </a:extLst>
              </p:cNvPr>
              <p:cNvGrpSpPr/>
              <p:nvPr/>
            </p:nvGrpSpPr>
            <p:grpSpPr>
              <a:xfrm>
                <a:off x="5213987" y="4985285"/>
                <a:ext cx="503276" cy="499302"/>
                <a:chOff x="3133425" y="3955025"/>
                <a:chExt cx="297750" cy="295400"/>
              </a:xfrm>
              <a:grpFill/>
            </p:grpSpPr>
            <p:sp>
              <p:nvSpPr>
                <p:cNvPr id="184" name="Google Shape;9458;p73">
                  <a:extLst>
                    <a:ext uri="{FF2B5EF4-FFF2-40B4-BE49-F238E27FC236}">
                      <a16:creationId xmlns:a16="http://schemas.microsoft.com/office/drawing/2014/main" id="{43F2E8D9-6484-438A-8499-ED54D76C78ED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Google Shape;9459;p73">
                  <a:extLst>
                    <a:ext uri="{FF2B5EF4-FFF2-40B4-BE49-F238E27FC236}">
                      <a16:creationId xmlns:a16="http://schemas.microsoft.com/office/drawing/2014/main" id="{EBE77CC2-A888-677D-BEC0-1663DE4E183A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6" name="Google Shape;9460;p73">
                  <a:extLst>
                    <a:ext uri="{FF2B5EF4-FFF2-40B4-BE49-F238E27FC236}">
                      <a16:creationId xmlns:a16="http://schemas.microsoft.com/office/drawing/2014/main" id="{6D55C2A5-D71B-64CF-5DAA-8DA768213113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2" name="Google Shape;9461;p73">
                <a:extLst>
                  <a:ext uri="{FF2B5EF4-FFF2-40B4-BE49-F238E27FC236}">
                    <a16:creationId xmlns:a16="http://schemas.microsoft.com/office/drawing/2014/main" id="{D13DAC0F-61B5-DB93-3052-24C5C14B1760}"/>
                  </a:ext>
                </a:extLst>
              </p:cNvPr>
              <p:cNvGrpSpPr/>
              <p:nvPr/>
            </p:nvGrpSpPr>
            <p:grpSpPr>
              <a:xfrm>
                <a:off x="8379160" y="3746982"/>
                <a:ext cx="500611" cy="502386"/>
                <a:chOff x="4991425" y="3234750"/>
                <a:chExt cx="296175" cy="297225"/>
              </a:xfrm>
              <a:grpFill/>
            </p:grpSpPr>
            <p:sp>
              <p:nvSpPr>
                <p:cNvPr id="178" name="Google Shape;9462;p73">
                  <a:extLst>
                    <a:ext uri="{FF2B5EF4-FFF2-40B4-BE49-F238E27FC236}">
                      <a16:creationId xmlns:a16="http://schemas.microsoft.com/office/drawing/2014/main" id="{FA1209A9-0681-8DCA-EC5A-2FD8230C67AE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Google Shape;9463;p73">
                  <a:extLst>
                    <a:ext uri="{FF2B5EF4-FFF2-40B4-BE49-F238E27FC236}">
                      <a16:creationId xmlns:a16="http://schemas.microsoft.com/office/drawing/2014/main" id="{CAE176C9-D707-E52B-8DC2-417C3E521E77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" name="Google Shape;9464;p73">
                  <a:extLst>
                    <a:ext uri="{FF2B5EF4-FFF2-40B4-BE49-F238E27FC236}">
                      <a16:creationId xmlns:a16="http://schemas.microsoft.com/office/drawing/2014/main" id="{27CB0D91-0D94-618E-94BF-AA43EB6157C5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1" name="Google Shape;9465;p73">
                  <a:extLst>
                    <a:ext uri="{FF2B5EF4-FFF2-40B4-BE49-F238E27FC236}">
                      <a16:creationId xmlns:a16="http://schemas.microsoft.com/office/drawing/2014/main" id="{0D53A7C0-8EB3-F416-922A-85FE6C9CC01B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Google Shape;9466;p73">
                  <a:extLst>
                    <a:ext uri="{FF2B5EF4-FFF2-40B4-BE49-F238E27FC236}">
                      <a16:creationId xmlns:a16="http://schemas.microsoft.com/office/drawing/2014/main" id="{0B59C257-B4EA-91F5-73A4-7A0716566738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2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3" name="Google Shape;9467;p73">
                  <a:extLst>
                    <a:ext uri="{FF2B5EF4-FFF2-40B4-BE49-F238E27FC236}">
                      <a16:creationId xmlns:a16="http://schemas.microsoft.com/office/drawing/2014/main" id="{9AA0EFC0-A8C3-22AD-6E7F-CBA320C805CD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2" h="3492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" name="Google Shape;9468;p73">
                <a:extLst>
                  <a:ext uri="{FF2B5EF4-FFF2-40B4-BE49-F238E27FC236}">
                    <a16:creationId xmlns:a16="http://schemas.microsoft.com/office/drawing/2014/main" id="{2FA5463A-55CF-6803-BA84-49302C464277}"/>
                  </a:ext>
                </a:extLst>
              </p:cNvPr>
              <p:cNvGrpSpPr/>
              <p:nvPr/>
            </p:nvGrpSpPr>
            <p:grpSpPr>
              <a:xfrm>
                <a:off x="8379177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71" name="Google Shape;9469;p73">
                  <a:extLst>
                    <a:ext uri="{FF2B5EF4-FFF2-40B4-BE49-F238E27FC236}">
                      <a16:creationId xmlns:a16="http://schemas.microsoft.com/office/drawing/2014/main" id="{BB304AF2-3EBC-1407-AA68-FE2E54AF26B2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Google Shape;9470;p73">
                  <a:extLst>
                    <a:ext uri="{FF2B5EF4-FFF2-40B4-BE49-F238E27FC236}">
                      <a16:creationId xmlns:a16="http://schemas.microsoft.com/office/drawing/2014/main" id="{A1C0B796-F903-E2CD-1D5F-E60446A8788D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Google Shape;9471;p73">
                  <a:extLst>
                    <a:ext uri="{FF2B5EF4-FFF2-40B4-BE49-F238E27FC236}">
                      <a16:creationId xmlns:a16="http://schemas.microsoft.com/office/drawing/2014/main" id="{C3BAFDCF-90EA-8860-F823-024FA6EEB4F1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Google Shape;9472;p73">
                  <a:extLst>
                    <a:ext uri="{FF2B5EF4-FFF2-40B4-BE49-F238E27FC236}">
                      <a16:creationId xmlns:a16="http://schemas.microsoft.com/office/drawing/2014/main" id="{F703C58E-4DF3-42AD-DBAE-BF269AA1AC58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Google Shape;9473;p73">
                  <a:extLst>
                    <a:ext uri="{FF2B5EF4-FFF2-40B4-BE49-F238E27FC236}">
                      <a16:creationId xmlns:a16="http://schemas.microsoft.com/office/drawing/2014/main" id="{447A0F95-F988-D0A0-8EA3-3D58AECB06F2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Google Shape;9474;p73">
                  <a:extLst>
                    <a:ext uri="{FF2B5EF4-FFF2-40B4-BE49-F238E27FC236}">
                      <a16:creationId xmlns:a16="http://schemas.microsoft.com/office/drawing/2014/main" id="{5CED08A7-3C4C-D188-9420-82A5C7771187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Google Shape;9475;p73">
                  <a:extLst>
                    <a:ext uri="{FF2B5EF4-FFF2-40B4-BE49-F238E27FC236}">
                      <a16:creationId xmlns:a16="http://schemas.microsoft.com/office/drawing/2014/main" id="{0908F6F4-4246-4B67-D2AB-EC1090E59764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4" name="Google Shape;9476;p73">
                <a:extLst>
                  <a:ext uri="{FF2B5EF4-FFF2-40B4-BE49-F238E27FC236}">
                    <a16:creationId xmlns:a16="http://schemas.microsoft.com/office/drawing/2014/main" id="{FF6104C2-A367-8005-02BF-2AFF6A8EF15B}"/>
                  </a:ext>
                </a:extLst>
              </p:cNvPr>
              <p:cNvGrpSpPr/>
              <p:nvPr/>
            </p:nvGrpSpPr>
            <p:grpSpPr>
              <a:xfrm>
                <a:off x="8489647" y="4985285"/>
                <a:ext cx="279611" cy="499302"/>
                <a:chOff x="5056800" y="3962900"/>
                <a:chExt cx="165425" cy="295400"/>
              </a:xfrm>
              <a:grpFill/>
            </p:grpSpPr>
            <p:sp>
              <p:nvSpPr>
                <p:cNvPr id="168" name="Google Shape;9477;p73">
                  <a:extLst>
                    <a:ext uri="{FF2B5EF4-FFF2-40B4-BE49-F238E27FC236}">
                      <a16:creationId xmlns:a16="http://schemas.microsoft.com/office/drawing/2014/main" id="{688AF427-559B-E661-E9C7-D1CA13233767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9" name="Google Shape;9478;p73">
                  <a:extLst>
                    <a:ext uri="{FF2B5EF4-FFF2-40B4-BE49-F238E27FC236}">
                      <a16:creationId xmlns:a16="http://schemas.microsoft.com/office/drawing/2014/main" id="{593E3FDA-AA80-3250-DF9A-3537C40B5209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0" name="Google Shape;9479;p73">
                  <a:extLst>
                    <a:ext uri="{FF2B5EF4-FFF2-40B4-BE49-F238E27FC236}">
                      <a16:creationId xmlns:a16="http://schemas.microsoft.com/office/drawing/2014/main" id="{A46D2A10-89D4-150E-65D3-371AF4E221AD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5" name="Google Shape;9480;p73">
                <a:extLst>
                  <a:ext uri="{FF2B5EF4-FFF2-40B4-BE49-F238E27FC236}">
                    <a16:creationId xmlns:a16="http://schemas.microsoft.com/office/drawing/2014/main" id="{8D5600BF-DB30-E42D-278A-BB94544FEE08}"/>
                  </a:ext>
                </a:extLst>
              </p:cNvPr>
              <p:cNvGrpSpPr/>
              <p:nvPr/>
            </p:nvGrpSpPr>
            <p:grpSpPr>
              <a:xfrm>
                <a:off x="10278952" y="4985321"/>
                <a:ext cx="501919" cy="499261"/>
                <a:chOff x="6168925" y="3936925"/>
                <a:chExt cx="296950" cy="295375"/>
              </a:xfrm>
              <a:grpFill/>
            </p:grpSpPr>
            <p:sp>
              <p:nvSpPr>
                <p:cNvPr id="162" name="Google Shape;9481;p73">
                  <a:extLst>
                    <a:ext uri="{FF2B5EF4-FFF2-40B4-BE49-F238E27FC236}">
                      <a16:creationId xmlns:a16="http://schemas.microsoft.com/office/drawing/2014/main" id="{65260F20-2E42-F47D-4AE8-4FDD93D748B3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3" name="Google Shape;9482;p73">
                  <a:extLst>
                    <a:ext uri="{FF2B5EF4-FFF2-40B4-BE49-F238E27FC236}">
                      <a16:creationId xmlns:a16="http://schemas.microsoft.com/office/drawing/2014/main" id="{A0E1C9B5-0197-54AC-39AE-095DF44FEC66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Google Shape;9483;p73">
                  <a:extLst>
                    <a:ext uri="{FF2B5EF4-FFF2-40B4-BE49-F238E27FC236}">
                      <a16:creationId xmlns:a16="http://schemas.microsoft.com/office/drawing/2014/main" id="{B77F4A19-49C5-4AD5-707A-C786BEC553E5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Google Shape;9484;p73">
                  <a:extLst>
                    <a:ext uri="{FF2B5EF4-FFF2-40B4-BE49-F238E27FC236}">
                      <a16:creationId xmlns:a16="http://schemas.microsoft.com/office/drawing/2014/main" id="{582176A7-AEEB-A44B-3FF7-3210D446C8C2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6" name="Google Shape;9485;p73">
                  <a:extLst>
                    <a:ext uri="{FF2B5EF4-FFF2-40B4-BE49-F238E27FC236}">
                      <a16:creationId xmlns:a16="http://schemas.microsoft.com/office/drawing/2014/main" id="{CD4C2751-EBCA-9A2F-5644-5E492CF532AB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Google Shape;9486;p73">
                  <a:extLst>
                    <a:ext uri="{FF2B5EF4-FFF2-40B4-BE49-F238E27FC236}">
                      <a16:creationId xmlns:a16="http://schemas.microsoft.com/office/drawing/2014/main" id="{05717B48-6B56-6992-F7A8-08F6BEEB34AB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" h="1733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" name="Google Shape;9487;p73">
                <a:extLst>
                  <a:ext uri="{FF2B5EF4-FFF2-40B4-BE49-F238E27FC236}">
                    <a16:creationId xmlns:a16="http://schemas.microsoft.com/office/drawing/2014/main" id="{9F44E99C-D019-D8B6-E4B4-E09107D9B320}"/>
                  </a:ext>
                </a:extLst>
              </p:cNvPr>
              <p:cNvGrpSpPr/>
              <p:nvPr/>
            </p:nvGrpSpPr>
            <p:grpSpPr>
              <a:xfrm>
                <a:off x="2672070" y="3748558"/>
                <a:ext cx="497907" cy="499261"/>
                <a:chOff x="1674750" y="3254050"/>
                <a:chExt cx="294575" cy="295375"/>
              </a:xfrm>
              <a:grpFill/>
            </p:grpSpPr>
            <p:sp>
              <p:nvSpPr>
                <p:cNvPr id="159" name="Google Shape;9488;p73">
                  <a:extLst>
                    <a:ext uri="{FF2B5EF4-FFF2-40B4-BE49-F238E27FC236}">
                      <a16:creationId xmlns:a16="http://schemas.microsoft.com/office/drawing/2014/main" id="{C57E509E-4496-A7FF-25E6-B183A4F7F4DE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0" name="Google Shape;9489;p73">
                  <a:extLst>
                    <a:ext uri="{FF2B5EF4-FFF2-40B4-BE49-F238E27FC236}">
                      <a16:creationId xmlns:a16="http://schemas.microsoft.com/office/drawing/2014/main" id="{8D18D4B7-8499-97E3-00CE-C6875FDEC7F5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Google Shape;9490;p73">
                  <a:extLst>
                    <a:ext uri="{FF2B5EF4-FFF2-40B4-BE49-F238E27FC236}">
                      <a16:creationId xmlns:a16="http://schemas.microsoft.com/office/drawing/2014/main" id="{B1962EF9-D19C-CDA8-7FAB-178C9CB11481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7" name="Google Shape;9491;p73">
                <a:extLst>
                  <a:ext uri="{FF2B5EF4-FFF2-40B4-BE49-F238E27FC236}">
                    <a16:creationId xmlns:a16="http://schemas.microsoft.com/office/drawing/2014/main" id="{47A1DA6D-4F63-2B3F-5626-F2234BE8A939}"/>
                  </a:ext>
                </a:extLst>
              </p:cNvPr>
              <p:cNvGrpSpPr/>
              <p:nvPr/>
            </p:nvGrpSpPr>
            <p:grpSpPr>
              <a:xfrm>
                <a:off x="2692672" y="4378626"/>
                <a:ext cx="456662" cy="499263"/>
                <a:chOff x="1687350" y="3618725"/>
                <a:chExt cx="270175" cy="295375"/>
              </a:xfrm>
              <a:grpFill/>
            </p:grpSpPr>
            <p:sp>
              <p:nvSpPr>
                <p:cNvPr id="156" name="Google Shape;9492;p73">
                  <a:extLst>
                    <a:ext uri="{FF2B5EF4-FFF2-40B4-BE49-F238E27FC236}">
                      <a16:creationId xmlns:a16="http://schemas.microsoft.com/office/drawing/2014/main" id="{451A25F2-EF0D-3687-9653-2AB76E08CD3A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Google Shape;9493;p73">
                  <a:extLst>
                    <a:ext uri="{FF2B5EF4-FFF2-40B4-BE49-F238E27FC236}">
                      <a16:creationId xmlns:a16="http://schemas.microsoft.com/office/drawing/2014/main" id="{9A9972FA-CBEB-F756-2685-146EC73A2F1D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Google Shape;9494;p73">
                  <a:extLst>
                    <a:ext uri="{FF2B5EF4-FFF2-40B4-BE49-F238E27FC236}">
                      <a16:creationId xmlns:a16="http://schemas.microsoft.com/office/drawing/2014/main" id="{86067495-3292-BCEF-DB86-71BD3E3E8F02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" name="Google Shape;9495;p73">
                <a:extLst>
                  <a:ext uri="{FF2B5EF4-FFF2-40B4-BE49-F238E27FC236}">
                    <a16:creationId xmlns:a16="http://schemas.microsoft.com/office/drawing/2014/main" id="{4FC3B9D1-B26B-E965-F516-EA282A618DB9}"/>
                  </a:ext>
                </a:extLst>
              </p:cNvPr>
              <p:cNvGrpSpPr/>
              <p:nvPr/>
            </p:nvGrpSpPr>
            <p:grpSpPr>
              <a:xfrm>
                <a:off x="2669398" y="4985348"/>
                <a:ext cx="503277" cy="499263"/>
                <a:chOff x="1672375" y="3982600"/>
                <a:chExt cx="297750" cy="295375"/>
              </a:xfrm>
              <a:grpFill/>
            </p:grpSpPr>
            <p:sp>
              <p:nvSpPr>
                <p:cNvPr id="153" name="Google Shape;9496;p73">
                  <a:extLst>
                    <a:ext uri="{FF2B5EF4-FFF2-40B4-BE49-F238E27FC236}">
                      <a16:creationId xmlns:a16="http://schemas.microsoft.com/office/drawing/2014/main" id="{A57F6FF9-F506-2DC3-EE4E-421A62FE7DF9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Google Shape;9497;p73">
                  <a:extLst>
                    <a:ext uri="{FF2B5EF4-FFF2-40B4-BE49-F238E27FC236}">
                      <a16:creationId xmlns:a16="http://schemas.microsoft.com/office/drawing/2014/main" id="{8D7DEA06-BEED-F1D7-495F-A8B719208197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Google Shape;9498;p73">
                  <a:extLst>
                    <a:ext uri="{FF2B5EF4-FFF2-40B4-BE49-F238E27FC236}">
                      <a16:creationId xmlns:a16="http://schemas.microsoft.com/office/drawing/2014/main" id="{5918EB2F-4EFF-F352-0A98-975B96563D55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9" name="Google Shape;9499;p73">
                <a:extLst>
                  <a:ext uri="{FF2B5EF4-FFF2-40B4-BE49-F238E27FC236}">
                    <a16:creationId xmlns:a16="http://schemas.microsoft.com/office/drawing/2014/main" id="{DDA52221-A32D-FA1D-9807-E9C663230BFA}"/>
                  </a:ext>
                </a:extLst>
              </p:cNvPr>
              <p:cNvGrpSpPr/>
              <p:nvPr/>
            </p:nvGrpSpPr>
            <p:grpSpPr>
              <a:xfrm>
                <a:off x="5851443" y="3747871"/>
                <a:ext cx="500609" cy="500611"/>
                <a:chOff x="3497300" y="3227275"/>
                <a:chExt cx="296175" cy="296175"/>
              </a:xfrm>
              <a:grpFill/>
            </p:grpSpPr>
            <p:sp>
              <p:nvSpPr>
                <p:cNvPr id="145" name="Google Shape;9500;p73">
                  <a:extLst>
                    <a:ext uri="{FF2B5EF4-FFF2-40B4-BE49-F238E27FC236}">
                      <a16:creationId xmlns:a16="http://schemas.microsoft.com/office/drawing/2014/main" id="{1CAAA0AA-3C6B-A4F7-3ACC-F95C78F093CC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Google Shape;9501;p73">
                  <a:extLst>
                    <a:ext uri="{FF2B5EF4-FFF2-40B4-BE49-F238E27FC236}">
                      <a16:creationId xmlns:a16="http://schemas.microsoft.com/office/drawing/2014/main" id="{8491F67D-D392-14C3-6D28-87D86C44C220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Google Shape;9502;p73">
                  <a:extLst>
                    <a:ext uri="{FF2B5EF4-FFF2-40B4-BE49-F238E27FC236}">
                      <a16:creationId xmlns:a16="http://schemas.microsoft.com/office/drawing/2014/main" id="{A2504DC1-A72F-CE83-C2FA-8A3CC92443FF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Google Shape;9503;p73">
                  <a:extLst>
                    <a:ext uri="{FF2B5EF4-FFF2-40B4-BE49-F238E27FC236}">
                      <a16:creationId xmlns:a16="http://schemas.microsoft.com/office/drawing/2014/main" id="{0F19ECEE-2FB0-87AE-4172-EC20D5D2F848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0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Google Shape;9504;p73">
                  <a:extLst>
                    <a:ext uri="{FF2B5EF4-FFF2-40B4-BE49-F238E27FC236}">
                      <a16:creationId xmlns:a16="http://schemas.microsoft.com/office/drawing/2014/main" id="{5047A9C7-A5B0-785F-3534-F259F2320EBD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Google Shape;9505;p73">
                  <a:extLst>
                    <a:ext uri="{FF2B5EF4-FFF2-40B4-BE49-F238E27FC236}">
                      <a16:creationId xmlns:a16="http://schemas.microsoft.com/office/drawing/2014/main" id="{4A78EB67-75E1-B9D1-E13E-1510A20387FD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Google Shape;9506;p73">
                  <a:extLst>
                    <a:ext uri="{FF2B5EF4-FFF2-40B4-BE49-F238E27FC236}">
                      <a16:creationId xmlns:a16="http://schemas.microsoft.com/office/drawing/2014/main" id="{015AC72E-F1AD-3B17-2486-6CD024C2D4A0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Google Shape;9507;p73">
                  <a:extLst>
                    <a:ext uri="{FF2B5EF4-FFF2-40B4-BE49-F238E27FC236}">
                      <a16:creationId xmlns:a16="http://schemas.microsoft.com/office/drawing/2014/main" id="{2D8F5426-AF9B-4D79-C735-B05C665F2959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0" name="Google Shape;9508;p73">
                <a:extLst>
                  <a:ext uri="{FF2B5EF4-FFF2-40B4-BE49-F238E27FC236}">
                    <a16:creationId xmlns:a16="http://schemas.microsoft.com/office/drawing/2014/main" id="{9DB71135-D972-9020-A8EF-072B2846D87E}"/>
                  </a:ext>
                </a:extLst>
              </p:cNvPr>
              <p:cNvGrpSpPr/>
              <p:nvPr/>
            </p:nvGrpSpPr>
            <p:grpSpPr>
              <a:xfrm>
                <a:off x="5852119" y="4379958"/>
                <a:ext cx="499258" cy="496601"/>
                <a:chOff x="3497300" y="3591950"/>
                <a:chExt cx="295375" cy="293800"/>
              </a:xfrm>
              <a:grpFill/>
            </p:grpSpPr>
            <p:sp>
              <p:nvSpPr>
                <p:cNvPr id="137" name="Google Shape;9509;p73">
                  <a:extLst>
                    <a:ext uri="{FF2B5EF4-FFF2-40B4-BE49-F238E27FC236}">
                      <a16:creationId xmlns:a16="http://schemas.microsoft.com/office/drawing/2014/main" id="{634323F7-7D43-5B42-B393-99BFDCF777A8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Google Shape;9510;p73">
                  <a:extLst>
                    <a:ext uri="{FF2B5EF4-FFF2-40B4-BE49-F238E27FC236}">
                      <a16:creationId xmlns:a16="http://schemas.microsoft.com/office/drawing/2014/main" id="{0A2FC356-6031-07F2-BD15-81EEDB628629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Google Shape;9511;p73">
                  <a:extLst>
                    <a:ext uri="{FF2B5EF4-FFF2-40B4-BE49-F238E27FC236}">
                      <a16:creationId xmlns:a16="http://schemas.microsoft.com/office/drawing/2014/main" id="{78C605D1-AEC1-DD92-DEAA-79A00451B536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Google Shape;9512;p73">
                  <a:extLst>
                    <a:ext uri="{FF2B5EF4-FFF2-40B4-BE49-F238E27FC236}">
                      <a16:creationId xmlns:a16="http://schemas.microsoft.com/office/drawing/2014/main" id="{07DEA9B0-BECD-8315-1769-40C286544FBA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Google Shape;9513;p73">
                  <a:extLst>
                    <a:ext uri="{FF2B5EF4-FFF2-40B4-BE49-F238E27FC236}">
                      <a16:creationId xmlns:a16="http://schemas.microsoft.com/office/drawing/2014/main" id="{B894CE8F-F3D3-7EC9-6528-8AD73289A65F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Google Shape;9514;p73">
                  <a:extLst>
                    <a:ext uri="{FF2B5EF4-FFF2-40B4-BE49-F238E27FC236}">
                      <a16:creationId xmlns:a16="http://schemas.microsoft.com/office/drawing/2014/main" id="{920AE97A-4BDA-BDA4-DB2C-4F7B8CDC49A0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Google Shape;9515;p73">
                  <a:extLst>
                    <a:ext uri="{FF2B5EF4-FFF2-40B4-BE49-F238E27FC236}">
                      <a16:creationId xmlns:a16="http://schemas.microsoft.com/office/drawing/2014/main" id="{C89225CF-9960-3868-64C8-6ABF87220F7E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Google Shape;9516;p73">
                  <a:extLst>
                    <a:ext uri="{FF2B5EF4-FFF2-40B4-BE49-F238E27FC236}">
                      <a16:creationId xmlns:a16="http://schemas.microsoft.com/office/drawing/2014/main" id="{2C5B7D3C-8614-E2CB-347F-650453A9C3AA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" name="Google Shape;9517;p73">
                <a:extLst>
                  <a:ext uri="{FF2B5EF4-FFF2-40B4-BE49-F238E27FC236}">
                    <a16:creationId xmlns:a16="http://schemas.microsoft.com/office/drawing/2014/main" id="{F4EB06D3-45ED-D6A7-9F38-3485AA046CDA}"/>
                  </a:ext>
                </a:extLst>
              </p:cNvPr>
              <p:cNvGrpSpPr/>
              <p:nvPr/>
            </p:nvGrpSpPr>
            <p:grpSpPr>
              <a:xfrm>
                <a:off x="5852166" y="4985285"/>
                <a:ext cx="499262" cy="499302"/>
                <a:chOff x="3497300" y="3955025"/>
                <a:chExt cx="295375" cy="295400"/>
              </a:xfrm>
              <a:grpFill/>
            </p:grpSpPr>
            <p:sp>
              <p:nvSpPr>
                <p:cNvPr id="134" name="Google Shape;9518;p73">
                  <a:extLst>
                    <a:ext uri="{FF2B5EF4-FFF2-40B4-BE49-F238E27FC236}">
                      <a16:creationId xmlns:a16="http://schemas.microsoft.com/office/drawing/2014/main" id="{FF747517-6097-2376-34AE-B0493D829692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Google Shape;9519;p73">
                  <a:extLst>
                    <a:ext uri="{FF2B5EF4-FFF2-40B4-BE49-F238E27FC236}">
                      <a16:creationId xmlns:a16="http://schemas.microsoft.com/office/drawing/2014/main" id="{12873A53-F89B-2ECB-7440-1C7EF450A8C6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Google Shape;9520;p73">
                  <a:extLst>
                    <a:ext uri="{FF2B5EF4-FFF2-40B4-BE49-F238E27FC236}">
                      <a16:creationId xmlns:a16="http://schemas.microsoft.com/office/drawing/2014/main" id="{22EE14F0-35AA-1A41-BE13-8671F6C28C53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2" name="Google Shape;9521;p73">
                <a:extLst>
                  <a:ext uri="{FF2B5EF4-FFF2-40B4-BE49-F238E27FC236}">
                    <a16:creationId xmlns:a16="http://schemas.microsoft.com/office/drawing/2014/main" id="{73A575D0-257E-2905-187B-D13CBBC13E4D}"/>
                  </a:ext>
                </a:extLst>
              </p:cNvPr>
              <p:cNvGrpSpPr/>
              <p:nvPr/>
            </p:nvGrpSpPr>
            <p:grpSpPr>
              <a:xfrm>
                <a:off x="9033274" y="3748927"/>
                <a:ext cx="468666" cy="498543"/>
                <a:chOff x="5364750" y="3235150"/>
                <a:chExt cx="277275" cy="294950"/>
              </a:xfrm>
              <a:grpFill/>
            </p:grpSpPr>
            <p:sp>
              <p:nvSpPr>
                <p:cNvPr id="126" name="Google Shape;9522;p73">
                  <a:extLst>
                    <a:ext uri="{FF2B5EF4-FFF2-40B4-BE49-F238E27FC236}">
                      <a16:creationId xmlns:a16="http://schemas.microsoft.com/office/drawing/2014/main" id="{00229278-29D9-19EB-985D-CCBC792623D6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Google Shape;9523;p73">
                  <a:extLst>
                    <a:ext uri="{FF2B5EF4-FFF2-40B4-BE49-F238E27FC236}">
                      <a16:creationId xmlns:a16="http://schemas.microsoft.com/office/drawing/2014/main" id="{8CCF3E55-AFD5-91D5-F492-749BB8B848F4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Google Shape;9524;p73">
                  <a:extLst>
                    <a:ext uri="{FF2B5EF4-FFF2-40B4-BE49-F238E27FC236}">
                      <a16:creationId xmlns:a16="http://schemas.microsoft.com/office/drawing/2014/main" id="{ABCFAA90-4A0E-0EC3-31D1-AD46447146E3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Google Shape;9525;p73">
                  <a:extLst>
                    <a:ext uri="{FF2B5EF4-FFF2-40B4-BE49-F238E27FC236}">
                      <a16:creationId xmlns:a16="http://schemas.microsoft.com/office/drawing/2014/main" id="{E590DB8D-DB1C-1B85-B6D6-1EB9CBDDEF40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Google Shape;9526;p73">
                  <a:extLst>
                    <a:ext uri="{FF2B5EF4-FFF2-40B4-BE49-F238E27FC236}">
                      <a16:creationId xmlns:a16="http://schemas.microsoft.com/office/drawing/2014/main" id="{B69103C3-6AFF-14F7-A94B-EC42C82E389B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Google Shape;9527;p73">
                  <a:extLst>
                    <a:ext uri="{FF2B5EF4-FFF2-40B4-BE49-F238E27FC236}">
                      <a16:creationId xmlns:a16="http://schemas.microsoft.com/office/drawing/2014/main" id="{001BCC18-196C-83E6-FC6E-CFC3EA6FE4A9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Google Shape;9528;p73">
                  <a:extLst>
                    <a:ext uri="{FF2B5EF4-FFF2-40B4-BE49-F238E27FC236}">
                      <a16:creationId xmlns:a16="http://schemas.microsoft.com/office/drawing/2014/main" id="{B07CFAC4-005B-862A-EC79-60CCF55479FF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Google Shape;9529;p73">
                  <a:extLst>
                    <a:ext uri="{FF2B5EF4-FFF2-40B4-BE49-F238E27FC236}">
                      <a16:creationId xmlns:a16="http://schemas.microsoft.com/office/drawing/2014/main" id="{555126F2-2E06-B5F7-5930-0BF08843CBBD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3" name="Google Shape;9530;p73">
                <a:extLst>
                  <a:ext uri="{FF2B5EF4-FFF2-40B4-BE49-F238E27FC236}">
                    <a16:creationId xmlns:a16="http://schemas.microsoft.com/office/drawing/2014/main" id="{EB755826-DE75-0DCC-BA96-072E6026329C}"/>
                  </a:ext>
                </a:extLst>
              </p:cNvPr>
              <p:cNvGrpSpPr/>
              <p:nvPr/>
            </p:nvGrpSpPr>
            <p:grpSpPr>
              <a:xfrm>
                <a:off x="9016663" y="4376596"/>
                <a:ext cx="501966" cy="503276"/>
                <a:chOff x="5355300" y="3598250"/>
                <a:chExt cx="296975" cy="297750"/>
              </a:xfrm>
              <a:grpFill/>
            </p:grpSpPr>
            <p:sp>
              <p:nvSpPr>
                <p:cNvPr id="118" name="Google Shape;9531;p73">
                  <a:extLst>
                    <a:ext uri="{FF2B5EF4-FFF2-40B4-BE49-F238E27FC236}">
                      <a16:creationId xmlns:a16="http://schemas.microsoft.com/office/drawing/2014/main" id="{F64B3056-6846-7381-B32A-B599761CE6FD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" name="Google Shape;9532;p73">
                  <a:extLst>
                    <a:ext uri="{FF2B5EF4-FFF2-40B4-BE49-F238E27FC236}">
                      <a16:creationId xmlns:a16="http://schemas.microsoft.com/office/drawing/2014/main" id="{66D6C507-B557-347E-EA7A-1AB26B087FF8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" name="Google Shape;9533;p73">
                  <a:extLst>
                    <a:ext uri="{FF2B5EF4-FFF2-40B4-BE49-F238E27FC236}">
                      <a16:creationId xmlns:a16="http://schemas.microsoft.com/office/drawing/2014/main" id="{BFE75B35-31D0-854C-5AD2-ABC5DCDD5234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Google Shape;9534;p73">
                  <a:extLst>
                    <a:ext uri="{FF2B5EF4-FFF2-40B4-BE49-F238E27FC236}">
                      <a16:creationId xmlns:a16="http://schemas.microsoft.com/office/drawing/2014/main" id="{29D64B38-2A2A-7C4D-D1EB-F92AEA1B0586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" name="Google Shape;9535;p73">
                  <a:extLst>
                    <a:ext uri="{FF2B5EF4-FFF2-40B4-BE49-F238E27FC236}">
                      <a16:creationId xmlns:a16="http://schemas.microsoft.com/office/drawing/2014/main" id="{5F71A9A7-8222-980F-66ED-9D28D5C1342B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Google Shape;9536;p73">
                  <a:extLst>
                    <a:ext uri="{FF2B5EF4-FFF2-40B4-BE49-F238E27FC236}">
                      <a16:creationId xmlns:a16="http://schemas.microsoft.com/office/drawing/2014/main" id="{8A23AE87-6772-DD39-C411-1F192C25F6A3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Google Shape;9537;p73">
                  <a:extLst>
                    <a:ext uri="{FF2B5EF4-FFF2-40B4-BE49-F238E27FC236}">
                      <a16:creationId xmlns:a16="http://schemas.microsoft.com/office/drawing/2014/main" id="{94D19844-16B6-5671-ACB6-0619EA8C3A5D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5" name="Google Shape;9538;p73">
                  <a:extLst>
                    <a:ext uri="{FF2B5EF4-FFF2-40B4-BE49-F238E27FC236}">
                      <a16:creationId xmlns:a16="http://schemas.microsoft.com/office/drawing/2014/main" id="{126CF029-8DB6-FE2F-3BAE-E6FEE73B0D32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4" name="Google Shape;9539;p73">
                <a:extLst>
                  <a:ext uri="{FF2B5EF4-FFF2-40B4-BE49-F238E27FC236}">
                    <a16:creationId xmlns:a16="http://schemas.microsoft.com/office/drawing/2014/main" id="{14AE3BFC-5EF6-E87C-F12B-EC33C97F0A6D}"/>
                  </a:ext>
                </a:extLst>
              </p:cNvPr>
              <p:cNvGrpSpPr/>
              <p:nvPr/>
            </p:nvGrpSpPr>
            <p:grpSpPr>
              <a:xfrm>
                <a:off x="9022644" y="5073194"/>
                <a:ext cx="489964" cy="323560"/>
                <a:chOff x="5358450" y="4015675"/>
                <a:chExt cx="289875" cy="191425"/>
              </a:xfrm>
              <a:grpFill/>
            </p:grpSpPr>
            <p:sp>
              <p:nvSpPr>
                <p:cNvPr id="114" name="Google Shape;9540;p73">
                  <a:extLst>
                    <a:ext uri="{FF2B5EF4-FFF2-40B4-BE49-F238E27FC236}">
                      <a16:creationId xmlns:a16="http://schemas.microsoft.com/office/drawing/2014/main" id="{B8D6CD4E-C137-DDB1-6ABC-CD43C5CEE725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0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Google Shape;9541;p73">
                  <a:extLst>
                    <a:ext uri="{FF2B5EF4-FFF2-40B4-BE49-F238E27FC236}">
                      <a16:creationId xmlns:a16="http://schemas.microsoft.com/office/drawing/2014/main" id="{D9B8DF72-94E6-A7D2-D455-EB85149DD990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Google Shape;9542;p73">
                  <a:extLst>
                    <a:ext uri="{FF2B5EF4-FFF2-40B4-BE49-F238E27FC236}">
                      <a16:creationId xmlns:a16="http://schemas.microsoft.com/office/drawing/2014/main" id="{C7CA6ED4-1775-4585-8C79-E572F251E2A3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Google Shape;9543;p73">
                  <a:extLst>
                    <a:ext uri="{FF2B5EF4-FFF2-40B4-BE49-F238E27FC236}">
                      <a16:creationId xmlns:a16="http://schemas.microsoft.com/office/drawing/2014/main" id="{BB33B190-9521-5B10-AB55-FB76C3B9364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5" name="Google Shape;9544;p73">
                <a:extLst>
                  <a:ext uri="{FF2B5EF4-FFF2-40B4-BE49-F238E27FC236}">
                    <a16:creationId xmlns:a16="http://schemas.microsoft.com/office/drawing/2014/main" id="{665AAED6-833C-731D-D50D-74C2A8844AC7}"/>
                  </a:ext>
                </a:extLst>
              </p:cNvPr>
              <p:cNvGrpSpPr/>
              <p:nvPr/>
            </p:nvGrpSpPr>
            <p:grpSpPr>
              <a:xfrm>
                <a:off x="10925459" y="3765504"/>
                <a:ext cx="501964" cy="465415"/>
                <a:chOff x="6543825" y="3202075"/>
                <a:chExt cx="296975" cy="275350"/>
              </a:xfrm>
              <a:grpFill/>
            </p:grpSpPr>
            <p:sp>
              <p:nvSpPr>
                <p:cNvPr id="107" name="Google Shape;9545;p73">
                  <a:extLst>
                    <a:ext uri="{FF2B5EF4-FFF2-40B4-BE49-F238E27FC236}">
                      <a16:creationId xmlns:a16="http://schemas.microsoft.com/office/drawing/2014/main" id="{D1294509-78D0-25FD-593D-AE21FC70257A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3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Google Shape;9546;p73">
                  <a:extLst>
                    <a:ext uri="{FF2B5EF4-FFF2-40B4-BE49-F238E27FC236}">
                      <a16:creationId xmlns:a16="http://schemas.microsoft.com/office/drawing/2014/main" id="{763D7B27-A542-CC10-1BB2-8CE806ED118A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Google Shape;9547;p73">
                  <a:extLst>
                    <a:ext uri="{FF2B5EF4-FFF2-40B4-BE49-F238E27FC236}">
                      <a16:creationId xmlns:a16="http://schemas.microsoft.com/office/drawing/2014/main" id="{FD6A1A1D-1FF6-B37A-F516-A62ADBC181E2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Google Shape;9548;p73">
                  <a:extLst>
                    <a:ext uri="{FF2B5EF4-FFF2-40B4-BE49-F238E27FC236}">
                      <a16:creationId xmlns:a16="http://schemas.microsoft.com/office/drawing/2014/main" id="{EC0F4606-DAE9-C8EE-008C-FC3EDFE133D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Google Shape;9549;p73">
                  <a:extLst>
                    <a:ext uri="{FF2B5EF4-FFF2-40B4-BE49-F238E27FC236}">
                      <a16:creationId xmlns:a16="http://schemas.microsoft.com/office/drawing/2014/main" id="{2AEFAD47-58B3-88A2-96F5-205E66C2452B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Google Shape;9550;p73">
                  <a:extLst>
                    <a:ext uri="{FF2B5EF4-FFF2-40B4-BE49-F238E27FC236}">
                      <a16:creationId xmlns:a16="http://schemas.microsoft.com/office/drawing/2014/main" id="{6D4654E2-F4E5-CD24-0713-BFC3E46F8427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" name="Google Shape;9551;p73">
                  <a:extLst>
                    <a:ext uri="{FF2B5EF4-FFF2-40B4-BE49-F238E27FC236}">
                      <a16:creationId xmlns:a16="http://schemas.microsoft.com/office/drawing/2014/main" id="{62879B1B-DC23-B1BF-03FA-154A93FA85F3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6" name="Google Shape;9552;p73">
                <a:extLst>
                  <a:ext uri="{FF2B5EF4-FFF2-40B4-BE49-F238E27FC236}">
                    <a16:creationId xmlns:a16="http://schemas.microsoft.com/office/drawing/2014/main" id="{57F7C9B7-8DA0-F527-CD79-0637F672945A}"/>
                  </a:ext>
                </a:extLst>
              </p:cNvPr>
              <p:cNvGrpSpPr/>
              <p:nvPr/>
            </p:nvGrpSpPr>
            <p:grpSpPr>
              <a:xfrm>
                <a:off x="3302965" y="3747893"/>
                <a:ext cx="500613" cy="500613"/>
                <a:chOff x="2037825" y="3254050"/>
                <a:chExt cx="296175" cy="296175"/>
              </a:xfrm>
              <a:grpFill/>
            </p:grpSpPr>
            <p:sp>
              <p:nvSpPr>
                <p:cNvPr id="101" name="Google Shape;9553;p73">
                  <a:extLst>
                    <a:ext uri="{FF2B5EF4-FFF2-40B4-BE49-F238E27FC236}">
                      <a16:creationId xmlns:a16="http://schemas.microsoft.com/office/drawing/2014/main" id="{F99EACE2-7DD4-4B40-E928-B5B99286D3A9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Google Shape;9554;p73">
                  <a:extLst>
                    <a:ext uri="{FF2B5EF4-FFF2-40B4-BE49-F238E27FC236}">
                      <a16:creationId xmlns:a16="http://schemas.microsoft.com/office/drawing/2014/main" id="{5D326F3D-1BB7-55A9-5863-E880E0CC2073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" name="Google Shape;9555;p73">
                  <a:extLst>
                    <a:ext uri="{FF2B5EF4-FFF2-40B4-BE49-F238E27FC236}">
                      <a16:creationId xmlns:a16="http://schemas.microsoft.com/office/drawing/2014/main" id="{072A0DF2-4AFB-9B8E-16CD-1D80157D8056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" name="Google Shape;9556;p73">
                  <a:extLst>
                    <a:ext uri="{FF2B5EF4-FFF2-40B4-BE49-F238E27FC236}">
                      <a16:creationId xmlns:a16="http://schemas.microsoft.com/office/drawing/2014/main" id="{2AD32963-C187-68D6-3899-41E5ACE91964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0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" name="Google Shape;9557;p73">
                  <a:extLst>
                    <a:ext uri="{FF2B5EF4-FFF2-40B4-BE49-F238E27FC236}">
                      <a16:creationId xmlns:a16="http://schemas.microsoft.com/office/drawing/2014/main" id="{F2A4E036-0C5D-7093-E277-3B068CCE3CAB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Google Shape;9558;p73">
                  <a:extLst>
                    <a:ext uri="{FF2B5EF4-FFF2-40B4-BE49-F238E27FC236}">
                      <a16:creationId xmlns:a16="http://schemas.microsoft.com/office/drawing/2014/main" id="{937D84EA-9877-17AB-DD5E-301596134914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7" name="Google Shape;9559;p73">
                <a:extLst>
                  <a:ext uri="{FF2B5EF4-FFF2-40B4-BE49-F238E27FC236}">
                    <a16:creationId xmlns:a16="http://schemas.microsoft.com/office/drawing/2014/main" id="{9ECD6877-D30E-5202-B5D5-3C9EE57A4F7C}"/>
                  </a:ext>
                </a:extLst>
              </p:cNvPr>
              <p:cNvGrpSpPr/>
              <p:nvPr/>
            </p:nvGrpSpPr>
            <p:grpSpPr>
              <a:xfrm>
                <a:off x="3300310" y="4378786"/>
                <a:ext cx="505939" cy="498967"/>
                <a:chOff x="2034675" y="3617925"/>
                <a:chExt cx="299325" cy="295200"/>
              </a:xfrm>
              <a:grpFill/>
            </p:grpSpPr>
            <p:sp>
              <p:nvSpPr>
                <p:cNvPr id="96" name="Google Shape;9560;p73">
                  <a:extLst>
                    <a:ext uri="{FF2B5EF4-FFF2-40B4-BE49-F238E27FC236}">
                      <a16:creationId xmlns:a16="http://schemas.microsoft.com/office/drawing/2014/main" id="{D0617B81-5C55-5FCA-12A7-AE607CDAEE47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Google Shape;9561;p73">
                  <a:extLst>
                    <a:ext uri="{FF2B5EF4-FFF2-40B4-BE49-F238E27FC236}">
                      <a16:creationId xmlns:a16="http://schemas.microsoft.com/office/drawing/2014/main" id="{54A047F6-0585-117E-A0A2-21E5090C6C30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Google Shape;9562;p73">
                  <a:extLst>
                    <a:ext uri="{FF2B5EF4-FFF2-40B4-BE49-F238E27FC236}">
                      <a16:creationId xmlns:a16="http://schemas.microsoft.com/office/drawing/2014/main" id="{61B0AE6B-4A87-4211-4348-EE6ED2AA9C54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Google Shape;9563;p73">
                  <a:extLst>
                    <a:ext uri="{FF2B5EF4-FFF2-40B4-BE49-F238E27FC236}">
                      <a16:creationId xmlns:a16="http://schemas.microsoft.com/office/drawing/2014/main" id="{78BD484B-A381-DBFC-8BB0-D9ECD5728E3E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Google Shape;9564;p73">
                  <a:extLst>
                    <a:ext uri="{FF2B5EF4-FFF2-40B4-BE49-F238E27FC236}">
                      <a16:creationId xmlns:a16="http://schemas.microsoft.com/office/drawing/2014/main" id="{FAF4D61E-BA44-87B5-E41C-35E430BCBECB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7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8" name="Google Shape;9565;p73">
                <a:extLst>
                  <a:ext uri="{FF2B5EF4-FFF2-40B4-BE49-F238E27FC236}">
                    <a16:creationId xmlns:a16="http://schemas.microsoft.com/office/drawing/2014/main" id="{0109F354-0D06-C008-0C34-864EAA5EAF99}"/>
                  </a:ext>
                </a:extLst>
              </p:cNvPr>
              <p:cNvGrpSpPr/>
              <p:nvPr/>
            </p:nvGrpSpPr>
            <p:grpSpPr>
              <a:xfrm>
                <a:off x="3302960" y="4985294"/>
                <a:ext cx="500612" cy="499259"/>
                <a:chOff x="2037825" y="3981825"/>
                <a:chExt cx="296175" cy="295375"/>
              </a:xfrm>
              <a:grpFill/>
            </p:grpSpPr>
            <p:sp>
              <p:nvSpPr>
                <p:cNvPr id="93" name="Google Shape;9566;p73">
                  <a:extLst>
                    <a:ext uri="{FF2B5EF4-FFF2-40B4-BE49-F238E27FC236}">
                      <a16:creationId xmlns:a16="http://schemas.microsoft.com/office/drawing/2014/main" id="{28F6CB92-27F4-4EB3-4503-1648087F0F2D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Google Shape;9567;p73">
                  <a:extLst>
                    <a:ext uri="{FF2B5EF4-FFF2-40B4-BE49-F238E27FC236}">
                      <a16:creationId xmlns:a16="http://schemas.microsoft.com/office/drawing/2014/main" id="{166F6111-CA9B-6034-1FDF-30D9C1B86579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Google Shape;9568;p73">
                  <a:extLst>
                    <a:ext uri="{FF2B5EF4-FFF2-40B4-BE49-F238E27FC236}">
                      <a16:creationId xmlns:a16="http://schemas.microsoft.com/office/drawing/2014/main" id="{C5C1D95E-0E14-C661-CA48-995F05F96852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9" name="Google Shape;9569;p73">
                <a:extLst>
                  <a:ext uri="{FF2B5EF4-FFF2-40B4-BE49-F238E27FC236}">
                    <a16:creationId xmlns:a16="http://schemas.microsoft.com/office/drawing/2014/main" id="{610D5E38-84E4-6C6A-0F20-DDB486D6E518}"/>
                  </a:ext>
                </a:extLst>
              </p:cNvPr>
              <p:cNvGrpSpPr/>
              <p:nvPr/>
            </p:nvGrpSpPr>
            <p:grpSpPr>
              <a:xfrm>
                <a:off x="6475087" y="3793774"/>
                <a:ext cx="500613" cy="408745"/>
                <a:chOff x="3860400" y="3254050"/>
                <a:chExt cx="296175" cy="241825"/>
              </a:xfrm>
              <a:grpFill/>
            </p:grpSpPr>
            <p:sp>
              <p:nvSpPr>
                <p:cNvPr id="86" name="Google Shape;9570;p73">
                  <a:extLst>
                    <a:ext uri="{FF2B5EF4-FFF2-40B4-BE49-F238E27FC236}">
                      <a16:creationId xmlns:a16="http://schemas.microsoft.com/office/drawing/2014/main" id="{45344967-0142-7115-F751-1D2E946B8CAD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Google Shape;9571;p73">
                  <a:extLst>
                    <a:ext uri="{FF2B5EF4-FFF2-40B4-BE49-F238E27FC236}">
                      <a16:creationId xmlns:a16="http://schemas.microsoft.com/office/drawing/2014/main" id="{D6B912F4-DFE5-7B9E-A2D9-AA3CBE7E9298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Google Shape;9572;p73">
                  <a:extLst>
                    <a:ext uri="{FF2B5EF4-FFF2-40B4-BE49-F238E27FC236}">
                      <a16:creationId xmlns:a16="http://schemas.microsoft.com/office/drawing/2014/main" id="{C67F2188-C1FB-2D4F-EE81-96302D56C860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Google Shape;9573;p73">
                  <a:extLst>
                    <a:ext uri="{FF2B5EF4-FFF2-40B4-BE49-F238E27FC236}">
                      <a16:creationId xmlns:a16="http://schemas.microsoft.com/office/drawing/2014/main" id="{0FB29202-4928-8EA2-7543-83E2FBAB019A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Google Shape;9574;p73">
                  <a:extLst>
                    <a:ext uri="{FF2B5EF4-FFF2-40B4-BE49-F238E27FC236}">
                      <a16:creationId xmlns:a16="http://schemas.microsoft.com/office/drawing/2014/main" id="{2168A58E-D6BA-859C-2544-C6BDCCA9AD30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Google Shape;9575;p73">
                  <a:extLst>
                    <a:ext uri="{FF2B5EF4-FFF2-40B4-BE49-F238E27FC236}">
                      <a16:creationId xmlns:a16="http://schemas.microsoft.com/office/drawing/2014/main" id="{1D360885-D1D6-FC61-E975-648F2E5AAC34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Google Shape;9576;p73">
                  <a:extLst>
                    <a:ext uri="{FF2B5EF4-FFF2-40B4-BE49-F238E27FC236}">
                      <a16:creationId xmlns:a16="http://schemas.microsoft.com/office/drawing/2014/main" id="{268F06D4-C9DA-61B7-C10B-7CB91E9160D6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0" name="Google Shape;9577;p73">
                <a:extLst>
                  <a:ext uri="{FF2B5EF4-FFF2-40B4-BE49-F238E27FC236}">
                    <a16:creationId xmlns:a16="http://schemas.microsoft.com/office/drawing/2014/main" id="{B7CBB925-F9A1-BCB8-0DEE-AB3259A0A411}"/>
                  </a:ext>
                </a:extLst>
              </p:cNvPr>
              <p:cNvGrpSpPr/>
              <p:nvPr/>
            </p:nvGrpSpPr>
            <p:grpSpPr>
              <a:xfrm>
                <a:off x="6474397" y="4377937"/>
                <a:ext cx="501965" cy="500613"/>
                <a:chOff x="3859600" y="3591950"/>
                <a:chExt cx="296975" cy="296175"/>
              </a:xfrm>
              <a:grpFill/>
            </p:grpSpPr>
            <p:sp>
              <p:nvSpPr>
                <p:cNvPr id="83" name="Google Shape;9578;p73">
                  <a:extLst>
                    <a:ext uri="{FF2B5EF4-FFF2-40B4-BE49-F238E27FC236}">
                      <a16:creationId xmlns:a16="http://schemas.microsoft.com/office/drawing/2014/main" id="{B6600A9F-561D-C193-7A31-026EAB7F7B36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Google Shape;9579;p73">
                  <a:extLst>
                    <a:ext uri="{FF2B5EF4-FFF2-40B4-BE49-F238E27FC236}">
                      <a16:creationId xmlns:a16="http://schemas.microsoft.com/office/drawing/2014/main" id="{BDA409DC-B596-0B04-18C7-F52246FF36AC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Google Shape;9580;p73">
                  <a:extLst>
                    <a:ext uri="{FF2B5EF4-FFF2-40B4-BE49-F238E27FC236}">
                      <a16:creationId xmlns:a16="http://schemas.microsoft.com/office/drawing/2014/main" id="{9770E3E5-3B9F-8360-D5D6-ED802A133C2E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1" name="Google Shape;9581;p73">
                <a:extLst>
                  <a:ext uri="{FF2B5EF4-FFF2-40B4-BE49-F238E27FC236}">
                    <a16:creationId xmlns:a16="http://schemas.microsoft.com/office/drawing/2014/main" id="{84C74058-7D7B-F0F2-B002-23BD0C89892A}"/>
                  </a:ext>
                </a:extLst>
              </p:cNvPr>
              <p:cNvGrpSpPr/>
              <p:nvPr/>
            </p:nvGrpSpPr>
            <p:grpSpPr>
              <a:xfrm>
                <a:off x="6475086" y="4984646"/>
                <a:ext cx="500613" cy="500612"/>
                <a:chOff x="3860400" y="3955025"/>
                <a:chExt cx="296175" cy="296175"/>
              </a:xfrm>
              <a:grpFill/>
            </p:grpSpPr>
            <p:sp>
              <p:nvSpPr>
                <p:cNvPr id="78" name="Google Shape;9582;p73">
                  <a:extLst>
                    <a:ext uri="{FF2B5EF4-FFF2-40B4-BE49-F238E27FC236}">
                      <a16:creationId xmlns:a16="http://schemas.microsoft.com/office/drawing/2014/main" id="{8010354F-F06D-F9A0-E9C6-E856951E1278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Google Shape;9583;p73">
                  <a:extLst>
                    <a:ext uri="{FF2B5EF4-FFF2-40B4-BE49-F238E27FC236}">
                      <a16:creationId xmlns:a16="http://schemas.microsoft.com/office/drawing/2014/main" id="{58401B3C-739C-EA76-4908-5F9A15B270E2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Google Shape;9584;p73">
                  <a:extLst>
                    <a:ext uri="{FF2B5EF4-FFF2-40B4-BE49-F238E27FC236}">
                      <a16:creationId xmlns:a16="http://schemas.microsoft.com/office/drawing/2014/main" id="{742BDA9C-ACDE-70AD-7C82-595AB1231A81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Google Shape;9585;p73">
                  <a:extLst>
                    <a:ext uri="{FF2B5EF4-FFF2-40B4-BE49-F238E27FC236}">
                      <a16:creationId xmlns:a16="http://schemas.microsoft.com/office/drawing/2014/main" id="{832070B4-D6BC-4EB2-AF33-6DD95B2A9EA4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Google Shape;9586;p73">
                  <a:extLst>
                    <a:ext uri="{FF2B5EF4-FFF2-40B4-BE49-F238E27FC236}">
                      <a16:creationId xmlns:a16="http://schemas.microsoft.com/office/drawing/2014/main" id="{2BADB560-B07B-56AC-C1D4-E9E6B253426C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2" name="Google Shape;9587;p73">
                <a:extLst>
                  <a:ext uri="{FF2B5EF4-FFF2-40B4-BE49-F238E27FC236}">
                    <a16:creationId xmlns:a16="http://schemas.microsoft.com/office/drawing/2014/main" id="{3C7CB3A3-FD9E-D005-DCC3-EBD9B5B1D1AC}"/>
                  </a:ext>
                </a:extLst>
              </p:cNvPr>
              <p:cNvGrpSpPr/>
              <p:nvPr/>
            </p:nvGrpSpPr>
            <p:grpSpPr>
              <a:xfrm>
                <a:off x="9642831" y="3748568"/>
                <a:ext cx="508599" cy="499262"/>
                <a:chOff x="5716825" y="3235950"/>
                <a:chExt cx="300900" cy="295375"/>
              </a:xfrm>
              <a:grpFill/>
            </p:grpSpPr>
            <p:sp>
              <p:nvSpPr>
                <p:cNvPr id="74" name="Google Shape;9588;p73">
                  <a:extLst>
                    <a:ext uri="{FF2B5EF4-FFF2-40B4-BE49-F238E27FC236}">
                      <a16:creationId xmlns:a16="http://schemas.microsoft.com/office/drawing/2014/main" id="{2C30F6E9-CCA4-D61F-855F-5582737EF866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Google Shape;9589;p73">
                  <a:extLst>
                    <a:ext uri="{FF2B5EF4-FFF2-40B4-BE49-F238E27FC236}">
                      <a16:creationId xmlns:a16="http://schemas.microsoft.com/office/drawing/2014/main" id="{9D874D8C-7231-BEF0-5509-B69C71948FAE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Google Shape;9590;p73">
                  <a:extLst>
                    <a:ext uri="{FF2B5EF4-FFF2-40B4-BE49-F238E27FC236}">
                      <a16:creationId xmlns:a16="http://schemas.microsoft.com/office/drawing/2014/main" id="{5779D0CB-FA23-772B-2228-2176DC1605EB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Google Shape;9591;p73">
                  <a:extLst>
                    <a:ext uri="{FF2B5EF4-FFF2-40B4-BE49-F238E27FC236}">
                      <a16:creationId xmlns:a16="http://schemas.microsoft.com/office/drawing/2014/main" id="{1C4B7C79-889F-BCBD-0AAD-E8635E196AA7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3" name="Google Shape;9592;p73">
                <a:extLst>
                  <a:ext uri="{FF2B5EF4-FFF2-40B4-BE49-F238E27FC236}">
                    <a16:creationId xmlns:a16="http://schemas.microsoft.com/office/drawing/2014/main" id="{590310F4-29A2-59CF-3A64-3E276F7426F8}"/>
                  </a:ext>
                </a:extLst>
              </p:cNvPr>
              <p:cNvGrpSpPr/>
              <p:nvPr/>
            </p:nvGrpSpPr>
            <p:grpSpPr>
              <a:xfrm>
                <a:off x="9661487" y="4393898"/>
                <a:ext cx="471330" cy="468667"/>
                <a:chOff x="5727850" y="3609275"/>
                <a:chExt cx="278850" cy="277275"/>
              </a:xfrm>
              <a:grpFill/>
            </p:grpSpPr>
            <p:sp>
              <p:nvSpPr>
                <p:cNvPr id="69" name="Google Shape;9593;p73">
                  <a:extLst>
                    <a:ext uri="{FF2B5EF4-FFF2-40B4-BE49-F238E27FC236}">
                      <a16:creationId xmlns:a16="http://schemas.microsoft.com/office/drawing/2014/main" id="{AB0207E7-B2D5-8098-FDEF-A06A220B1A0E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Google Shape;9594;p73">
                  <a:extLst>
                    <a:ext uri="{FF2B5EF4-FFF2-40B4-BE49-F238E27FC236}">
                      <a16:creationId xmlns:a16="http://schemas.microsoft.com/office/drawing/2014/main" id="{B590856B-17CD-396A-D9B1-CF93A07427AE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Google Shape;9595;p73">
                  <a:extLst>
                    <a:ext uri="{FF2B5EF4-FFF2-40B4-BE49-F238E27FC236}">
                      <a16:creationId xmlns:a16="http://schemas.microsoft.com/office/drawing/2014/main" id="{43FE57BD-8CE7-B5DC-E815-1B5F3A45B769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Google Shape;9596;p73">
                  <a:extLst>
                    <a:ext uri="{FF2B5EF4-FFF2-40B4-BE49-F238E27FC236}">
                      <a16:creationId xmlns:a16="http://schemas.microsoft.com/office/drawing/2014/main" id="{A2B58CDB-2D8D-FF16-5713-F82BA0F9EDA3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Google Shape;9597;p73">
                  <a:extLst>
                    <a:ext uri="{FF2B5EF4-FFF2-40B4-BE49-F238E27FC236}">
                      <a16:creationId xmlns:a16="http://schemas.microsoft.com/office/drawing/2014/main" id="{4EB9D4F8-0744-A53B-D6E4-8AE947889291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4" name="Google Shape;9598;p73">
                <a:extLst>
                  <a:ext uri="{FF2B5EF4-FFF2-40B4-BE49-F238E27FC236}">
                    <a16:creationId xmlns:a16="http://schemas.microsoft.com/office/drawing/2014/main" id="{1F99D43B-E1EF-2C58-D360-579A70FCCB05}"/>
                  </a:ext>
                </a:extLst>
              </p:cNvPr>
              <p:cNvGrpSpPr/>
              <p:nvPr/>
            </p:nvGrpSpPr>
            <p:grpSpPr>
              <a:xfrm>
                <a:off x="9677483" y="4985321"/>
                <a:ext cx="439342" cy="499261"/>
                <a:chOff x="5736525" y="3963700"/>
                <a:chExt cx="259925" cy="295375"/>
              </a:xfrm>
              <a:grpFill/>
            </p:grpSpPr>
            <p:sp>
              <p:nvSpPr>
                <p:cNvPr id="62" name="Google Shape;9599;p73">
                  <a:extLst>
                    <a:ext uri="{FF2B5EF4-FFF2-40B4-BE49-F238E27FC236}">
                      <a16:creationId xmlns:a16="http://schemas.microsoft.com/office/drawing/2014/main" id="{CC95C0FD-2CAA-7F60-589B-587719179ADA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Google Shape;9600;p73">
                  <a:extLst>
                    <a:ext uri="{FF2B5EF4-FFF2-40B4-BE49-F238E27FC236}">
                      <a16:creationId xmlns:a16="http://schemas.microsoft.com/office/drawing/2014/main" id="{CEF62F2E-10EB-5C97-BEE3-C783CC595881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Google Shape;9601;p73">
                  <a:extLst>
                    <a:ext uri="{FF2B5EF4-FFF2-40B4-BE49-F238E27FC236}">
                      <a16:creationId xmlns:a16="http://schemas.microsoft.com/office/drawing/2014/main" id="{94FE924A-2ECE-D624-A911-060E5BB28546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Google Shape;9602;p73">
                  <a:extLst>
                    <a:ext uri="{FF2B5EF4-FFF2-40B4-BE49-F238E27FC236}">
                      <a16:creationId xmlns:a16="http://schemas.microsoft.com/office/drawing/2014/main" id="{DA08378F-0ADB-BAC9-BC87-3D27A44AEA57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Google Shape;9603;p73">
                  <a:extLst>
                    <a:ext uri="{FF2B5EF4-FFF2-40B4-BE49-F238E27FC236}">
                      <a16:creationId xmlns:a16="http://schemas.microsoft.com/office/drawing/2014/main" id="{D06A2799-E6C2-FBB5-A3F7-3ECA9C28DCC2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Google Shape;9604;p73">
                  <a:extLst>
                    <a:ext uri="{FF2B5EF4-FFF2-40B4-BE49-F238E27FC236}">
                      <a16:creationId xmlns:a16="http://schemas.microsoft.com/office/drawing/2014/main" id="{302F0DFC-1AA1-954A-7951-1E49902C16AF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Google Shape;9605;p73">
                  <a:extLst>
                    <a:ext uri="{FF2B5EF4-FFF2-40B4-BE49-F238E27FC236}">
                      <a16:creationId xmlns:a16="http://schemas.microsoft.com/office/drawing/2014/main" id="{D4A1F93D-ACD3-017C-59C9-D041D3E0B53E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" name="Google Shape;9606;p73">
                <a:extLst>
                  <a:ext uri="{FF2B5EF4-FFF2-40B4-BE49-F238E27FC236}">
                    <a16:creationId xmlns:a16="http://schemas.microsoft.com/office/drawing/2014/main" id="{CAD86A38-7B71-79A1-8332-07AD365E77B3}"/>
                  </a:ext>
                </a:extLst>
              </p:cNvPr>
              <p:cNvGrpSpPr/>
              <p:nvPr/>
            </p:nvGrpSpPr>
            <p:grpSpPr>
              <a:xfrm>
                <a:off x="10925482" y="4377937"/>
                <a:ext cx="501965" cy="500613"/>
                <a:chOff x="6553275" y="3604550"/>
                <a:chExt cx="296975" cy="296175"/>
              </a:xfrm>
              <a:grpFill/>
            </p:grpSpPr>
            <p:sp>
              <p:nvSpPr>
                <p:cNvPr id="56" name="Google Shape;9607;p73">
                  <a:extLst>
                    <a:ext uri="{FF2B5EF4-FFF2-40B4-BE49-F238E27FC236}">
                      <a16:creationId xmlns:a16="http://schemas.microsoft.com/office/drawing/2014/main" id="{1733F7A6-6FCD-F5F5-47FC-051C6B69EE21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Google Shape;9608;p73">
                  <a:extLst>
                    <a:ext uri="{FF2B5EF4-FFF2-40B4-BE49-F238E27FC236}">
                      <a16:creationId xmlns:a16="http://schemas.microsoft.com/office/drawing/2014/main" id="{0B1A0D9C-6DC1-E7B4-3048-2E6F8C741E4C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Google Shape;9609;p73">
                  <a:extLst>
                    <a:ext uri="{FF2B5EF4-FFF2-40B4-BE49-F238E27FC236}">
                      <a16:creationId xmlns:a16="http://schemas.microsoft.com/office/drawing/2014/main" id="{0B1165AD-2D3D-5173-601A-0859F79D0659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Google Shape;9610;p73">
                  <a:extLst>
                    <a:ext uri="{FF2B5EF4-FFF2-40B4-BE49-F238E27FC236}">
                      <a16:creationId xmlns:a16="http://schemas.microsoft.com/office/drawing/2014/main" id="{1949162F-FA86-A66F-A5F1-71DE55439AA9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Google Shape;9611;p73">
                  <a:extLst>
                    <a:ext uri="{FF2B5EF4-FFF2-40B4-BE49-F238E27FC236}">
                      <a16:creationId xmlns:a16="http://schemas.microsoft.com/office/drawing/2014/main" id="{E5EA8356-CF01-6645-B9EC-DD0A793EEF50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Google Shape;9612;p73">
                  <a:extLst>
                    <a:ext uri="{FF2B5EF4-FFF2-40B4-BE49-F238E27FC236}">
                      <a16:creationId xmlns:a16="http://schemas.microsoft.com/office/drawing/2014/main" id="{5A40A9B1-4C2F-3FE3-F31D-6155E10222B3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603783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143496607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54047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E0D878-C180-3421-6E4C-EC4403F50108}"/>
              </a:ext>
            </a:extLst>
          </p:cNvPr>
          <p:cNvGrpSpPr/>
          <p:nvPr/>
        </p:nvGrpSpPr>
        <p:grpSpPr>
          <a:xfrm>
            <a:off x="397192" y="1703232"/>
            <a:ext cx="11397616" cy="4614289"/>
            <a:chOff x="397192" y="1548962"/>
            <a:chExt cx="11397616" cy="4614289"/>
          </a:xfrm>
          <a:solidFill>
            <a:schemeClr val="bg1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62BF839-C42C-F9C7-25E5-5E23EB9145DD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188" name="Google Shape;12426;p89">
                <a:extLst>
                  <a:ext uri="{FF2B5EF4-FFF2-40B4-BE49-F238E27FC236}">
                    <a16:creationId xmlns:a16="http://schemas.microsoft.com/office/drawing/2014/main" id="{FBAD5839-800F-CD81-60D8-F557E27D74B8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9" name="Google Shape;12431;p89">
                <a:extLst>
                  <a:ext uri="{FF2B5EF4-FFF2-40B4-BE49-F238E27FC236}">
                    <a16:creationId xmlns:a16="http://schemas.microsoft.com/office/drawing/2014/main" id="{9A10DD3B-8A4D-509F-3013-8E9D74CCF30A}"/>
                  </a:ext>
                </a:extLst>
              </p:cNvPr>
              <p:cNvGrpSpPr/>
              <p:nvPr/>
            </p:nvGrpSpPr>
            <p:grpSpPr>
              <a:xfrm>
                <a:off x="4541947" y="3455219"/>
                <a:ext cx="644752" cy="641287"/>
                <a:chOff x="-4931075" y="2765725"/>
                <a:chExt cx="293025" cy="291450"/>
              </a:xfrm>
              <a:grpFill/>
            </p:grpSpPr>
            <p:sp>
              <p:nvSpPr>
                <p:cNvPr id="244" name="Google Shape;12432;p89">
                  <a:extLst>
                    <a:ext uri="{FF2B5EF4-FFF2-40B4-BE49-F238E27FC236}">
                      <a16:creationId xmlns:a16="http://schemas.microsoft.com/office/drawing/2014/main" id="{3C460379-0A0F-3010-87EF-518B9514B6AC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5" name="Google Shape;12433;p89">
                  <a:extLst>
                    <a:ext uri="{FF2B5EF4-FFF2-40B4-BE49-F238E27FC236}">
                      <a16:creationId xmlns:a16="http://schemas.microsoft.com/office/drawing/2014/main" id="{57172864-8473-2BA2-5B77-C3C364C81FE7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oogle Shape;12444;p89">
                <a:extLst>
                  <a:ext uri="{FF2B5EF4-FFF2-40B4-BE49-F238E27FC236}">
                    <a16:creationId xmlns:a16="http://schemas.microsoft.com/office/drawing/2014/main" id="{C53AC2AF-4780-868E-88CF-1A8DBED798E5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236" name="Google Shape;12445;p89">
                  <a:extLst>
                    <a:ext uri="{FF2B5EF4-FFF2-40B4-BE49-F238E27FC236}">
                      <a16:creationId xmlns:a16="http://schemas.microsoft.com/office/drawing/2014/main" id="{6F3FED06-EE94-94F5-01D1-7B077FEF1B7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7" name="Google Shape;12446;p89">
                  <a:extLst>
                    <a:ext uri="{FF2B5EF4-FFF2-40B4-BE49-F238E27FC236}">
                      <a16:creationId xmlns:a16="http://schemas.microsoft.com/office/drawing/2014/main" id="{8913422F-594D-A2DA-B4C7-1611B5349B23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8" name="Google Shape;12447;p89">
                  <a:extLst>
                    <a:ext uri="{FF2B5EF4-FFF2-40B4-BE49-F238E27FC236}">
                      <a16:creationId xmlns:a16="http://schemas.microsoft.com/office/drawing/2014/main" id="{F2502AD4-6DCB-1DF0-22AE-7D07D27BBA39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9" name="Google Shape;12448;p89">
                  <a:extLst>
                    <a:ext uri="{FF2B5EF4-FFF2-40B4-BE49-F238E27FC236}">
                      <a16:creationId xmlns:a16="http://schemas.microsoft.com/office/drawing/2014/main" id="{B994D15C-5A30-89E5-763C-1A63EAC789E9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0" name="Google Shape;12449;p89">
                  <a:extLst>
                    <a:ext uri="{FF2B5EF4-FFF2-40B4-BE49-F238E27FC236}">
                      <a16:creationId xmlns:a16="http://schemas.microsoft.com/office/drawing/2014/main" id="{6268C75C-C03C-84C7-67C5-60357EE7A949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Google Shape;12450;p89">
                  <a:extLst>
                    <a:ext uri="{FF2B5EF4-FFF2-40B4-BE49-F238E27FC236}">
                      <a16:creationId xmlns:a16="http://schemas.microsoft.com/office/drawing/2014/main" id="{78C49049-4CBB-B176-7676-FABEE681C75A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2" name="Google Shape;12451;p89">
                  <a:extLst>
                    <a:ext uri="{FF2B5EF4-FFF2-40B4-BE49-F238E27FC236}">
                      <a16:creationId xmlns:a16="http://schemas.microsoft.com/office/drawing/2014/main" id="{B5E5D2EF-362E-36D2-0121-A36426AD26AD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3" name="Google Shape;12452;p89">
                  <a:extLst>
                    <a:ext uri="{FF2B5EF4-FFF2-40B4-BE49-F238E27FC236}">
                      <a16:creationId xmlns:a16="http://schemas.microsoft.com/office/drawing/2014/main" id="{03D027CD-0572-70F8-BD7A-2EA28AC61116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oogle Shape;12456;p89">
                <a:extLst>
                  <a:ext uri="{FF2B5EF4-FFF2-40B4-BE49-F238E27FC236}">
                    <a16:creationId xmlns:a16="http://schemas.microsoft.com/office/drawing/2014/main" id="{801ACCAD-EB53-3406-C169-7BBC07AC642B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232" name="Google Shape;12457;p89">
                  <a:extLst>
                    <a:ext uri="{FF2B5EF4-FFF2-40B4-BE49-F238E27FC236}">
                      <a16:creationId xmlns:a16="http://schemas.microsoft.com/office/drawing/2014/main" id="{AE141DBC-F85C-578E-BC6C-2B17768125DF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Google Shape;12458;p89">
                  <a:extLst>
                    <a:ext uri="{FF2B5EF4-FFF2-40B4-BE49-F238E27FC236}">
                      <a16:creationId xmlns:a16="http://schemas.microsoft.com/office/drawing/2014/main" id="{DF2AF500-55D4-D5AD-ED02-0F94CA73037F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4" name="Google Shape;12459;p89">
                  <a:extLst>
                    <a:ext uri="{FF2B5EF4-FFF2-40B4-BE49-F238E27FC236}">
                      <a16:creationId xmlns:a16="http://schemas.microsoft.com/office/drawing/2014/main" id="{D685856E-AE70-CCFC-0028-F8307B1CA3D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Google Shape;12460;p89">
                  <a:extLst>
                    <a:ext uri="{FF2B5EF4-FFF2-40B4-BE49-F238E27FC236}">
                      <a16:creationId xmlns:a16="http://schemas.microsoft.com/office/drawing/2014/main" id="{CE0EC2FB-2FBD-7E82-653B-319554437645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oogle Shape;12467;p89">
                <a:extLst>
                  <a:ext uri="{FF2B5EF4-FFF2-40B4-BE49-F238E27FC236}">
                    <a16:creationId xmlns:a16="http://schemas.microsoft.com/office/drawing/2014/main" id="{D287448A-74BE-5165-203B-B1DB25E98BEE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227" name="Google Shape;12468;p89">
                  <a:extLst>
                    <a:ext uri="{FF2B5EF4-FFF2-40B4-BE49-F238E27FC236}">
                      <a16:creationId xmlns:a16="http://schemas.microsoft.com/office/drawing/2014/main" id="{9776A23D-2068-894F-3343-18F6CF1A1C13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8" name="Google Shape;12469;p89">
                  <a:extLst>
                    <a:ext uri="{FF2B5EF4-FFF2-40B4-BE49-F238E27FC236}">
                      <a16:creationId xmlns:a16="http://schemas.microsoft.com/office/drawing/2014/main" id="{58777053-5600-3A2E-120B-EE5A72C71E96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Google Shape;12470;p89">
                  <a:extLst>
                    <a:ext uri="{FF2B5EF4-FFF2-40B4-BE49-F238E27FC236}">
                      <a16:creationId xmlns:a16="http://schemas.microsoft.com/office/drawing/2014/main" id="{FBC17679-609A-DC03-17FB-CC73E7CCF477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0" name="Google Shape;12471;p89">
                  <a:extLst>
                    <a:ext uri="{FF2B5EF4-FFF2-40B4-BE49-F238E27FC236}">
                      <a16:creationId xmlns:a16="http://schemas.microsoft.com/office/drawing/2014/main" id="{6F440B8C-F614-C982-DB0B-C5198D83DA81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1" name="Google Shape;12472;p89">
                  <a:extLst>
                    <a:ext uri="{FF2B5EF4-FFF2-40B4-BE49-F238E27FC236}">
                      <a16:creationId xmlns:a16="http://schemas.microsoft.com/office/drawing/2014/main" id="{D29FB425-102A-9DB2-47F1-006A0316FA0E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3" name="Google Shape;12485;p89">
                <a:extLst>
                  <a:ext uri="{FF2B5EF4-FFF2-40B4-BE49-F238E27FC236}">
                    <a16:creationId xmlns:a16="http://schemas.microsoft.com/office/drawing/2014/main" id="{FA955663-D422-DBAF-0C48-79115B7285D5}"/>
                  </a:ext>
                </a:extLst>
              </p:cNvPr>
              <p:cNvGrpSpPr/>
              <p:nvPr/>
            </p:nvGrpSpPr>
            <p:grpSpPr>
              <a:xfrm>
                <a:off x="9506145" y="3456137"/>
                <a:ext cx="642996" cy="639530"/>
                <a:chOff x="-2571737" y="2764550"/>
                <a:chExt cx="292225" cy="290650"/>
              </a:xfrm>
              <a:grpFill/>
            </p:grpSpPr>
            <p:sp>
              <p:nvSpPr>
                <p:cNvPr id="224" name="Google Shape;12486;p89">
                  <a:extLst>
                    <a:ext uri="{FF2B5EF4-FFF2-40B4-BE49-F238E27FC236}">
                      <a16:creationId xmlns:a16="http://schemas.microsoft.com/office/drawing/2014/main" id="{60D4B959-9272-E25D-9C72-35AE47A17A9A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5" name="Google Shape;12487;p89">
                  <a:extLst>
                    <a:ext uri="{FF2B5EF4-FFF2-40B4-BE49-F238E27FC236}">
                      <a16:creationId xmlns:a16="http://schemas.microsoft.com/office/drawing/2014/main" id="{539E9D48-4215-75B5-E23B-E133CAF03E22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6" name="Google Shape;12488;p89">
                  <a:extLst>
                    <a:ext uri="{FF2B5EF4-FFF2-40B4-BE49-F238E27FC236}">
                      <a16:creationId xmlns:a16="http://schemas.microsoft.com/office/drawing/2014/main" id="{1D1EB8A5-30D3-344C-7C04-DF53DF5EA338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4" name="Google Shape;12498;p89">
                <a:extLst>
                  <a:ext uri="{FF2B5EF4-FFF2-40B4-BE49-F238E27FC236}">
                    <a16:creationId xmlns:a16="http://schemas.microsoft.com/office/drawing/2014/main" id="{AFCD1A12-D626-50C1-528E-795ECDB2B04F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215" name="Google Shape;12499;p89">
                  <a:extLst>
                    <a:ext uri="{FF2B5EF4-FFF2-40B4-BE49-F238E27FC236}">
                      <a16:creationId xmlns:a16="http://schemas.microsoft.com/office/drawing/2014/main" id="{3792EEF3-2849-B1C6-51E4-CCEB3E68A020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6" name="Google Shape;12500;p89">
                  <a:extLst>
                    <a:ext uri="{FF2B5EF4-FFF2-40B4-BE49-F238E27FC236}">
                      <a16:creationId xmlns:a16="http://schemas.microsoft.com/office/drawing/2014/main" id="{CD8D84CF-462D-0188-E38C-B86686965D81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7" name="Google Shape;12501;p89">
                  <a:extLst>
                    <a:ext uri="{FF2B5EF4-FFF2-40B4-BE49-F238E27FC236}">
                      <a16:creationId xmlns:a16="http://schemas.microsoft.com/office/drawing/2014/main" id="{909693CD-86AA-98EB-279C-8F91C672EE31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8" name="Google Shape;12502;p89">
                  <a:extLst>
                    <a:ext uri="{FF2B5EF4-FFF2-40B4-BE49-F238E27FC236}">
                      <a16:creationId xmlns:a16="http://schemas.microsoft.com/office/drawing/2014/main" id="{F4D0850F-0F60-DFAB-4AF4-A1EE3208ABF5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Google Shape;12503;p89">
                  <a:extLst>
                    <a:ext uri="{FF2B5EF4-FFF2-40B4-BE49-F238E27FC236}">
                      <a16:creationId xmlns:a16="http://schemas.microsoft.com/office/drawing/2014/main" id="{B3E39510-F5A5-EE71-8894-6299105B0920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0" name="Google Shape;12504;p89">
                  <a:extLst>
                    <a:ext uri="{FF2B5EF4-FFF2-40B4-BE49-F238E27FC236}">
                      <a16:creationId xmlns:a16="http://schemas.microsoft.com/office/drawing/2014/main" id="{29EB52F9-D6B8-4868-5191-EEF30E6FE417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Google Shape;12505;p89">
                  <a:extLst>
                    <a:ext uri="{FF2B5EF4-FFF2-40B4-BE49-F238E27FC236}">
                      <a16:creationId xmlns:a16="http://schemas.microsoft.com/office/drawing/2014/main" id="{5A44455B-D8C5-E459-65DD-C7DB9A3086FC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Google Shape;12506;p89">
                  <a:extLst>
                    <a:ext uri="{FF2B5EF4-FFF2-40B4-BE49-F238E27FC236}">
                      <a16:creationId xmlns:a16="http://schemas.microsoft.com/office/drawing/2014/main" id="{C1936708-2D20-2659-A105-E74DC17EF46F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Google Shape;12507;p89">
                  <a:extLst>
                    <a:ext uri="{FF2B5EF4-FFF2-40B4-BE49-F238E27FC236}">
                      <a16:creationId xmlns:a16="http://schemas.microsoft.com/office/drawing/2014/main" id="{E05FB2D4-AEC3-5DBD-64AC-CF59865DABCC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5" name="Google Shape;12515;p89">
                <a:extLst>
                  <a:ext uri="{FF2B5EF4-FFF2-40B4-BE49-F238E27FC236}">
                    <a16:creationId xmlns:a16="http://schemas.microsoft.com/office/drawing/2014/main" id="{1C444CAD-E63B-C194-63DE-DC0AAB211E2F}"/>
                  </a:ext>
                </a:extLst>
              </p:cNvPr>
              <p:cNvGrpSpPr/>
              <p:nvPr/>
            </p:nvGrpSpPr>
            <p:grpSpPr>
              <a:xfrm>
                <a:off x="6192681" y="3474328"/>
                <a:ext cx="641288" cy="603113"/>
                <a:chOff x="-4211975" y="2783850"/>
                <a:chExt cx="291450" cy="274100"/>
              </a:xfrm>
              <a:grpFill/>
            </p:grpSpPr>
            <p:sp>
              <p:nvSpPr>
                <p:cNvPr id="212" name="Google Shape;12516;p89">
                  <a:extLst>
                    <a:ext uri="{FF2B5EF4-FFF2-40B4-BE49-F238E27FC236}">
                      <a16:creationId xmlns:a16="http://schemas.microsoft.com/office/drawing/2014/main" id="{69B44957-36EC-DD9C-283E-67A1B4588940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Google Shape;12517;p89">
                  <a:extLst>
                    <a:ext uri="{FF2B5EF4-FFF2-40B4-BE49-F238E27FC236}">
                      <a16:creationId xmlns:a16="http://schemas.microsoft.com/office/drawing/2014/main" id="{E01AB9F0-2FD3-297B-CE41-28D9EF7472BF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Google Shape;12518;p89">
                  <a:extLst>
                    <a:ext uri="{FF2B5EF4-FFF2-40B4-BE49-F238E27FC236}">
                      <a16:creationId xmlns:a16="http://schemas.microsoft.com/office/drawing/2014/main" id="{B49803BC-F25E-640E-4A53-CCD6CEDDAB9E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6" name="Google Shape;12528;p89">
                <a:extLst>
                  <a:ext uri="{FF2B5EF4-FFF2-40B4-BE49-F238E27FC236}">
                    <a16:creationId xmlns:a16="http://schemas.microsoft.com/office/drawing/2014/main" id="{530A5EDA-2D6C-09EE-C247-952E050EA08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97" name="Google Shape;12540;p89">
                <a:extLst>
                  <a:ext uri="{FF2B5EF4-FFF2-40B4-BE49-F238E27FC236}">
                    <a16:creationId xmlns:a16="http://schemas.microsoft.com/office/drawing/2014/main" id="{272E07E7-FF04-EBC4-1D60-4330B66D158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210" name="Google Shape;12541;p89">
                  <a:extLst>
                    <a:ext uri="{FF2B5EF4-FFF2-40B4-BE49-F238E27FC236}">
                      <a16:creationId xmlns:a16="http://schemas.microsoft.com/office/drawing/2014/main" id="{A8A4FC3C-B000-24DF-2802-AF4A12A784DD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Google Shape;12542;p89">
                  <a:extLst>
                    <a:ext uri="{FF2B5EF4-FFF2-40B4-BE49-F238E27FC236}">
                      <a16:creationId xmlns:a16="http://schemas.microsoft.com/office/drawing/2014/main" id="{78A0C69D-D358-2464-9BA0-2280C2B2EA40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8" name="Google Shape;12549;p89">
                <a:extLst>
                  <a:ext uri="{FF2B5EF4-FFF2-40B4-BE49-F238E27FC236}">
                    <a16:creationId xmlns:a16="http://schemas.microsoft.com/office/drawing/2014/main" id="{51FECA6B-CD43-0A57-762B-7ABAB35B6AF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208" name="Google Shape;12550;p89">
                  <a:extLst>
                    <a:ext uri="{FF2B5EF4-FFF2-40B4-BE49-F238E27FC236}">
                      <a16:creationId xmlns:a16="http://schemas.microsoft.com/office/drawing/2014/main" id="{37876BF7-0AF3-6B2E-C6AD-6030104121F9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Google Shape;12551;p89">
                  <a:extLst>
                    <a:ext uri="{FF2B5EF4-FFF2-40B4-BE49-F238E27FC236}">
                      <a16:creationId xmlns:a16="http://schemas.microsoft.com/office/drawing/2014/main" id="{4BCA15B5-7D38-E691-3C74-B5EE94093389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9" name="Google Shape;12554;p89">
                <a:extLst>
                  <a:ext uri="{FF2B5EF4-FFF2-40B4-BE49-F238E27FC236}">
                    <a16:creationId xmlns:a16="http://schemas.microsoft.com/office/drawing/2014/main" id="{91ED65F1-DB79-C82F-5C13-D5EBA7C7D0C8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206" name="Google Shape;12555;p89">
                  <a:extLst>
                    <a:ext uri="{FF2B5EF4-FFF2-40B4-BE49-F238E27FC236}">
                      <a16:creationId xmlns:a16="http://schemas.microsoft.com/office/drawing/2014/main" id="{FEE895C4-0BDA-A479-18C6-8CA91E3DAF2D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Google Shape;12556;p89">
                  <a:extLst>
                    <a:ext uri="{FF2B5EF4-FFF2-40B4-BE49-F238E27FC236}">
                      <a16:creationId xmlns:a16="http://schemas.microsoft.com/office/drawing/2014/main" id="{ED642E8A-B009-EA15-067A-338517CBF719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00" name="Google Shape;12566;p89">
                <a:extLst>
                  <a:ext uri="{FF2B5EF4-FFF2-40B4-BE49-F238E27FC236}">
                    <a16:creationId xmlns:a16="http://schemas.microsoft.com/office/drawing/2014/main" id="{ADB5BE7C-71C7-CEAD-74BE-A216916C6B80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01" name="Google Shape;12580;p89">
                <a:extLst>
                  <a:ext uri="{FF2B5EF4-FFF2-40B4-BE49-F238E27FC236}">
                    <a16:creationId xmlns:a16="http://schemas.microsoft.com/office/drawing/2014/main" id="{E237E88E-10C2-C5C1-F910-EEAC28D2EA77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202" name="Google Shape;12581;p89">
                  <a:extLst>
                    <a:ext uri="{FF2B5EF4-FFF2-40B4-BE49-F238E27FC236}">
                      <a16:creationId xmlns:a16="http://schemas.microsoft.com/office/drawing/2014/main" id="{FFBA6400-A6DD-E966-C7A1-70CE2B4AA8C7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Google Shape;12582;p89">
                  <a:extLst>
                    <a:ext uri="{FF2B5EF4-FFF2-40B4-BE49-F238E27FC236}">
                      <a16:creationId xmlns:a16="http://schemas.microsoft.com/office/drawing/2014/main" id="{7F6E0AEA-DDC7-1B87-0D26-266E64857D46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Google Shape;12583;p89">
                  <a:extLst>
                    <a:ext uri="{FF2B5EF4-FFF2-40B4-BE49-F238E27FC236}">
                      <a16:creationId xmlns:a16="http://schemas.microsoft.com/office/drawing/2014/main" id="{13F50F80-E548-EC15-FE52-1FA4CAA0B01B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Google Shape;12584;p89">
                  <a:extLst>
                    <a:ext uri="{FF2B5EF4-FFF2-40B4-BE49-F238E27FC236}">
                      <a16:creationId xmlns:a16="http://schemas.microsoft.com/office/drawing/2014/main" id="{5B48A40C-A1C0-572C-B7DF-8505611F765B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0A99978-D673-3A96-50A8-C251DC983E50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146" name="Google Shape;12422;p89">
                <a:extLst>
                  <a:ext uri="{FF2B5EF4-FFF2-40B4-BE49-F238E27FC236}">
                    <a16:creationId xmlns:a16="http://schemas.microsoft.com/office/drawing/2014/main" id="{9636D8FA-1C7F-6C07-01DF-D25295DD78FF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47" name="Google Shape;12427;p89">
                <a:extLst>
                  <a:ext uri="{FF2B5EF4-FFF2-40B4-BE49-F238E27FC236}">
                    <a16:creationId xmlns:a16="http://schemas.microsoft.com/office/drawing/2014/main" id="{0619430C-B5A8-493B-CFF5-7596EFB33DEE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186" name="Google Shape;12428;p89">
                  <a:extLst>
                    <a:ext uri="{FF2B5EF4-FFF2-40B4-BE49-F238E27FC236}">
                      <a16:creationId xmlns:a16="http://schemas.microsoft.com/office/drawing/2014/main" id="{63D810C6-38C2-435C-F3A9-622C5793C54F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7" name="Google Shape;12429;p89">
                  <a:extLst>
                    <a:ext uri="{FF2B5EF4-FFF2-40B4-BE49-F238E27FC236}">
                      <a16:creationId xmlns:a16="http://schemas.microsoft.com/office/drawing/2014/main" id="{EC5FB6FC-1AA1-236A-6098-4C930B905704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2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8" name="Google Shape;12434;p89">
                <a:extLst>
                  <a:ext uri="{FF2B5EF4-FFF2-40B4-BE49-F238E27FC236}">
                    <a16:creationId xmlns:a16="http://schemas.microsoft.com/office/drawing/2014/main" id="{E78FBC4E-F3F4-2471-A124-01831244C7EC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183" name="Google Shape;12435;p89">
                  <a:extLst>
                    <a:ext uri="{FF2B5EF4-FFF2-40B4-BE49-F238E27FC236}">
                      <a16:creationId xmlns:a16="http://schemas.microsoft.com/office/drawing/2014/main" id="{8942F43C-B2F0-5FE8-2427-F9B9FDB9B29D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4" name="Google Shape;12436;p89">
                  <a:extLst>
                    <a:ext uri="{FF2B5EF4-FFF2-40B4-BE49-F238E27FC236}">
                      <a16:creationId xmlns:a16="http://schemas.microsoft.com/office/drawing/2014/main" id="{5E5238B5-0666-2EDE-D466-108CDA42A73B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Google Shape;12437;p89">
                  <a:extLst>
                    <a:ext uri="{FF2B5EF4-FFF2-40B4-BE49-F238E27FC236}">
                      <a16:creationId xmlns:a16="http://schemas.microsoft.com/office/drawing/2014/main" id="{B740A7CB-B335-728F-C77D-E89B3B5E0F3E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9" name="Google Shape;12454;p89">
                <a:extLst>
                  <a:ext uri="{FF2B5EF4-FFF2-40B4-BE49-F238E27FC236}">
                    <a16:creationId xmlns:a16="http://schemas.microsoft.com/office/drawing/2014/main" id="{124B4D58-9924-AAFC-2F31-CB2234489B5A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50" name="Google Shape;12461;p89">
                <a:extLst>
                  <a:ext uri="{FF2B5EF4-FFF2-40B4-BE49-F238E27FC236}">
                    <a16:creationId xmlns:a16="http://schemas.microsoft.com/office/drawing/2014/main" id="{89BF3148-715D-DDBB-3A44-930833B9BB57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181" name="Google Shape;12462;p89">
                  <a:extLst>
                    <a:ext uri="{FF2B5EF4-FFF2-40B4-BE49-F238E27FC236}">
                      <a16:creationId xmlns:a16="http://schemas.microsoft.com/office/drawing/2014/main" id="{EB7F5B95-3715-280C-398C-F0955EA6B8C7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Google Shape;12463;p89">
                  <a:extLst>
                    <a:ext uri="{FF2B5EF4-FFF2-40B4-BE49-F238E27FC236}">
                      <a16:creationId xmlns:a16="http://schemas.microsoft.com/office/drawing/2014/main" id="{885C0094-404D-3996-9CDD-0A2C1B7C6A73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1" name="Google Shape;12473;p89">
                <a:extLst>
                  <a:ext uri="{FF2B5EF4-FFF2-40B4-BE49-F238E27FC236}">
                    <a16:creationId xmlns:a16="http://schemas.microsoft.com/office/drawing/2014/main" id="{DA894677-7B87-9FC3-C1F6-BCE105E09FD7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178" name="Google Shape;12474;p89">
                  <a:extLst>
                    <a:ext uri="{FF2B5EF4-FFF2-40B4-BE49-F238E27FC236}">
                      <a16:creationId xmlns:a16="http://schemas.microsoft.com/office/drawing/2014/main" id="{EBB53317-8F2B-C961-8167-A3D69F910016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Google Shape;12475;p89">
                  <a:extLst>
                    <a:ext uri="{FF2B5EF4-FFF2-40B4-BE49-F238E27FC236}">
                      <a16:creationId xmlns:a16="http://schemas.microsoft.com/office/drawing/2014/main" id="{4F9C2A7A-93BB-AA19-0812-64B5CFEBC3F4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" name="Google Shape;12476;p89">
                  <a:extLst>
                    <a:ext uri="{FF2B5EF4-FFF2-40B4-BE49-F238E27FC236}">
                      <a16:creationId xmlns:a16="http://schemas.microsoft.com/office/drawing/2014/main" id="{86DF9ECB-8FF4-2B82-B30E-5A97A1CA4FA1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2" name="Google Shape;12508;p89">
                <a:extLst>
                  <a:ext uri="{FF2B5EF4-FFF2-40B4-BE49-F238E27FC236}">
                    <a16:creationId xmlns:a16="http://schemas.microsoft.com/office/drawing/2014/main" id="{0F44B8FD-FB2F-D2D3-8F5A-D3E9B0DB723F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176" name="Google Shape;12509;p89">
                  <a:extLst>
                    <a:ext uri="{FF2B5EF4-FFF2-40B4-BE49-F238E27FC236}">
                      <a16:creationId xmlns:a16="http://schemas.microsoft.com/office/drawing/2014/main" id="{AE89C19B-810A-5A63-83FF-619012D0CB1E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Google Shape;12510;p89">
                  <a:extLst>
                    <a:ext uri="{FF2B5EF4-FFF2-40B4-BE49-F238E27FC236}">
                      <a16:creationId xmlns:a16="http://schemas.microsoft.com/office/drawing/2014/main" id="{7B5680EF-2AD7-2C69-8AD4-58C2ACB72F1C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3" name="Google Shape;12519;p89">
                <a:extLst>
                  <a:ext uri="{FF2B5EF4-FFF2-40B4-BE49-F238E27FC236}">
                    <a16:creationId xmlns:a16="http://schemas.microsoft.com/office/drawing/2014/main" id="{478C0741-70E8-9CBC-1EB2-3D78E0187C82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54" name="Google Shape;12532;p89">
                <a:extLst>
                  <a:ext uri="{FF2B5EF4-FFF2-40B4-BE49-F238E27FC236}">
                    <a16:creationId xmlns:a16="http://schemas.microsoft.com/office/drawing/2014/main" id="{36202708-71AF-A3B2-CE09-064DBF19A87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174" name="Google Shape;12533;p89">
                  <a:extLst>
                    <a:ext uri="{FF2B5EF4-FFF2-40B4-BE49-F238E27FC236}">
                      <a16:creationId xmlns:a16="http://schemas.microsoft.com/office/drawing/2014/main" id="{BB80D8B9-5322-8798-EDCE-84FD391D3C7F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Google Shape;12534;p89">
                  <a:extLst>
                    <a:ext uri="{FF2B5EF4-FFF2-40B4-BE49-F238E27FC236}">
                      <a16:creationId xmlns:a16="http://schemas.microsoft.com/office/drawing/2014/main" id="{C04E249A-478F-DF47-01B2-CE31CB8EB43F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5" name="Google Shape;12543;p89">
                <a:extLst>
                  <a:ext uri="{FF2B5EF4-FFF2-40B4-BE49-F238E27FC236}">
                    <a16:creationId xmlns:a16="http://schemas.microsoft.com/office/drawing/2014/main" id="{7909E575-4799-3F40-682C-01B96AF230A5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172" name="Google Shape;12544;p89">
                  <a:extLst>
                    <a:ext uri="{FF2B5EF4-FFF2-40B4-BE49-F238E27FC236}">
                      <a16:creationId xmlns:a16="http://schemas.microsoft.com/office/drawing/2014/main" id="{E4689601-FA05-9A75-62AE-059F64414DDA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Google Shape;12545;p89">
                  <a:extLst>
                    <a:ext uri="{FF2B5EF4-FFF2-40B4-BE49-F238E27FC236}">
                      <a16:creationId xmlns:a16="http://schemas.microsoft.com/office/drawing/2014/main" id="{BE449B4E-D4AE-CAEE-1812-CE7A9C9B30B9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6" name="Google Shape;12552;p89">
                <a:extLst>
                  <a:ext uri="{FF2B5EF4-FFF2-40B4-BE49-F238E27FC236}">
                    <a16:creationId xmlns:a16="http://schemas.microsoft.com/office/drawing/2014/main" id="{13886317-5D42-3B97-8676-54241CB954F7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57" name="Google Shape;12561;p89">
                <a:extLst>
                  <a:ext uri="{FF2B5EF4-FFF2-40B4-BE49-F238E27FC236}">
                    <a16:creationId xmlns:a16="http://schemas.microsoft.com/office/drawing/2014/main" id="{C00FDAAE-69D3-E24C-E469-6CD49F8C387C}"/>
                  </a:ext>
                </a:extLst>
              </p:cNvPr>
              <p:cNvGrpSpPr/>
              <p:nvPr/>
            </p:nvGrpSpPr>
            <p:grpSpPr>
              <a:xfrm>
                <a:off x="3710703" y="1885103"/>
                <a:ext cx="643047" cy="642989"/>
                <a:chOff x="-5276050" y="2037975"/>
                <a:chExt cx="292250" cy="292225"/>
              </a:xfrm>
              <a:grpFill/>
            </p:grpSpPr>
            <p:sp>
              <p:nvSpPr>
                <p:cNvPr id="169" name="Google Shape;12562;p89">
                  <a:extLst>
                    <a:ext uri="{FF2B5EF4-FFF2-40B4-BE49-F238E27FC236}">
                      <a16:creationId xmlns:a16="http://schemas.microsoft.com/office/drawing/2014/main" id="{A5DD58D6-EABE-20F5-E8C5-D2838623B304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0" name="Google Shape;12563;p89">
                  <a:extLst>
                    <a:ext uri="{FF2B5EF4-FFF2-40B4-BE49-F238E27FC236}">
                      <a16:creationId xmlns:a16="http://schemas.microsoft.com/office/drawing/2014/main" id="{CEF76C97-E780-392A-60A8-F452C2A66250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2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Google Shape;12564;p89">
                  <a:extLst>
                    <a:ext uri="{FF2B5EF4-FFF2-40B4-BE49-F238E27FC236}">
                      <a16:creationId xmlns:a16="http://schemas.microsoft.com/office/drawing/2014/main" id="{8532E8DF-0A44-FE37-CC51-737ACDC46DF6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8" name="Google Shape;12567;p89">
                <a:extLst>
                  <a:ext uri="{FF2B5EF4-FFF2-40B4-BE49-F238E27FC236}">
                    <a16:creationId xmlns:a16="http://schemas.microsoft.com/office/drawing/2014/main" id="{FEBA73E1-421A-E645-DA44-228FBD0AF023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162" name="Google Shape;12568;p89">
                  <a:extLst>
                    <a:ext uri="{FF2B5EF4-FFF2-40B4-BE49-F238E27FC236}">
                      <a16:creationId xmlns:a16="http://schemas.microsoft.com/office/drawing/2014/main" id="{89EE24A4-82FC-2BCF-0164-FDDB7844DFE3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3" name="Google Shape;12569;p89">
                  <a:extLst>
                    <a:ext uri="{FF2B5EF4-FFF2-40B4-BE49-F238E27FC236}">
                      <a16:creationId xmlns:a16="http://schemas.microsoft.com/office/drawing/2014/main" id="{98D8E98C-6B4F-09E9-B0E1-0C8A6E15025C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Google Shape;12570;p89">
                  <a:extLst>
                    <a:ext uri="{FF2B5EF4-FFF2-40B4-BE49-F238E27FC236}">
                      <a16:creationId xmlns:a16="http://schemas.microsoft.com/office/drawing/2014/main" id="{6D922561-6533-8C0B-5611-3A45BE171933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Google Shape;12571;p89">
                  <a:extLst>
                    <a:ext uri="{FF2B5EF4-FFF2-40B4-BE49-F238E27FC236}">
                      <a16:creationId xmlns:a16="http://schemas.microsoft.com/office/drawing/2014/main" id="{E07FDB09-4E0B-0648-7916-18E6884C6D9C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6" name="Google Shape;12572;p89">
                  <a:extLst>
                    <a:ext uri="{FF2B5EF4-FFF2-40B4-BE49-F238E27FC236}">
                      <a16:creationId xmlns:a16="http://schemas.microsoft.com/office/drawing/2014/main" id="{DA0D56EE-8759-DB4C-49E4-E1B624EFB76C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Google Shape;12573;p89">
                  <a:extLst>
                    <a:ext uri="{FF2B5EF4-FFF2-40B4-BE49-F238E27FC236}">
                      <a16:creationId xmlns:a16="http://schemas.microsoft.com/office/drawing/2014/main" id="{FEE225A2-9D99-83C3-A3B2-FEDD51D5B88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8" name="Google Shape;12574;p89">
                  <a:extLst>
                    <a:ext uri="{FF2B5EF4-FFF2-40B4-BE49-F238E27FC236}">
                      <a16:creationId xmlns:a16="http://schemas.microsoft.com/office/drawing/2014/main" id="{1A241D4B-4C83-8348-5179-DC4AFB3DB8A2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9" name="Google Shape;12602;p89">
                <a:extLst>
                  <a:ext uri="{FF2B5EF4-FFF2-40B4-BE49-F238E27FC236}">
                    <a16:creationId xmlns:a16="http://schemas.microsoft.com/office/drawing/2014/main" id="{256AE27E-D89D-E2DF-0EF9-5C708167F5A2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160" name="Google Shape;12603;p89">
                  <a:extLst>
                    <a:ext uri="{FF2B5EF4-FFF2-40B4-BE49-F238E27FC236}">
                      <a16:creationId xmlns:a16="http://schemas.microsoft.com/office/drawing/2014/main" id="{78082250-4658-47A0-1E4E-DE548BB3223E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Google Shape;12604;p89">
                  <a:extLst>
                    <a:ext uri="{FF2B5EF4-FFF2-40B4-BE49-F238E27FC236}">
                      <a16:creationId xmlns:a16="http://schemas.microsoft.com/office/drawing/2014/main" id="{776BBE0F-C223-19BB-39DD-9478263B0E64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3965333-89C9-7913-C510-ED06EEBC28B9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94" name="Google Shape;12423;p89">
                <a:extLst>
                  <a:ext uri="{FF2B5EF4-FFF2-40B4-BE49-F238E27FC236}">
                    <a16:creationId xmlns:a16="http://schemas.microsoft.com/office/drawing/2014/main" id="{235070D5-7167-FE33-1ED0-81DE0A6EA5DF}"/>
                  </a:ext>
                </a:extLst>
              </p:cNvPr>
              <p:cNvGrpSpPr/>
              <p:nvPr/>
            </p:nvGrpSpPr>
            <p:grpSpPr>
              <a:xfrm>
                <a:off x="401737" y="2661948"/>
                <a:ext cx="649923" cy="641291"/>
                <a:chOff x="-6713450" y="2397900"/>
                <a:chExt cx="295375" cy="291450"/>
              </a:xfrm>
              <a:grpFill/>
            </p:grpSpPr>
            <p:sp>
              <p:nvSpPr>
                <p:cNvPr id="144" name="Google Shape;12424;p89">
                  <a:extLst>
                    <a:ext uri="{FF2B5EF4-FFF2-40B4-BE49-F238E27FC236}">
                      <a16:creationId xmlns:a16="http://schemas.microsoft.com/office/drawing/2014/main" id="{D926DD64-0F13-4258-CBB9-925E0B544AB7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Google Shape;12425;p89">
                  <a:extLst>
                    <a:ext uri="{FF2B5EF4-FFF2-40B4-BE49-F238E27FC236}">
                      <a16:creationId xmlns:a16="http://schemas.microsoft.com/office/drawing/2014/main" id="{59DA1AC1-35B8-5B90-9D27-232D6E6C0F9A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5" name="Google Shape;12430;p89">
                <a:extLst>
                  <a:ext uri="{FF2B5EF4-FFF2-40B4-BE49-F238E27FC236}">
                    <a16:creationId xmlns:a16="http://schemas.microsoft.com/office/drawing/2014/main" id="{4943C284-2F6A-A0AE-E30C-F09A4079110D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96" name="Google Shape;12438;p89">
                <a:extLst>
                  <a:ext uri="{FF2B5EF4-FFF2-40B4-BE49-F238E27FC236}">
                    <a16:creationId xmlns:a16="http://schemas.microsoft.com/office/drawing/2014/main" id="{B2123A64-A04E-082B-E9EB-D788C84BC4A8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139" name="Google Shape;12439;p89">
                  <a:extLst>
                    <a:ext uri="{FF2B5EF4-FFF2-40B4-BE49-F238E27FC236}">
                      <a16:creationId xmlns:a16="http://schemas.microsoft.com/office/drawing/2014/main" id="{DE7E6BAD-B2C5-EA9E-CDCF-F36245FF52DB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Google Shape;12440;p89">
                  <a:extLst>
                    <a:ext uri="{FF2B5EF4-FFF2-40B4-BE49-F238E27FC236}">
                      <a16:creationId xmlns:a16="http://schemas.microsoft.com/office/drawing/2014/main" id="{EB87A8EB-B2D1-02C0-328D-B73DF8C8686A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Google Shape;12441;p89">
                  <a:extLst>
                    <a:ext uri="{FF2B5EF4-FFF2-40B4-BE49-F238E27FC236}">
                      <a16:creationId xmlns:a16="http://schemas.microsoft.com/office/drawing/2014/main" id="{9D4BD96B-A1AF-0F63-AEC3-2D8E04F3826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Google Shape;12442;p89">
                  <a:extLst>
                    <a:ext uri="{FF2B5EF4-FFF2-40B4-BE49-F238E27FC236}">
                      <a16:creationId xmlns:a16="http://schemas.microsoft.com/office/drawing/2014/main" id="{80944169-8515-6BEF-7FF7-74E0C2DB6FF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Google Shape;12443;p89">
                  <a:extLst>
                    <a:ext uri="{FF2B5EF4-FFF2-40B4-BE49-F238E27FC236}">
                      <a16:creationId xmlns:a16="http://schemas.microsoft.com/office/drawing/2014/main" id="{974F1ED1-2271-0CA1-17E0-19BA09B76310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7" name="Google Shape;12455;p89">
                <a:extLst>
                  <a:ext uri="{FF2B5EF4-FFF2-40B4-BE49-F238E27FC236}">
                    <a16:creationId xmlns:a16="http://schemas.microsoft.com/office/drawing/2014/main" id="{DA10476B-BAE2-59D0-A85D-C45105BACB6A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98" name="Google Shape;12464;p89">
                <a:extLst>
                  <a:ext uri="{FF2B5EF4-FFF2-40B4-BE49-F238E27FC236}">
                    <a16:creationId xmlns:a16="http://schemas.microsoft.com/office/drawing/2014/main" id="{8F88F0EC-7613-AE49-DDFE-6DB0225E87C3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137" name="Google Shape;12465;p89">
                  <a:extLst>
                    <a:ext uri="{FF2B5EF4-FFF2-40B4-BE49-F238E27FC236}">
                      <a16:creationId xmlns:a16="http://schemas.microsoft.com/office/drawing/2014/main" id="{F3E858C9-E5AE-FDFE-85A8-52936780A604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Google Shape;12466;p89">
                  <a:extLst>
                    <a:ext uri="{FF2B5EF4-FFF2-40B4-BE49-F238E27FC236}">
                      <a16:creationId xmlns:a16="http://schemas.microsoft.com/office/drawing/2014/main" id="{EBDB175D-931E-0B7D-33EE-EB41F064C384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" name="Google Shape;12477;p89">
                <a:extLst>
                  <a:ext uri="{FF2B5EF4-FFF2-40B4-BE49-F238E27FC236}">
                    <a16:creationId xmlns:a16="http://schemas.microsoft.com/office/drawing/2014/main" id="{6AFF3CB8-423E-09B0-D949-E18BA5A99A54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130" name="Google Shape;12478;p89">
                  <a:extLst>
                    <a:ext uri="{FF2B5EF4-FFF2-40B4-BE49-F238E27FC236}">
                      <a16:creationId xmlns:a16="http://schemas.microsoft.com/office/drawing/2014/main" id="{921B997F-BF35-FD71-95E0-CA667DD8167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Google Shape;12479;p89">
                  <a:extLst>
                    <a:ext uri="{FF2B5EF4-FFF2-40B4-BE49-F238E27FC236}">
                      <a16:creationId xmlns:a16="http://schemas.microsoft.com/office/drawing/2014/main" id="{DA31558F-C9C0-711C-12F6-89C3486DC946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Google Shape;12480;p89">
                  <a:extLst>
                    <a:ext uri="{FF2B5EF4-FFF2-40B4-BE49-F238E27FC236}">
                      <a16:creationId xmlns:a16="http://schemas.microsoft.com/office/drawing/2014/main" id="{865D2A7C-061E-B673-07A7-01B5BF587C07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Google Shape;12481;p89">
                  <a:extLst>
                    <a:ext uri="{FF2B5EF4-FFF2-40B4-BE49-F238E27FC236}">
                      <a16:creationId xmlns:a16="http://schemas.microsoft.com/office/drawing/2014/main" id="{A7F437E1-1D76-22E7-740D-9C0A1C53EC03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" name="Google Shape;12482;p89">
                  <a:extLst>
                    <a:ext uri="{FF2B5EF4-FFF2-40B4-BE49-F238E27FC236}">
                      <a16:creationId xmlns:a16="http://schemas.microsoft.com/office/drawing/2014/main" id="{5D03F988-B22F-D11C-D816-7B43CA186117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Google Shape;12483;p89">
                  <a:extLst>
                    <a:ext uri="{FF2B5EF4-FFF2-40B4-BE49-F238E27FC236}">
                      <a16:creationId xmlns:a16="http://schemas.microsoft.com/office/drawing/2014/main" id="{55CCAF49-0EA5-E651-74F6-642DFE58B183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Google Shape;12484;p89">
                  <a:extLst>
                    <a:ext uri="{FF2B5EF4-FFF2-40B4-BE49-F238E27FC236}">
                      <a16:creationId xmlns:a16="http://schemas.microsoft.com/office/drawing/2014/main" id="{1953CE53-D970-ABFB-61AC-E11656D8EAD3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0" name="Google Shape;12511;p89">
                <a:extLst>
                  <a:ext uri="{FF2B5EF4-FFF2-40B4-BE49-F238E27FC236}">
                    <a16:creationId xmlns:a16="http://schemas.microsoft.com/office/drawing/2014/main" id="{C18DD444-575E-5890-ED73-B9D53083201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127" name="Google Shape;12512;p89">
                  <a:extLst>
                    <a:ext uri="{FF2B5EF4-FFF2-40B4-BE49-F238E27FC236}">
                      <a16:creationId xmlns:a16="http://schemas.microsoft.com/office/drawing/2014/main" id="{E296B638-B224-E3C2-3EFC-EABC6D2DE2C6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Google Shape;12513;p89">
                  <a:extLst>
                    <a:ext uri="{FF2B5EF4-FFF2-40B4-BE49-F238E27FC236}">
                      <a16:creationId xmlns:a16="http://schemas.microsoft.com/office/drawing/2014/main" id="{38BFB5F0-4FE6-C17E-1E45-D61408AC5B9F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Google Shape;12514;p89">
                  <a:extLst>
                    <a:ext uri="{FF2B5EF4-FFF2-40B4-BE49-F238E27FC236}">
                      <a16:creationId xmlns:a16="http://schemas.microsoft.com/office/drawing/2014/main" id="{F21535A2-49CB-A77D-AD20-062AE3B0FB08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1" name="Google Shape;12520;p89">
                <a:extLst>
                  <a:ext uri="{FF2B5EF4-FFF2-40B4-BE49-F238E27FC236}">
                    <a16:creationId xmlns:a16="http://schemas.microsoft.com/office/drawing/2014/main" id="{CBE1D596-53C2-62CB-5CE5-1C24CA6B0F0D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120" name="Google Shape;12521;p89">
                  <a:extLst>
                    <a:ext uri="{FF2B5EF4-FFF2-40B4-BE49-F238E27FC236}">
                      <a16:creationId xmlns:a16="http://schemas.microsoft.com/office/drawing/2014/main" id="{31F545B9-DF46-87AC-FF1B-65E055502B2D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Google Shape;12522;p89">
                  <a:extLst>
                    <a:ext uri="{FF2B5EF4-FFF2-40B4-BE49-F238E27FC236}">
                      <a16:creationId xmlns:a16="http://schemas.microsoft.com/office/drawing/2014/main" id="{2A3506A7-D906-2548-13A5-D69DED6E19F9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" name="Google Shape;12523;p89">
                  <a:extLst>
                    <a:ext uri="{FF2B5EF4-FFF2-40B4-BE49-F238E27FC236}">
                      <a16:creationId xmlns:a16="http://schemas.microsoft.com/office/drawing/2014/main" id="{D4289652-BC4E-6B63-6141-2A42468FC51D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Google Shape;12524;p89">
                  <a:extLst>
                    <a:ext uri="{FF2B5EF4-FFF2-40B4-BE49-F238E27FC236}">
                      <a16:creationId xmlns:a16="http://schemas.microsoft.com/office/drawing/2014/main" id="{4899E015-8B2A-A5C7-E822-449A4C40A70F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Google Shape;12525;p89">
                  <a:extLst>
                    <a:ext uri="{FF2B5EF4-FFF2-40B4-BE49-F238E27FC236}">
                      <a16:creationId xmlns:a16="http://schemas.microsoft.com/office/drawing/2014/main" id="{40A262F1-8F59-FEFA-1ECB-0148BF09822F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5" name="Google Shape;12526;p89">
                  <a:extLst>
                    <a:ext uri="{FF2B5EF4-FFF2-40B4-BE49-F238E27FC236}">
                      <a16:creationId xmlns:a16="http://schemas.microsoft.com/office/drawing/2014/main" id="{616FDFE0-8124-3813-8625-394D90B03D40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Google Shape;12527;p89">
                  <a:extLst>
                    <a:ext uri="{FF2B5EF4-FFF2-40B4-BE49-F238E27FC236}">
                      <a16:creationId xmlns:a16="http://schemas.microsoft.com/office/drawing/2014/main" id="{B2D90093-D4C2-436D-AEE2-E97DD3D2E44A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2" name="Google Shape;12535;p89">
                <a:extLst>
                  <a:ext uri="{FF2B5EF4-FFF2-40B4-BE49-F238E27FC236}">
                    <a16:creationId xmlns:a16="http://schemas.microsoft.com/office/drawing/2014/main" id="{24C4B461-37E4-32CA-43EA-2006F7AA39C6}"/>
                  </a:ext>
                </a:extLst>
              </p:cNvPr>
              <p:cNvGrpSpPr/>
              <p:nvPr/>
            </p:nvGrpSpPr>
            <p:grpSpPr>
              <a:xfrm>
                <a:off x="2872448" y="2661925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116" name="Google Shape;12536;p89">
                  <a:extLst>
                    <a:ext uri="{FF2B5EF4-FFF2-40B4-BE49-F238E27FC236}">
                      <a16:creationId xmlns:a16="http://schemas.microsoft.com/office/drawing/2014/main" id="{24372630-B038-9420-2836-DE731CAB85D9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Google Shape;12537;p89">
                  <a:extLst>
                    <a:ext uri="{FF2B5EF4-FFF2-40B4-BE49-F238E27FC236}">
                      <a16:creationId xmlns:a16="http://schemas.microsoft.com/office/drawing/2014/main" id="{01E43FCF-63C5-51F2-9B86-C07C9F9BC7FD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" name="Google Shape;12538;p89">
                  <a:extLst>
                    <a:ext uri="{FF2B5EF4-FFF2-40B4-BE49-F238E27FC236}">
                      <a16:creationId xmlns:a16="http://schemas.microsoft.com/office/drawing/2014/main" id="{8A6D95F0-C143-3B8D-0916-FC908A6EB3E7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" name="Google Shape;12539;p89">
                  <a:extLst>
                    <a:ext uri="{FF2B5EF4-FFF2-40B4-BE49-F238E27FC236}">
                      <a16:creationId xmlns:a16="http://schemas.microsoft.com/office/drawing/2014/main" id="{009E0E45-7417-52F0-696C-2491A44194F7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3" name="Google Shape;12546;p89">
                <a:extLst>
                  <a:ext uri="{FF2B5EF4-FFF2-40B4-BE49-F238E27FC236}">
                    <a16:creationId xmlns:a16="http://schemas.microsoft.com/office/drawing/2014/main" id="{9FC9ED1C-9C23-AA5D-345B-B162C8B5DF84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114" name="Google Shape;12547;p89">
                  <a:extLst>
                    <a:ext uri="{FF2B5EF4-FFF2-40B4-BE49-F238E27FC236}">
                      <a16:creationId xmlns:a16="http://schemas.microsoft.com/office/drawing/2014/main" id="{CF4A9842-FA89-D11D-FB35-CD221623D43A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Google Shape;12548;p89">
                  <a:extLst>
                    <a:ext uri="{FF2B5EF4-FFF2-40B4-BE49-F238E27FC236}">
                      <a16:creationId xmlns:a16="http://schemas.microsoft.com/office/drawing/2014/main" id="{6EB5A4D6-B014-8D53-01AF-705A47F2E3AF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4" name="Google Shape;12553;p89">
                <a:extLst>
                  <a:ext uri="{FF2B5EF4-FFF2-40B4-BE49-F238E27FC236}">
                    <a16:creationId xmlns:a16="http://schemas.microsoft.com/office/drawing/2014/main" id="{4D890F3F-F373-DF0E-09C8-B09329338EDA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Google Shape;12565;p89">
                <a:extLst>
                  <a:ext uri="{FF2B5EF4-FFF2-40B4-BE49-F238E27FC236}">
                    <a16:creationId xmlns:a16="http://schemas.microsoft.com/office/drawing/2014/main" id="{B8441954-3CBD-BA88-144B-9BB99E064BFF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06" name="Google Shape;12575;p89">
                <a:extLst>
                  <a:ext uri="{FF2B5EF4-FFF2-40B4-BE49-F238E27FC236}">
                    <a16:creationId xmlns:a16="http://schemas.microsoft.com/office/drawing/2014/main" id="{AEAC7F7A-EBF5-D34C-103F-35436B5BFD98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110" name="Google Shape;12576;p89">
                  <a:extLst>
                    <a:ext uri="{FF2B5EF4-FFF2-40B4-BE49-F238E27FC236}">
                      <a16:creationId xmlns:a16="http://schemas.microsoft.com/office/drawing/2014/main" id="{AAE4F2EB-9A22-0C38-F29B-01B3C31EB726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Google Shape;12577;p89">
                  <a:extLst>
                    <a:ext uri="{FF2B5EF4-FFF2-40B4-BE49-F238E27FC236}">
                      <a16:creationId xmlns:a16="http://schemas.microsoft.com/office/drawing/2014/main" id="{494E8645-E081-0788-19D6-822F7E1D64B1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Google Shape;12578;p89">
                  <a:extLst>
                    <a:ext uri="{FF2B5EF4-FFF2-40B4-BE49-F238E27FC236}">
                      <a16:creationId xmlns:a16="http://schemas.microsoft.com/office/drawing/2014/main" id="{609F482E-69DE-AE29-6A6E-833D6C58DADA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" name="Google Shape;12579;p89">
                  <a:extLst>
                    <a:ext uri="{FF2B5EF4-FFF2-40B4-BE49-F238E27FC236}">
                      <a16:creationId xmlns:a16="http://schemas.microsoft.com/office/drawing/2014/main" id="{EC43C7A9-C292-414E-8050-0E7AAF666C6D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7" name="Google Shape;12605;p89">
                <a:extLst>
                  <a:ext uri="{FF2B5EF4-FFF2-40B4-BE49-F238E27FC236}">
                    <a16:creationId xmlns:a16="http://schemas.microsoft.com/office/drawing/2014/main" id="{45581EF9-4E84-89A4-3B13-AAE6BBAC4ABE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108" name="Google Shape;12606;p89">
                  <a:extLst>
                    <a:ext uri="{FF2B5EF4-FFF2-40B4-BE49-F238E27FC236}">
                      <a16:creationId xmlns:a16="http://schemas.microsoft.com/office/drawing/2014/main" id="{063F5ED9-20CA-52E2-BEBC-95B3AB105629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Google Shape;12607;p89">
                  <a:extLst>
                    <a:ext uri="{FF2B5EF4-FFF2-40B4-BE49-F238E27FC236}">
                      <a16:creationId xmlns:a16="http://schemas.microsoft.com/office/drawing/2014/main" id="{CC635ADE-EA37-BDCD-4710-9758FCC6D602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3CAEF48-5827-5631-440B-0278565EDFB4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60" name="Google Shape;12608;p89">
                <a:extLst>
                  <a:ext uri="{FF2B5EF4-FFF2-40B4-BE49-F238E27FC236}">
                    <a16:creationId xmlns:a16="http://schemas.microsoft.com/office/drawing/2014/main" id="{5E829A20-4BE8-4DA8-EF61-41AE5ADBB6D6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91" name="Google Shape;12609;p89">
                  <a:extLst>
                    <a:ext uri="{FF2B5EF4-FFF2-40B4-BE49-F238E27FC236}">
                      <a16:creationId xmlns:a16="http://schemas.microsoft.com/office/drawing/2014/main" id="{780885ED-E489-CA3E-EE82-0FAFAE082E66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Google Shape;12610;p89">
                  <a:extLst>
                    <a:ext uri="{FF2B5EF4-FFF2-40B4-BE49-F238E27FC236}">
                      <a16:creationId xmlns:a16="http://schemas.microsoft.com/office/drawing/2014/main" id="{B4A7FEC0-1EF8-AFD9-DE12-11C74DC4170F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Google Shape;12611;p89">
                  <a:extLst>
                    <a:ext uri="{FF2B5EF4-FFF2-40B4-BE49-F238E27FC236}">
                      <a16:creationId xmlns:a16="http://schemas.microsoft.com/office/drawing/2014/main" id="{CE887360-307F-FEE6-24CD-D8685D761850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1" name="Google Shape;12612;p89">
                <a:extLst>
                  <a:ext uri="{FF2B5EF4-FFF2-40B4-BE49-F238E27FC236}">
                    <a16:creationId xmlns:a16="http://schemas.microsoft.com/office/drawing/2014/main" id="{31FC8DB2-3665-A165-A32E-141430B2B25C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89" name="Google Shape;12613;p89">
                  <a:extLst>
                    <a:ext uri="{FF2B5EF4-FFF2-40B4-BE49-F238E27FC236}">
                      <a16:creationId xmlns:a16="http://schemas.microsoft.com/office/drawing/2014/main" id="{38D1FB29-3EEA-FA2D-40C5-5023096A1BD0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Google Shape;12614;p89">
                  <a:extLst>
                    <a:ext uri="{FF2B5EF4-FFF2-40B4-BE49-F238E27FC236}">
                      <a16:creationId xmlns:a16="http://schemas.microsoft.com/office/drawing/2014/main" id="{B0DA1753-BD21-DD31-05FA-A48114F93B24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2" name="Google Shape;12615;p89">
                <a:extLst>
                  <a:ext uri="{FF2B5EF4-FFF2-40B4-BE49-F238E27FC236}">
                    <a16:creationId xmlns:a16="http://schemas.microsoft.com/office/drawing/2014/main" id="{D2920CB1-8CBE-3472-487C-E56B579A1845}"/>
                  </a:ext>
                </a:extLst>
              </p:cNvPr>
              <p:cNvGrpSpPr/>
              <p:nvPr/>
            </p:nvGrpSpPr>
            <p:grpSpPr>
              <a:xfrm>
                <a:off x="6736973" y="5279039"/>
                <a:ext cx="620843" cy="309187"/>
                <a:chOff x="6090251" y="2676413"/>
                <a:chExt cx="417013" cy="207677"/>
              </a:xfrm>
              <a:grpFill/>
            </p:grpSpPr>
            <p:sp>
              <p:nvSpPr>
                <p:cNvPr id="85" name="Google Shape;12616;p89">
                  <a:extLst>
                    <a:ext uri="{FF2B5EF4-FFF2-40B4-BE49-F238E27FC236}">
                      <a16:creationId xmlns:a16="http://schemas.microsoft.com/office/drawing/2014/main" id="{6A4D2E0A-E109-3CD6-368C-2F407FF059CC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Google Shape;12617;p89">
                  <a:extLst>
                    <a:ext uri="{FF2B5EF4-FFF2-40B4-BE49-F238E27FC236}">
                      <a16:creationId xmlns:a16="http://schemas.microsoft.com/office/drawing/2014/main" id="{298612D4-7839-24F5-F8AC-73C8CE1327D6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Google Shape;12618;p89">
                  <a:extLst>
                    <a:ext uri="{FF2B5EF4-FFF2-40B4-BE49-F238E27FC236}">
                      <a16:creationId xmlns:a16="http://schemas.microsoft.com/office/drawing/2014/main" id="{E5527D6C-7812-E399-23D9-74507ADDD0CB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9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Google Shape;12619;p89">
                  <a:extLst>
                    <a:ext uri="{FF2B5EF4-FFF2-40B4-BE49-F238E27FC236}">
                      <a16:creationId xmlns:a16="http://schemas.microsoft.com/office/drawing/2014/main" id="{A1232FB5-8FA1-6B57-3960-DB7CA8545A36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3" name="Google Shape;12620;p89">
                <a:extLst>
                  <a:ext uri="{FF2B5EF4-FFF2-40B4-BE49-F238E27FC236}">
                    <a16:creationId xmlns:a16="http://schemas.microsoft.com/office/drawing/2014/main" id="{E418116E-D09A-13ED-8772-000FE3CC00B5}"/>
                  </a:ext>
                </a:extLst>
              </p:cNvPr>
              <p:cNvGrpSpPr/>
              <p:nvPr/>
            </p:nvGrpSpPr>
            <p:grpSpPr>
              <a:xfrm>
                <a:off x="8615548" y="5123204"/>
                <a:ext cx="620860" cy="620859"/>
                <a:chOff x="7137330" y="2571753"/>
                <a:chExt cx="417024" cy="417024"/>
              </a:xfrm>
              <a:grpFill/>
            </p:grpSpPr>
            <p:sp>
              <p:nvSpPr>
                <p:cNvPr id="82" name="Google Shape;12621;p89">
                  <a:extLst>
                    <a:ext uri="{FF2B5EF4-FFF2-40B4-BE49-F238E27FC236}">
                      <a16:creationId xmlns:a16="http://schemas.microsoft.com/office/drawing/2014/main" id="{551D968D-C1F1-199F-9914-223FDDDA2A84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Google Shape;12622;p89">
                  <a:extLst>
                    <a:ext uri="{FF2B5EF4-FFF2-40B4-BE49-F238E27FC236}">
                      <a16:creationId xmlns:a16="http://schemas.microsoft.com/office/drawing/2014/main" id="{0E2133C6-4EC0-89B7-3326-D9A206776458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Google Shape;12623;p89">
                  <a:extLst>
                    <a:ext uri="{FF2B5EF4-FFF2-40B4-BE49-F238E27FC236}">
                      <a16:creationId xmlns:a16="http://schemas.microsoft.com/office/drawing/2014/main" id="{71D4B100-3A1E-A98D-DB2A-BFF7A689607C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" name="Google Shape;12624;p89">
                <a:extLst>
                  <a:ext uri="{FF2B5EF4-FFF2-40B4-BE49-F238E27FC236}">
                    <a16:creationId xmlns:a16="http://schemas.microsoft.com/office/drawing/2014/main" id="{54FA834C-4297-DAE2-D641-02DF4B6DCCDE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77" name="Google Shape;12625;p89">
                  <a:extLst>
                    <a:ext uri="{FF2B5EF4-FFF2-40B4-BE49-F238E27FC236}">
                      <a16:creationId xmlns:a16="http://schemas.microsoft.com/office/drawing/2014/main" id="{9A7EB355-9A95-FA94-3120-257CC2FD55B6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Google Shape;12626;p89">
                  <a:extLst>
                    <a:ext uri="{FF2B5EF4-FFF2-40B4-BE49-F238E27FC236}">
                      <a16:creationId xmlns:a16="http://schemas.microsoft.com/office/drawing/2014/main" id="{201B9AF8-6837-90D0-FADB-153C46A7EDA2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Google Shape;12627;p89">
                  <a:extLst>
                    <a:ext uri="{FF2B5EF4-FFF2-40B4-BE49-F238E27FC236}">
                      <a16:creationId xmlns:a16="http://schemas.microsoft.com/office/drawing/2014/main" id="{B5D5CFEE-C521-83E0-5217-C3D55553D160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Google Shape;12628;p89">
                  <a:extLst>
                    <a:ext uri="{FF2B5EF4-FFF2-40B4-BE49-F238E27FC236}">
                      <a16:creationId xmlns:a16="http://schemas.microsoft.com/office/drawing/2014/main" id="{28607794-0528-0700-67C2-AA3B1A0C4289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Google Shape;12629;p89">
                  <a:extLst>
                    <a:ext uri="{FF2B5EF4-FFF2-40B4-BE49-F238E27FC236}">
                      <a16:creationId xmlns:a16="http://schemas.microsoft.com/office/drawing/2014/main" id="{38857BA2-8FB1-5845-059C-F1D013A07F64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5" name="Google Shape;12633;p89">
                <a:extLst>
                  <a:ext uri="{FF2B5EF4-FFF2-40B4-BE49-F238E27FC236}">
                    <a16:creationId xmlns:a16="http://schemas.microsoft.com/office/drawing/2014/main" id="{E56297D4-0C23-E9FA-8043-404BBD4F2468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75" name="Google Shape;12634;p89">
                  <a:extLst>
                    <a:ext uri="{FF2B5EF4-FFF2-40B4-BE49-F238E27FC236}">
                      <a16:creationId xmlns:a16="http://schemas.microsoft.com/office/drawing/2014/main" id="{90B2BA93-BA05-4F39-5AAB-49DC3788B82A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Google Shape;12635;p89">
                  <a:extLst>
                    <a:ext uri="{FF2B5EF4-FFF2-40B4-BE49-F238E27FC236}">
                      <a16:creationId xmlns:a16="http://schemas.microsoft.com/office/drawing/2014/main" id="{106A5BB6-E765-974A-1A93-CECEE7256D40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6" name="Google Shape;12636;p89">
                <a:extLst>
                  <a:ext uri="{FF2B5EF4-FFF2-40B4-BE49-F238E27FC236}">
                    <a16:creationId xmlns:a16="http://schemas.microsoft.com/office/drawing/2014/main" id="{5DDB6928-8141-4D4D-0F30-73748DC8D559}"/>
                  </a:ext>
                </a:extLst>
              </p:cNvPr>
              <p:cNvGrpSpPr/>
              <p:nvPr/>
            </p:nvGrpSpPr>
            <p:grpSpPr>
              <a:xfrm>
                <a:off x="2979824" y="5123312"/>
                <a:ext cx="620891" cy="620641"/>
                <a:chOff x="3988564" y="2571836"/>
                <a:chExt cx="417045" cy="416878"/>
              </a:xfrm>
              <a:grpFill/>
            </p:grpSpPr>
            <p:sp>
              <p:nvSpPr>
                <p:cNvPr id="73" name="Google Shape;12637;p89">
                  <a:extLst>
                    <a:ext uri="{FF2B5EF4-FFF2-40B4-BE49-F238E27FC236}">
                      <a16:creationId xmlns:a16="http://schemas.microsoft.com/office/drawing/2014/main" id="{E4D03CFD-3DBB-E450-677A-075D921F682F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Google Shape;12638;p89">
                  <a:extLst>
                    <a:ext uri="{FF2B5EF4-FFF2-40B4-BE49-F238E27FC236}">
                      <a16:creationId xmlns:a16="http://schemas.microsoft.com/office/drawing/2014/main" id="{A9B9E3BE-6A17-5112-84DA-09DF3FE7824D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7" name="Google Shape;12639;p89">
                <a:extLst>
                  <a:ext uri="{FF2B5EF4-FFF2-40B4-BE49-F238E27FC236}">
                    <a16:creationId xmlns:a16="http://schemas.microsoft.com/office/drawing/2014/main" id="{C08134E7-8436-2D26-45A3-13850CB8A1FD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71" name="Google Shape;12640;p89">
                  <a:extLst>
                    <a:ext uri="{FF2B5EF4-FFF2-40B4-BE49-F238E27FC236}">
                      <a16:creationId xmlns:a16="http://schemas.microsoft.com/office/drawing/2014/main" id="{A1BF9F49-1ADC-E0C8-55E4-E1916C89C107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Google Shape;12641;p89">
                  <a:extLst>
                    <a:ext uri="{FF2B5EF4-FFF2-40B4-BE49-F238E27FC236}">
                      <a16:creationId xmlns:a16="http://schemas.microsoft.com/office/drawing/2014/main" id="{F8D89D29-DB7A-8CCE-3378-43A5A4BDD3AB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" name="Google Shape;12642;p89">
                <a:extLst>
                  <a:ext uri="{FF2B5EF4-FFF2-40B4-BE49-F238E27FC236}">
                    <a16:creationId xmlns:a16="http://schemas.microsoft.com/office/drawing/2014/main" id="{52515A0E-9C35-D2A6-005E-A5E923D8F10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69" name="Google Shape;12643;p89">
                  <a:extLst>
                    <a:ext uri="{FF2B5EF4-FFF2-40B4-BE49-F238E27FC236}">
                      <a16:creationId xmlns:a16="http://schemas.microsoft.com/office/drawing/2014/main" id="{210C4FB1-7CF4-EEDE-7929-1A616ABAE718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Google Shape;12644;p89">
                  <a:extLst>
                    <a:ext uri="{FF2B5EF4-FFF2-40B4-BE49-F238E27FC236}">
                      <a16:creationId xmlns:a16="http://schemas.microsoft.com/office/drawing/2014/main" id="{05F075FA-12D0-7D3D-6FA8-2B5CCE1B7A14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F780929-FDFB-0A67-0837-47F527BD4F08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9" name="Google Shape;12453;p89">
                <a:extLst>
                  <a:ext uri="{FF2B5EF4-FFF2-40B4-BE49-F238E27FC236}">
                    <a16:creationId xmlns:a16="http://schemas.microsoft.com/office/drawing/2014/main" id="{D0566766-7E28-A03E-E0CC-D78CD21A574D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0" name="Google Shape;12489;p89">
                <a:extLst>
                  <a:ext uri="{FF2B5EF4-FFF2-40B4-BE49-F238E27FC236}">
                    <a16:creationId xmlns:a16="http://schemas.microsoft.com/office/drawing/2014/main" id="{73D59A2D-DE5A-CF55-CFE4-E4CF5730F0AE}"/>
                  </a:ext>
                </a:extLst>
              </p:cNvPr>
              <p:cNvGrpSpPr/>
              <p:nvPr/>
            </p:nvGrpSpPr>
            <p:grpSpPr>
              <a:xfrm>
                <a:off x="3714265" y="4323264"/>
                <a:ext cx="642991" cy="645964"/>
                <a:chOff x="-1333975" y="2365850"/>
                <a:chExt cx="292225" cy="293575"/>
              </a:xfrm>
              <a:grpFill/>
            </p:grpSpPr>
            <p:sp>
              <p:nvSpPr>
                <p:cNvPr id="52" name="Google Shape;12490;p89">
                  <a:extLst>
                    <a:ext uri="{FF2B5EF4-FFF2-40B4-BE49-F238E27FC236}">
                      <a16:creationId xmlns:a16="http://schemas.microsoft.com/office/drawing/2014/main" id="{0EF22C7C-390F-BD1F-0900-95AE22CA8B10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Google Shape;12491;p89">
                  <a:extLst>
                    <a:ext uri="{FF2B5EF4-FFF2-40B4-BE49-F238E27FC236}">
                      <a16:creationId xmlns:a16="http://schemas.microsoft.com/office/drawing/2014/main" id="{813788F0-7BD9-3777-5085-3F74C85986FA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Google Shape;12492;p89">
                  <a:extLst>
                    <a:ext uri="{FF2B5EF4-FFF2-40B4-BE49-F238E27FC236}">
                      <a16:creationId xmlns:a16="http://schemas.microsoft.com/office/drawing/2014/main" id="{62959E64-94D6-837B-71DC-793CCC6E7C39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Google Shape;12493;p89">
                  <a:extLst>
                    <a:ext uri="{FF2B5EF4-FFF2-40B4-BE49-F238E27FC236}">
                      <a16:creationId xmlns:a16="http://schemas.microsoft.com/office/drawing/2014/main" id="{C22CE84A-DBD4-1905-7A83-A3DE06944B08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Google Shape;12494;p89">
                  <a:extLst>
                    <a:ext uri="{FF2B5EF4-FFF2-40B4-BE49-F238E27FC236}">
                      <a16:creationId xmlns:a16="http://schemas.microsoft.com/office/drawing/2014/main" id="{8F5ED82A-5D0C-3CE8-EC94-F69E2517A765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Google Shape;12495;p89">
                  <a:extLst>
                    <a:ext uri="{FF2B5EF4-FFF2-40B4-BE49-F238E27FC236}">
                      <a16:creationId xmlns:a16="http://schemas.microsoft.com/office/drawing/2014/main" id="{E252755B-5E25-7C78-0BAD-9BF5D21A0838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Google Shape;12496;p89">
                  <a:extLst>
                    <a:ext uri="{FF2B5EF4-FFF2-40B4-BE49-F238E27FC236}">
                      <a16:creationId xmlns:a16="http://schemas.microsoft.com/office/drawing/2014/main" id="{F0874F67-C836-C2B5-356B-0181A80F8009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Google Shape;12497;p89">
                  <a:extLst>
                    <a:ext uri="{FF2B5EF4-FFF2-40B4-BE49-F238E27FC236}">
                      <a16:creationId xmlns:a16="http://schemas.microsoft.com/office/drawing/2014/main" id="{85479C3B-3BC9-CAD4-B2F2-81FC049E106C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oogle Shape;12529;p89">
                <a:extLst>
                  <a:ext uri="{FF2B5EF4-FFF2-40B4-BE49-F238E27FC236}">
                    <a16:creationId xmlns:a16="http://schemas.microsoft.com/office/drawing/2014/main" id="{BB625AC3-63F9-F1A8-5C91-C340BC8F42F6}"/>
                  </a:ext>
                </a:extLst>
              </p:cNvPr>
              <p:cNvGrpSpPr/>
              <p:nvPr/>
            </p:nvGrpSpPr>
            <p:grpSpPr>
              <a:xfrm>
                <a:off x="6232997" y="4324760"/>
                <a:ext cx="641288" cy="642993"/>
                <a:chOff x="-1333200" y="2770450"/>
                <a:chExt cx="291450" cy="292225"/>
              </a:xfrm>
              <a:grpFill/>
            </p:grpSpPr>
            <p:sp>
              <p:nvSpPr>
                <p:cNvPr id="50" name="Google Shape;12530;p89">
                  <a:extLst>
                    <a:ext uri="{FF2B5EF4-FFF2-40B4-BE49-F238E27FC236}">
                      <a16:creationId xmlns:a16="http://schemas.microsoft.com/office/drawing/2014/main" id="{84EFEBC0-896D-70C2-AEA6-222881BFA965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Google Shape;12531;p89">
                  <a:extLst>
                    <a:ext uri="{FF2B5EF4-FFF2-40B4-BE49-F238E27FC236}">
                      <a16:creationId xmlns:a16="http://schemas.microsoft.com/office/drawing/2014/main" id="{0FAF8CD6-442D-FEFF-392D-FC911F0DCCB8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oogle Shape;12557;p89">
                <a:extLst>
                  <a:ext uri="{FF2B5EF4-FFF2-40B4-BE49-F238E27FC236}">
                    <a16:creationId xmlns:a16="http://schemas.microsoft.com/office/drawing/2014/main" id="{0A44BA94-9DBF-EBB4-33B6-EE9E309017F4}"/>
                  </a:ext>
                </a:extLst>
              </p:cNvPr>
              <p:cNvGrpSpPr/>
              <p:nvPr/>
            </p:nvGrpSpPr>
            <p:grpSpPr>
              <a:xfrm>
                <a:off x="2029473" y="4325607"/>
                <a:ext cx="642993" cy="641289"/>
                <a:chOff x="-937025" y="2064750"/>
                <a:chExt cx="292225" cy="291450"/>
              </a:xfrm>
              <a:grpFill/>
            </p:grpSpPr>
            <p:sp>
              <p:nvSpPr>
                <p:cNvPr id="47" name="Google Shape;12558;p89">
                  <a:extLst>
                    <a:ext uri="{FF2B5EF4-FFF2-40B4-BE49-F238E27FC236}">
                      <a16:creationId xmlns:a16="http://schemas.microsoft.com/office/drawing/2014/main" id="{626814F0-C6DB-833B-0F44-CF9701C15AEB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Google Shape;12559;p89">
                  <a:extLst>
                    <a:ext uri="{FF2B5EF4-FFF2-40B4-BE49-F238E27FC236}">
                      <a16:creationId xmlns:a16="http://schemas.microsoft.com/office/drawing/2014/main" id="{C05BE8DB-BB7D-FC63-4309-70F0768C97E6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Google Shape;12560;p89">
                  <a:extLst>
                    <a:ext uri="{FF2B5EF4-FFF2-40B4-BE49-F238E27FC236}">
                      <a16:creationId xmlns:a16="http://schemas.microsoft.com/office/drawing/2014/main" id="{FFFB346A-C125-F447-096B-2842074AF17E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oogle Shape;12585;p89">
                <a:extLst>
                  <a:ext uri="{FF2B5EF4-FFF2-40B4-BE49-F238E27FC236}">
                    <a16:creationId xmlns:a16="http://schemas.microsoft.com/office/drawing/2014/main" id="{0B196436-1781-3733-C2BE-27BE749FD6FF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43" name="Google Shape;12586;p89">
                  <a:extLst>
                    <a:ext uri="{FF2B5EF4-FFF2-40B4-BE49-F238E27FC236}">
                      <a16:creationId xmlns:a16="http://schemas.microsoft.com/office/drawing/2014/main" id="{6CB98A66-027D-01BE-818E-AC9CB1C1681C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Google Shape;12587;p89">
                  <a:extLst>
                    <a:ext uri="{FF2B5EF4-FFF2-40B4-BE49-F238E27FC236}">
                      <a16:creationId xmlns:a16="http://schemas.microsoft.com/office/drawing/2014/main" id="{7C511145-5491-4A3F-28E1-4E32DA7B9A6A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Google Shape;12588;p89">
                  <a:extLst>
                    <a:ext uri="{FF2B5EF4-FFF2-40B4-BE49-F238E27FC236}">
                      <a16:creationId xmlns:a16="http://schemas.microsoft.com/office/drawing/2014/main" id="{E60D1903-F926-E04B-E0CB-49CF5904CDDF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Google Shape;12589;p89">
                  <a:extLst>
                    <a:ext uri="{FF2B5EF4-FFF2-40B4-BE49-F238E27FC236}">
                      <a16:creationId xmlns:a16="http://schemas.microsoft.com/office/drawing/2014/main" id="{0E1EDA0A-2703-82BE-BEE8-BCAE3B4E11AE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" name="Google Shape;12590;p89">
                <a:extLst>
                  <a:ext uri="{FF2B5EF4-FFF2-40B4-BE49-F238E27FC236}">
                    <a16:creationId xmlns:a16="http://schemas.microsoft.com/office/drawing/2014/main" id="{D97AF597-9228-0764-DEC1-50CD3B455652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Google Shape;12592;p89">
                <a:extLst>
                  <a:ext uri="{FF2B5EF4-FFF2-40B4-BE49-F238E27FC236}">
                    <a16:creationId xmlns:a16="http://schemas.microsoft.com/office/drawing/2014/main" id="{5AC96942-A32E-84B1-4D11-D379EAE5AD4E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Google Shape;12593;p89">
                <a:extLst>
                  <a:ext uri="{FF2B5EF4-FFF2-40B4-BE49-F238E27FC236}">
                    <a16:creationId xmlns:a16="http://schemas.microsoft.com/office/drawing/2014/main" id="{5D96D3BA-90B4-9E50-6C79-4C24D6AE79B0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Google Shape;12594;p89">
                <a:extLst>
                  <a:ext uri="{FF2B5EF4-FFF2-40B4-BE49-F238E27FC236}">
                    <a16:creationId xmlns:a16="http://schemas.microsoft.com/office/drawing/2014/main" id="{8CB9DED4-A1AA-0051-F8C5-E375113F7749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Google Shape;12595;p89">
                <a:extLst>
                  <a:ext uri="{FF2B5EF4-FFF2-40B4-BE49-F238E27FC236}">
                    <a16:creationId xmlns:a16="http://schemas.microsoft.com/office/drawing/2014/main" id="{9E4E290D-57BF-C9B9-F559-C5A8A9DD810D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Google Shape;12596;p89">
                <a:extLst>
                  <a:ext uri="{FF2B5EF4-FFF2-40B4-BE49-F238E27FC236}">
                    <a16:creationId xmlns:a16="http://schemas.microsoft.com/office/drawing/2014/main" id="{B4837DE1-78DB-329B-CB38-49AC981F046A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Google Shape;12597;p89">
                <a:extLst>
                  <a:ext uri="{FF2B5EF4-FFF2-40B4-BE49-F238E27FC236}">
                    <a16:creationId xmlns:a16="http://schemas.microsoft.com/office/drawing/2014/main" id="{CAD405B5-BF96-18C5-BF37-21CCFF4AAA46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1" name="Google Shape;12598;p89">
                <a:extLst>
                  <a:ext uri="{FF2B5EF4-FFF2-40B4-BE49-F238E27FC236}">
                    <a16:creationId xmlns:a16="http://schemas.microsoft.com/office/drawing/2014/main" id="{7827E165-B35D-31ED-9C7D-08B468976187}"/>
                  </a:ext>
                </a:extLst>
              </p:cNvPr>
              <p:cNvGrpSpPr/>
              <p:nvPr/>
            </p:nvGrpSpPr>
            <p:grpSpPr>
              <a:xfrm>
                <a:off x="4600743" y="4323861"/>
                <a:ext cx="566751" cy="644752"/>
                <a:chOff x="-919700" y="2420750"/>
                <a:chExt cx="257575" cy="293025"/>
              </a:xfrm>
              <a:grpFill/>
            </p:grpSpPr>
            <p:sp>
              <p:nvSpPr>
                <p:cNvPr id="40" name="Google Shape;12599;p89">
                  <a:extLst>
                    <a:ext uri="{FF2B5EF4-FFF2-40B4-BE49-F238E27FC236}">
                      <a16:creationId xmlns:a16="http://schemas.microsoft.com/office/drawing/2014/main" id="{2DBC9F94-97F2-185C-3095-C894AE5135D6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Google Shape;12600;p89">
                  <a:extLst>
                    <a:ext uri="{FF2B5EF4-FFF2-40B4-BE49-F238E27FC236}">
                      <a16:creationId xmlns:a16="http://schemas.microsoft.com/office/drawing/2014/main" id="{0F7A8D91-3E0F-4B2A-9D4F-5839B91498FA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Google Shape;12601;p89">
                  <a:extLst>
                    <a:ext uri="{FF2B5EF4-FFF2-40B4-BE49-F238E27FC236}">
                      <a16:creationId xmlns:a16="http://schemas.microsoft.com/office/drawing/2014/main" id="{38C23DE3-5D3E-B893-D809-1530D8943ECF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oogle Shape;12630;p89">
                <a:extLst>
                  <a:ext uri="{FF2B5EF4-FFF2-40B4-BE49-F238E27FC236}">
                    <a16:creationId xmlns:a16="http://schemas.microsoft.com/office/drawing/2014/main" id="{E6EE32B0-161F-35BF-8C24-64242AE330B7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38" name="Google Shape;12631;p89">
                  <a:extLst>
                    <a:ext uri="{FF2B5EF4-FFF2-40B4-BE49-F238E27FC236}">
                      <a16:creationId xmlns:a16="http://schemas.microsoft.com/office/drawing/2014/main" id="{A0607795-C21B-A19B-F4BE-9AC5995C9B8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Google Shape;12632;p89">
                  <a:extLst>
                    <a:ext uri="{FF2B5EF4-FFF2-40B4-BE49-F238E27FC236}">
                      <a16:creationId xmlns:a16="http://schemas.microsoft.com/office/drawing/2014/main" id="{B851F998-7271-0225-B0BE-5791A4A65003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3" name="Google Shape;12645;p89">
                <a:extLst>
                  <a:ext uri="{FF2B5EF4-FFF2-40B4-BE49-F238E27FC236}">
                    <a16:creationId xmlns:a16="http://schemas.microsoft.com/office/drawing/2014/main" id="{720A99E7-AF17-3054-7456-8D2082664863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4" name="Google Shape;12646;p89">
                <a:extLst>
                  <a:ext uri="{FF2B5EF4-FFF2-40B4-BE49-F238E27FC236}">
                    <a16:creationId xmlns:a16="http://schemas.microsoft.com/office/drawing/2014/main" id="{47CB91EC-CD88-70FE-BD6B-D7BB660B0543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34" name="Google Shape;12647;p89">
                  <a:extLst>
                    <a:ext uri="{FF2B5EF4-FFF2-40B4-BE49-F238E27FC236}">
                      <a16:creationId xmlns:a16="http://schemas.microsoft.com/office/drawing/2014/main" id="{EB698513-B026-4C5F-6C5F-15739A1AD9F0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Google Shape;12648;p89">
                  <a:extLst>
                    <a:ext uri="{FF2B5EF4-FFF2-40B4-BE49-F238E27FC236}">
                      <a16:creationId xmlns:a16="http://schemas.microsoft.com/office/drawing/2014/main" id="{F27F0778-749B-3C80-C836-4B6F07C745F4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Google Shape;12649;p89">
                  <a:extLst>
                    <a:ext uri="{FF2B5EF4-FFF2-40B4-BE49-F238E27FC236}">
                      <a16:creationId xmlns:a16="http://schemas.microsoft.com/office/drawing/2014/main" id="{BB553CA2-3836-D6BB-14DB-1C4E89D4E249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Google Shape;12650;p89">
                  <a:extLst>
                    <a:ext uri="{FF2B5EF4-FFF2-40B4-BE49-F238E27FC236}">
                      <a16:creationId xmlns:a16="http://schemas.microsoft.com/office/drawing/2014/main" id="{0383D499-8FAF-32C7-6303-831EC8978E20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" name="Google Shape;12651;p89">
                <a:extLst>
                  <a:ext uri="{FF2B5EF4-FFF2-40B4-BE49-F238E27FC236}">
                    <a16:creationId xmlns:a16="http://schemas.microsoft.com/office/drawing/2014/main" id="{5E57822D-CAA9-2114-147D-61A7E6C7A253}"/>
                  </a:ext>
                </a:extLst>
              </p:cNvPr>
              <p:cNvGrpSpPr/>
              <p:nvPr/>
            </p:nvGrpSpPr>
            <p:grpSpPr>
              <a:xfrm>
                <a:off x="8641703" y="4335834"/>
                <a:ext cx="620859" cy="620858"/>
                <a:chOff x="1323129" y="2571761"/>
                <a:chExt cx="417024" cy="417024"/>
              </a:xfrm>
              <a:grpFill/>
            </p:grpSpPr>
            <p:sp>
              <p:nvSpPr>
                <p:cNvPr id="30" name="Google Shape;12652;p89">
                  <a:extLst>
                    <a:ext uri="{FF2B5EF4-FFF2-40B4-BE49-F238E27FC236}">
                      <a16:creationId xmlns:a16="http://schemas.microsoft.com/office/drawing/2014/main" id="{113F1335-5EBD-A18B-8BFC-B966EB2DCA9A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3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Google Shape;12653;p89">
                  <a:extLst>
                    <a:ext uri="{FF2B5EF4-FFF2-40B4-BE49-F238E27FC236}">
                      <a16:creationId xmlns:a16="http://schemas.microsoft.com/office/drawing/2014/main" id="{5E385E77-1FE7-E8C1-7198-3DFCC3A9C66A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3" h="3513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Google Shape;12654;p89">
                  <a:extLst>
                    <a:ext uri="{FF2B5EF4-FFF2-40B4-BE49-F238E27FC236}">
                      <a16:creationId xmlns:a16="http://schemas.microsoft.com/office/drawing/2014/main" id="{872CA83E-7FD2-77EC-D2F7-14F0BA720A19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Google Shape;12655;p89">
                  <a:extLst>
                    <a:ext uri="{FF2B5EF4-FFF2-40B4-BE49-F238E27FC236}">
                      <a16:creationId xmlns:a16="http://schemas.microsoft.com/office/drawing/2014/main" id="{97388C47-10A7-028A-28CB-3CF9D7E9B052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" name="Google Shape;12656;p89">
                <a:extLst>
                  <a:ext uri="{FF2B5EF4-FFF2-40B4-BE49-F238E27FC236}">
                    <a16:creationId xmlns:a16="http://schemas.microsoft.com/office/drawing/2014/main" id="{AB0FF3D2-82DF-973D-A1C7-189D4B01D5B8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7" name="Google Shape;12657;p89">
                <a:extLst>
                  <a:ext uri="{FF2B5EF4-FFF2-40B4-BE49-F238E27FC236}">
                    <a16:creationId xmlns:a16="http://schemas.microsoft.com/office/drawing/2014/main" id="{0A794548-1959-8476-05B2-103AC24B2108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28" name="Google Shape;12658;p89">
                  <a:extLst>
                    <a:ext uri="{FF2B5EF4-FFF2-40B4-BE49-F238E27FC236}">
                      <a16:creationId xmlns:a16="http://schemas.microsoft.com/office/drawing/2014/main" id="{4F5A5103-FECD-9595-4C3D-E946DD2775BD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Google Shape;12659;p89">
                  <a:extLst>
                    <a:ext uri="{FF2B5EF4-FFF2-40B4-BE49-F238E27FC236}">
                      <a16:creationId xmlns:a16="http://schemas.microsoft.com/office/drawing/2014/main" id="{A56614EA-A5ED-2F50-550D-E29E8BB5CD11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7929208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/>
          <p:nvPr/>
        </p:nvSpPr>
        <p:spPr>
          <a:xfrm>
            <a:off x="838200" y="482871"/>
            <a:ext cx="10515600" cy="615553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000000"/>
              </a:buClr>
              <a:buSzPts val="1100"/>
            </a:pPr>
            <a:r>
              <a:rPr lang="en-US" sz="4000" b="1">
                <a:solidFill>
                  <a:schemeClr val="bg1"/>
                </a:solidFill>
                <a:latin typeface="Lora" pitchFamily="2" charset="0"/>
                <a:ea typeface="Cambria" panose="02040503050406030204" pitchFamily="18" charset="0"/>
                <a:sym typeface="Arial"/>
              </a:rPr>
              <a:t>How To Edit Shapes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D4234C-A372-C4B9-0546-1D910B72B927}"/>
              </a:ext>
            </a:extLst>
          </p:cNvPr>
          <p:cNvGrpSpPr/>
          <p:nvPr/>
        </p:nvGrpSpPr>
        <p:grpSpPr>
          <a:xfrm>
            <a:off x="932957" y="1439161"/>
            <a:ext cx="10326086" cy="4905190"/>
            <a:chOff x="932957" y="1290638"/>
            <a:chExt cx="10326086" cy="4905190"/>
          </a:xfrm>
        </p:grpSpPr>
        <p:sp>
          <p:nvSpPr>
            <p:cNvPr id="4" name="Google Shape;2858;p60">
              <a:extLst>
                <a:ext uri="{FF2B5EF4-FFF2-40B4-BE49-F238E27FC236}">
                  <a16:creationId xmlns:a16="http://schemas.microsoft.com/office/drawing/2014/main" id="{A39CEAFD-6FEB-7199-BEA1-7663C0209E88}"/>
                </a:ext>
              </a:extLst>
            </p:cNvPr>
            <p:cNvSpPr txBox="1"/>
            <p:nvPr/>
          </p:nvSpPr>
          <p:spPr>
            <a:xfrm>
              <a:off x="932957" y="1290638"/>
              <a:ext cx="10325100" cy="800100"/>
            </a:xfrm>
            <a:prstGeom prst="rect">
              <a:avLst/>
            </a:prstGeom>
            <a:noFill/>
          </p:spPr>
          <p:txBody>
            <a:bodyPr spcFirstLastPara="1" vert="horz" wrap="square" lIns="0" tIns="0" rIns="0" bIns="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96" indent="0">
                <a:buFont typeface="Arial" panose="020B0604020202020204" pitchFamily="34" charset="0"/>
                <a:buNone/>
              </a:pPr>
              <a:r>
                <a:rPr lang="en-US" sz="1800">
                  <a:solidFill>
                    <a:schemeClr val="bg1"/>
                  </a:solid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You can add and edit some </a:t>
              </a:r>
              <a:r>
                <a:rPr lang="en-US" sz="1800" b="1">
                  <a:solidFill>
                    <a:schemeClr val="bg1"/>
                  </a:solidFill>
                  <a:uFill>
                    <a:noFill/>
                  </a:u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shapes</a:t>
              </a:r>
              <a:r>
                <a:rPr lang="en-US" sz="1800">
                  <a:solidFill>
                    <a:schemeClr val="bg1"/>
                  </a:solid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 to your presentation to present your data in a visual way.</a:t>
              </a:r>
            </a:p>
          </p:txBody>
        </p:sp>
        <p:sp>
          <p:nvSpPr>
            <p:cNvPr id="5" name="Google Shape;2859;p60">
              <a:extLst>
                <a:ext uri="{FF2B5EF4-FFF2-40B4-BE49-F238E27FC236}">
                  <a16:creationId xmlns:a16="http://schemas.microsoft.com/office/drawing/2014/main" id="{80214AB7-A773-2C78-4FBC-E7CC1F7F6F6D}"/>
                </a:ext>
              </a:extLst>
            </p:cNvPr>
            <p:cNvSpPr txBox="1"/>
            <p:nvPr/>
          </p:nvSpPr>
          <p:spPr>
            <a:xfrm>
              <a:off x="932957" y="2286628"/>
              <a:ext cx="10326086" cy="39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Choose your favourite infographic and insert it in your presentation using Ctrl C + Ctrl V or Cmd C + Cmd V in Mac.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Select one of the parts and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ungroup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it by right-clicking and choosing “Ungroup”.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Change the color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by clicking on the paint bucket.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Then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resize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the element by clicking and dragging one of the square-shaped points of its bounding box (the cursor should look like a double-headed arrow). Remember to hold Shift while dragging to keep the proportions.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the elements again by selecting them, right-clicking and choosing “Group”.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Repeat the steps above with the other parts and when you’re done editing, copy the end result and paste it into your presentation.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Remember to choose the “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Keep source formatting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” option so that it keeps the design. For more info, please visit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(Tips &amp; Tricks)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918396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/>
          <p:nvPr/>
        </p:nvSpPr>
        <p:spPr>
          <a:xfrm>
            <a:off x="838200" y="578607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Terms Of Use (Free Users)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942558-2E9D-0DC7-288B-8F539D279057}"/>
              </a:ext>
            </a:extLst>
          </p:cNvPr>
          <p:cNvGrpSpPr/>
          <p:nvPr/>
        </p:nvGrpSpPr>
        <p:grpSpPr>
          <a:xfrm>
            <a:off x="965834" y="1755077"/>
            <a:ext cx="9967461" cy="4524315"/>
            <a:chOff x="1524000" y="1838157"/>
            <a:chExt cx="9029700" cy="452431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F02BDB2-35C6-50BB-196E-5564E0DDA336}"/>
                </a:ext>
              </a:extLst>
            </p:cNvPr>
            <p:cNvSpPr/>
            <p:nvPr/>
          </p:nvSpPr>
          <p:spPr>
            <a:xfrm>
              <a:off x="1524000" y="1838157"/>
              <a:ext cx="9029700" cy="45243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If you are a free subscriber, you should credit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by keeping the “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Thank You”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You can:</a:t>
              </a:r>
              <a:endPara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v"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Sell, rent, or second-license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 or its altered version.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Promulgate, unless explicitly permitted,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content, by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Incorporate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Obtain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content’s copyright.</a:t>
              </a:r>
            </a:p>
            <a:p>
              <a:pPr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Kindly refer to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page or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for advanced slide modification guidelines.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A78C161-7561-66EF-955F-9F7EA36DDAB8}"/>
                </a:ext>
              </a:extLst>
            </p:cNvPr>
            <p:cNvSpPr/>
            <p:nvPr/>
          </p:nvSpPr>
          <p:spPr>
            <a:xfrm>
              <a:off x="1524000" y="6027356"/>
              <a:ext cx="5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229110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/>
          <p:nvPr/>
        </p:nvSpPr>
        <p:spPr>
          <a:xfrm>
            <a:off x="838200" y="47088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Terms Of Use (Premium Users)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02BDB2-35C6-50BB-196E-5564E0DDA336}"/>
              </a:ext>
            </a:extLst>
          </p:cNvPr>
          <p:cNvSpPr/>
          <p:nvPr/>
        </p:nvSpPr>
        <p:spPr>
          <a:xfrm>
            <a:off x="854399" y="1647355"/>
            <a:ext cx="10483203" cy="4739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without giving attribution to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or keeping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“Thank You”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Sell, rent or second-license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Incorporate the elements used 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Obtain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copyright for the elements used in this template as a logo or trademark.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bg1"/>
              </a:solidFill>
              <a:latin typeface="Lora" pitchFamily="2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Kindly refer to our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page 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for advanced slide modification guidelines.</a:t>
            </a:r>
          </a:p>
        </p:txBody>
      </p:sp>
    </p:spTree>
    <p:extLst>
      <p:ext uri="{BB962C8B-B14F-4D97-AF65-F5344CB8AC3E}">
        <p14:creationId xmlns:p14="http://schemas.microsoft.com/office/powerpoint/2010/main" val="204706485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0BD22A6-456A-83D3-BFBC-702DA738E93B}"/>
              </a:ext>
            </a:extLst>
          </p:cNvPr>
          <p:cNvSpPr/>
          <p:nvPr/>
        </p:nvSpPr>
        <p:spPr>
          <a:xfrm>
            <a:off x="5186184" y="-1061"/>
            <a:ext cx="7009212" cy="6865895"/>
          </a:xfrm>
          <a:custGeom>
            <a:avLst/>
            <a:gdLst>
              <a:gd name="connsiteX0" fmla="*/ 7009213 w 7009212"/>
              <a:gd name="connsiteY0" fmla="*/ 0 h 6865895"/>
              <a:gd name="connsiteX1" fmla="*/ 7009213 w 7009212"/>
              <a:gd name="connsiteY1" fmla="*/ 3760841 h 6865895"/>
              <a:gd name="connsiteX2" fmla="*/ 5666734 w 7009212"/>
              <a:gd name="connsiteY2" fmla="*/ 6865896 h 6865895"/>
              <a:gd name="connsiteX3" fmla="*/ 0 w 7009212"/>
              <a:gd name="connsiteY3" fmla="*/ 6865896 h 6865895"/>
              <a:gd name="connsiteX4" fmla="*/ 3261955 w 7009212"/>
              <a:gd name="connsiteY4" fmla="*/ 0 h 6865895"/>
              <a:gd name="connsiteX5" fmla="*/ 7009213 w 7009212"/>
              <a:gd name="connsiteY5" fmla="*/ 0 h 686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9212" h="6865895">
                <a:moveTo>
                  <a:pt x="7009213" y="0"/>
                </a:moveTo>
                <a:lnTo>
                  <a:pt x="7009213" y="3760841"/>
                </a:lnTo>
                <a:lnTo>
                  <a:pt x="5666734" y="6865896"/>
                </a:lnTo>
                <a:lnTo>
                  <a:pt x="0" y="6865896"/>
                </a:lnTo>
                <a:lnTo>
                  <a:pt x="3261955" y="0"/>
                </a:lnTo>
                <a:lnTo>
                  <a:pt x="7009213" y="0"/>
                </a:lnTo>
                <a:close/>
              </a:path>
            </a:pathLst>
          </a:custGeom>
          <a:noFill/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FB384A-6576-7B11-D3DB-C5F3461EB078}"/>
              </a:ext>
            </a:extLst>
          </p:cNvPr>
          <p:cNvSpPr/>
          <p:nvPr/>
        </p:nvSpPr>
        <p:spPr>
          <a:xfrm rot="17661601">
            <a:off x="4485948" y="4908753"/>
            <a:ext cx="4273315" cy="16980"/>
          </a:xfrm>
          <a:custGeom>
            <a:avLst/>
            <a:gdLst>
              <a:gd name="connsiteX0" fmla="*/ -1569 w 4273315"/>
              <a:gd name="connsiteY0" fmla="*/ -718 h 16980"/>
              <a:gd name="connsiteX1" fmla="*/ 4271745 w 4273315"/>
              <a:gd name="connsiteY1" fmla="*/ -718 h 16980"/>
              <a:gd name="connsiteX2" fmla="*/ 4271745 w 4273315"/>
              <a:gd name="connsiteY2" fmla="*/ 16263 h 16980"/>
              <a:gd name="connsiteX3" fmla="*/ -1569 w 4273315"/>
              <a:gd name="connsiteY3" fmla="*/ 16263 h 1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3315" h="16980">
                <a:moveTo>
                  <a:pt x="-1569" y="-718"/>
                </a:moveTo>
                <a:lnTo>
                  <a:pt x="4271745" y="-718"/>
                </a:lnTo>
                <a:lnTo>
                  <a:pt x="4271745" y="16263"/>
                </a:lnTo>
                <a:lnTo>
                  <a:pt x="-1569" y="16263"/>
                </a:lnTo>
                <a:close/>
              </a:path>
            </a:pathLst>
          </a:custGeom>
          <a:solidFill>
            <a:srgbClr val="FFFFFF"/>
          </a:solidFill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2938F5-65B8-9E0A-F4B7-8F1DC6214600}"/>
              </a:ext>
            </a:extLst>
          </p:cNvPr>
          <p:cNvSpPr txBox="1"/>
          <p:nvPr/>
        </p:nvSpPr>
        <p:spPr>
          <a:xfrm>
            <a:off x="5951920" y="3337772"/>
            <a:ext cx="318724" cy="29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3" b="0" i="0" u="none" strike="noStrike" kern="1200" cap="none" spc="0" normalizeH="0" baseline="0" noProof="0">
                <a:ln/>
                <a:solidFill>
                  <a:srgbClr val="28282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rtl val="0"/>
              </a:rPr>
              <a:t>,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F0B63-858B-65AA-0C49-85100F52ACB1}"/>
              </a:ext>
            </a:extLst>
          </p:cNvPr>
          <p:cNvSpPr txBox="1"/>
          <p:nvPr/>
        </p:nvSpPr>
        <p:spPr>
          <a:xfrm>
            <a:off x="2691168" y="5713321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1800" algn="l"/>
              </a:tabLst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134A1-1C2E-0AF9-6A92-732CFC913868}"/>
              </a:ext>
            </a:extLst>
          </p:cNvPr>
          <p:cNvSpPr txBox="1"/>
          <p:nvPr/>
        </p:nvSpPr>
        <p:spPr>
          <a:xfrm>
            <a:off x="2482000" y="1214080"/>
            <a:ext cx="65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We respect your valuable time with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If you have any questions, please reach 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EB6932-0A73-80DE-595D-712B4D850874}"/>
              </a:ext>
            </a:extLst>
          </p:cNvPr>
          <p:cNvGrpSpPr/>
          <p:nvPr/>
        </p:nvGrpSpPr>
        <p:grpSpPr>
          <a:xfrm>
            <a:off x="4897244" y="2845262"/>
            <a:ext cx="1699094" cy="460814"/>
            <a:chOff x="3889500" y="3338261"/>
            <a:chExt cx="2814220" cy="763249"/>
          </a:xfrm>
        </p:grpSpPr>
        <p:pic>
          <p:nvPicPr>
            <p:cNvPr id="14" name="Picture 4" descr="Facebook icon circle Logo PNG Vector (EPS) Free Download">
              <a:hlinkClick r:id="rId3"/>
              <a:extLst>
                <a:ext uri="{FF2B5EF4-FFF2-40B4-BE49-F238E27FC236}">
                  <a16:creationId xmlns:a16="http://schemas.microsoft.com/office/drawing/2014/main" id="{427F4E0F-53C5-C8DB-22A7-778723EED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500" y="3338261"/>
              <a:ext cx="730592" cy="730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Youtube PNG images free download">
              <a:hlinkClick r:id="rId5"/>
              <a:extLst>
                <a:ext uri="{FF2B5EF4-FFF2-40B4-BE49-F238E27FC236}">
                  <a16:creationId xmlns:a16="http://schemas.microsoft.com/office/drawing/2014/main" id="{64B451FA-0051-978D-B606-597DB1D9A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173" y="3370498"/>
              <a:ext cx="1019843" cy="72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LinkedIn Logo – Free PNG format download (2022)">
              <a:hlinkClick r:id="rId7"/>
              <a:extLst>
                <a:ext uri="{FF2B5EF4-FFF2-40B4-BE49-F238E27FC236}">
                  <a16:creationId xmlns:a16="http://schemas.microsoft.com/office/drawing/2014/main" id="{AF94A4E7-3300-CA86-EF5F-E702C1D84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89" y="3373956"/>
              <a:ext cx="1293431" cy="72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EC2B98A-951A-514C-6A46-5AA1CBA9AF9B}"/>
              </a:ext>
            </a:extLst>
          </p:cNvPr>
          <p:cNvSpPr/>
          <p:nvPr/>
        </p:nvSpPr>
        <p:spPr>
          <a:xfrm>
            <a:off x="3221531" y="4428007"/>
            <a:ext cx="5024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CREDIT: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created this PowerPoint template.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Let this slide be kept for attribution.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44CD4C-D14D-3B12-D2DF-8A842A11AD6B}"/>
              </a:ext>
            </a:extLst>
          </p:cNvPr>
          <p:cNvSpPr/>
          <p:nvPr/>
        </p:nvSpPr>
        <p:spPr>
          <a:xfrm>
            <a:off x="3221531" y="3690539"/>
            <a:ext cx="50240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Do you have a design request, please visit our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redesign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page.</a:t>
            </a:r>
          </a:p>
        </p:txBody>
      </p:sp>
    </p:spTree>
    <p:extLst>
      <p:ext uri="{BB962C8B-B14F-4D97-AF65-F5344CB8AC3E}">
        <p14:creationId xmlns:p14="http://schemas.microsoft.com/office/powerpoint/2010/main" val="3149324679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Office Theme">
  <a:themeElements>
    <a:clrScheme name="mobil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14DBB"/>
      </a:accent1>
      <a:accent2>
        <a:srgbClr val="B848D6"/>
      </a:accent2>
      <a:accent3>
        <a:srgbClr val="D674D1"/>
      </a:accent3>
      <a:accent4>
        <a:srgbClr val="FDA5A5"/>
      </a:accent4>
      <a:accent5>
        <a:srgbClr val="45036D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</TotalTime>
  <Words>765</Words>
  <Application>Microsoft Office PowerPoint</Application>
  <PresentationFormat>Widescreen</PresentationFormat>
  <Paragraphs>71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Lora</vt:lpstr>
      <vt:lpstr>Lora</vt:lpstr>
      <vt:lpstr>Montserrat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SlideEgg</dc:creator>
  <cp:lastModifiedBy>Islam Soliman</cp:lastModifiedBy>
  <cp:revision>51</cp:revision>
  <dcterms:created xsi:type="dcterms:W3CDTF">2023-04-08T10:02:40Z</dcterms:created>
  <dcterms:modified xsi:type="dcterms:W3CDTF">2023-09-06T18:02:49Z</dcterms:modified>
</cp:coreProperties>
</file>