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6" r:id="rId3"/>
    <p:sldId id="257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92" r:id="rId12"/>
    <p:sldId id="1049" r:id="rId13"/>
    <p:sldId id="1050" r:id="rId14"/>
    <p:sldId id="1051" r:id="rId15"/>
    <p:sldId id="1052" r:id="rId16"/>
    <p:sldId id="1046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6EB559"/>
    <a:srgbClr val="8966AA"/>
    <a:srgbClr val="00485B"/>
    <a:srgbClr val="EFC94E"/>
    <a:srgbClr val="E46A45"/>
    <a:srgbClr val="508C3E"/>
    <a:srgbClr val="B3382F"/>
    <a:srgbClr val="CB453A"/>
    <a:srgbClr val="D74B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82" d="100"/>
          <a:sy n="82" d="100"/>
        </p:scale>
        <p:origin x="30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0AEE6-A02E-70CC-6059-11B13EF1E9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E40827-6492-2B14-C394-0ECBA24FEC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68D940-C8D4-FFC9-540C-38FD3A4B5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65CDC-4147-461B-9A01-4150F466F786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635844-522E-A4AE-579A-792A0C8B8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853915-1112-CFCD-E4A3-FEE81CDD2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BB472-94FE-4D46-B335-608933185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611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7D1534-D84F-C465-D69A-208ABC0287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9359CF-00A2-0248-20EF-99B3161D53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9867F7-A122-87F4-0F2C-9BC10F2574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65CDC-4147-461B-9A01-4150F466F786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9B4397-FE6F-E421-C4C7-1A0216E0E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72CD42-E52F-4078-D825-39018FF58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BB472-94FE-4D46-B335-608933185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2828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708DEB-6202-31C2-996B-2C7CF6BBD5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9B3575-52CD-4C98-3AFC-326D0EB21A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FE947B-6901-9C8D-991C-AA3160A3C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65CDC-4147-461B-9A01-4150F466F786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882589-D4D7-88E3-D01E-C5D3A4639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2A4CDE-2C4D-381F-31A2-357352829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BB472-94FE-4D46-B335-608933185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756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0E569-D66A-B9BD-BCED-BC052C7B3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99F665-4215-0A1C-3E32-E3BB6B24CD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23121D-4640-8FA7-E8CB-1C998BF83B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5211AD-EE27-7A36-FEAB-244D087AD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65CDC-4147-461B-9A01-4150F466F786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213945-6E5F-D89A-5F11-848F573E7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F5F95B-CC1E-93F9-B9BA-2C922E8E7A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BB472-94FE-4D46-B335-608933185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721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24EE8-D930-ECDE-9725-369AE4695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4228A3-80DB-876E-7E00-1B23A9CB90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121E75-E3E6-96FB-29A7-A8C705BBFB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F9557A7-0AD8-D3B2-552D-8E3CE651D1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8775104-E2F7-D2CC-75A2-CF9823392F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2A84EA5-739A-1B49-A043-46B87EF895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65CDC-4147-461B-9A01-4150F466F786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6A5D035-4956-D102-B17F-845D4144C5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5669047-6ED4-BB48-9418-7CADAB656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BB472-94FE-4D46-B335-608933185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225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AD95E0-26C1-D619-9B79-16DFF9264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3F7A9A-B776-6298-B6CD-C10C0F368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65CDC-4147-461B-9A01-4150F466F786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426109-C880-658A-CAA8-B1920D13D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2BD839-8495-3B91-9CAE-16EF20439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BB472-94FE-4D46-B335-608933185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146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0992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2326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91408-525F-3993-6312-B47DA02FB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39C809-8DB1-5A7C-5B47-BC7FDE205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FEB24F-0993-F420-2AB8-F4C119D0E1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741D3B-0FAC-ED40-D342-059DCC3A03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65CDC-4147-461B-9A01-4150F466F786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E2E761-0E52-0988-3923-AF6553A37B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BA9A9F-4DED-97F3-611E-A6AD8996E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BB472-94FE-4D46-B335-608933185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509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C89590-58B1-BE66-1A19-83A7DC9EF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DCF3913-FB95-ECBD-3FFD-D2A50A122F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245554-4E57-382F-36C4-83B7C35104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9F006F-4907-FB11-63DD-B8E3CCE16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65CDC-4147-461B-9A01-4150F466F786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D01E11-7F92-9CCA-274D-6BF458E476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06FB04-E34C-64AE-8F74-EC78A4054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BB472-94FE-4D46-B335-608933185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696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D95D5-AA8D-DAF8-C44B-E210EBB04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A08DF-FD90-3B37-CB9E-E7636B2722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AD4A0F-25C8-61C5-07C0-18FC698237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65CDC-4147-461B-9A01-4150F466F786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60C3FA-E37E-4703-3583-54A4159DE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1293D8-0370-CC52-C267-87D47209E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BB472-94FE-4D46-B335-608933185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6896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8D42E5E-99ED-AEC1-F855-A69A0B245C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80E54E-254D-B1B2-82C0-888E0869C7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5C1F7A-466A-2990-54B0-E9F7365900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65CDC-4147-461B-9A01-4150F466F786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61E2AC-7D8C-AFD9-728E-D4A69D785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F2C979-B735-8331-3B67-51656FC2C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BB472-94FE-4D46-B335-608933185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551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8F48590-F1F0-7354-6DFE-51C5DC415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E4A681-BEC6-3706-9972-31673231B3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D7C49A-0B1D-71B7-1E75-855C6BB05A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B65CDC-4147-461B-9A01-4150F466F786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678C0F-2533-3EA7-7829-C7494DCA55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05E587-5069-55D1-D084-9A8E6985E6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4BB472-94FE-4D46-B335-608933185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811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lideegg.com/tips-and-tricks-powerpoint-templates" TargetMode="Externa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egg.com/tips-and-tricks-powerpoint-templates" TargetMode="External"/><Relationship Id="rId2" Type="http://schemas.openxmlformats.org/officeDocument/2006/relationships/hyperlink" Target="https://www.slideegg.com/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slideegg.tawk.help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egg.com/tips-and-tricks-powerpoint-templates" TargetMode="External"/><Relationship Id="rId2" Type="http://schemas.openxmlformats.org/officeDocument/2006/relationships/hyperlink" Target="https://www.slideegg.com/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slideegg.tawk.help/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hyperlink" Target="https://www.slideegg.com/redesign" TargetMode="External"/><Relationship Id="rId3" Type="http://schemas.openxmlformats.org/officeDocument/2006/relationships/hyperlink" Target="https://www.facebook.com/SlideEgg" TargetMode="External"/><Relationship Id="rId7" Type="http://schemas.openxmlformats.org/officeDocument/2006/relationships/hyperlink" Target="https://www.youtube.com/channel/UCKevbriFTbpu-nd4NBafPEg" TargetMode="External"/><Relationship Id="rId12" Type="http://schemas.openxmlformats.org/officeDocument/2006/relationships/image" Target="../media/image17.png"/><Relationship Id="rId2" Type="http://schemas.openxmlformats.org/officeDocument/2006/relationships/hyperlink" Target="http://www.slideegg.com/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11" Type="http://schemas.openxmlformats.org/officeDocument/2006/relationships/hyperlink" Target="https://www.instagram.com/slide_egg/" TargetMode="External"/><Relationship Id="rId5" Type="http://schemas.openxmlformats.org/officeDocument/2006/relationships/hyperlink" Target="https://www.instagram.com/egg_slide/" TargetMode="External"/><Relationship Id="rId10" Type="http://schemas.openxmlformats.org/officeDocument/2006/relationships/image" Target="../media/image16.png"/><Relationship Id="rId4" Type="http://schemas.openxmlformats.org/officeDocument/2006/relationships/image" Target="../media/image13.png"/><Relationship Id="rId9" Type="http://schemas.openxmlformats.org/officeDocument/2006/relationships/hyperlink" Target="https://twitter.com/egg_slid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B76022F5-07E9-CBDC-8461-C56C173154AA}"/>
              </a:ext>
            </a:extLst>
          </p:cNvPr>
          <p:cNvGrpSpPr/>
          <p:nvPr/>
        </p:nvGrpSpPr>
        <p:grpSpPr>
          <a:xfrm>
            <a:off x="794644" y="1780997"/>
            <a:ext cx="10602712" cy="3905607"/>
            <a:chOff x="794644" y="1679399"/>
            <a:chExt cx="10602712" cy="3905607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6DB420F-0F1E-0BA0-4D43-60D144192506}"/>
                </a:ext>
              </a:extLst>
            </p:cNvPr>
            <p:cNvGrpSpPr/>
            <p:nvPr/>
          </p:nvGrpSpPr>
          <p:grpSpPr>
            <a:xfrm>
              <a:off x="794644" y="1679399"/>
              <a:ext cx="10602712" cy="3905607"/>
              <a:chOff x="867316" y="1048924"/>
              <a:chExt cx="10602712" cy="3905607"/>
            </a:xfrm>
          </p:grpSpPr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2116913B-38F6-7EDB-066D-E15C7410BBBA}"/>
                  </a:ext>
                </a:extLst>
              </p:cNvPr>
              <p:cNvSpPr txBox="1"/>
              <p:nvPr/>
            </p:nvSpPr>
            <p:spPr>
              <a:xfrm>
                <a:off x="1278815" y="1603023"/>
                <a:ext cx="9634369" cy="31547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9900" b="1" dirty="0">
                    <a:solidFill>
                      <a:schemeClr val="bg2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Lora" pitchFamily="2" charset="0"/>
                  </a:rPr>
                  <a:t>T E A M</a:t>
                </a:r>
              </a:p>
            </p:txBody>
          </p:sp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02D4D13-BAC6-E745-5A6A-232C4DD2A665}"/>
                  </a:ext>
                </a:extLst>
              </p:cNvPr>
              <p:cNvSpPr txBox="1"/>
              <p:nvPr/>
            </p:nvSpPr>
            <p:spPr>
              <a:xfrm>
                <a:off x="4468989" y="3846535"/>
                <a:ext cx="3254021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6600" b="1" dirty="0">
                    <a:solidFill>
                      <a:schemeClr val="bg2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Lora" pitchFamily="2" charset="0"/>
                  </a:rPr>
                  <a:t> WORK</a:t>
                </a:r>
                <a:endParaRPr lang="en-US" sz="6600" dirty="0"/>
              </a:p>
            </p:txBody>
          </p:sp>
          <p:pic>
            <p:nvPicPr>
              <p:cNvPr id="4098" name="Picture 2" descr="Businessman - Free people icons">
                <a:extLst>
                  <a:ext uri="{FF2B5EF4-FFF2-40B4-BE49-F238E27FC236}">
                    <a16:creationId xmlns:a16="http://schemas.microsoft.com/office/drawing/2014/main" id="{AA89C814-0D14-C66A-5550-E5DAA0AB95C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24690" y="1463350"/>
                <a:ext cx="822998" cy="82299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100" name="Picture 4" descr="Free Icon | Businessman">
                <a:extLst>
                  <a:ext uri="{FF2B5EF4-FFF2-40B4-BE49-F238E27FC236}">
                    <a16:creationId xmlns:a16="http://schemas.microsoft.com/office/drawing/2014/main" id="{8353B642-2C18-DB8A-56AF-9BEECD730B0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96092" y="2293410"/>
                <a:ext cx="1773936" cy="177393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102" name="Picture 6" descr="Free Icon | Businessman">
                <a:extLst>
                  <a:ext uri="{FF2B5EF4-FFF2-40B4-BE49-F238E27FC236}">
                    <a16:creationId xmlns:a16="http://schemas.microsoft.com/office/drawing/2014/main" id="{20C95345-2028-A94F-A706-470DEF15618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316" y="2773707"/>
                <a:ext cx="1279528" cy="12795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104" name="Picture 8" descr="Free Icon | Business">
                <a:extLst>
                  <a:ext uri="{FF2B5EF4-FFF2-40B4-BE49-F238E27FC236}">
                    <a16:creationId xmlns:a16="http://schemas.microsoft.com/office/drawing/2014/main" id="{BA706D23-3675-0ED2-5A94-AC72DF527EE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68855" y="2607166"/>
                <a:ext cx="1467556" cy="146755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106" name="Picture 10" descr="Free Icon | Meeting">
                <a:extLst>
                  <a:ext uri="{FF2B5EF4-FFF2-40B4-BE49-F238E27FC236}">
                    <a16:creationId xmlns:a16="http://schemas.microsoft.com/office/drawing/2014/main" id="{D9E71C15-8C87-C447-D05A-F2F2CE2C875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6811" y="1048924"/>
                <a:ext cx="1264356" cy="126435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108" name="Picture 12" descr="Free Icon | Businesswoman">
                <a:extLst>
                  <a:ext uri="{FF2B5EF4-FFF2-40B4-BE49-F238E27FC236}">
                    <a16:creationId xmlns:a16="http://schemas.microsoft.com/office/drawing/2014/main" id="{D1B3F277-5B8B-840B-1921-BA476233E5F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5588" y="3885363"/>
                <a:ext cx="778378" cy="77837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110" name="Picture 14" descr="Free Icon | Couple">
                <a:extLst>
                  <a:ext uri="{FF2B5EF4-FFF2-40B4-BE49-F238E27FC236}">
                    <a16:creationId xmlns:a16="http://schemas.microsoft.com/office/drawing/2014/main" id="{05D728D6-71D1-19AC-1C3A-8D3D80B383A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1320" y="3270917"/>
                <a:ext cx="782318" cy="78231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DFB6AA5-D910-2D83-EE47-2FF260AF292A}"/>
                </a:ext>
              </a:extLst>
            </p:cNvPr>
            <p:cNvSpPr txBox="1"/>
            <p:nvPr/>
          </p:nvSpPr>
          <p:spPr>
            <a:xfrm>
              <a:off x="6486522" y="2547491"/>
              <a:ext cx="67698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Lora" pitchFamily="2" charset="0"/>
                </a:rPr>
                <a:t>Goal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83BBD0E-4014-D06F-2959-39A912A77DF9}"/>
                </a:ext>
              </a:extLst>
            </p:cNvPr>
            <p:cNvSpPr txBox="1"/>
            <p:nvPr/>
          </p:nvSpPr>
          <p:spPr>
            <a:xfrm>
              <a:off x="9075016" y="4720361"/>
              <a:ext cx="125431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Lora" pitchFamily="2" charset="0"/>
                </a:rPr>
                <a:t>Guidance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0A7A7D8-20C1-FC3A-9791-E5834D4CF222}"/>
                </a:ext>
              </a:extLst>
            </p:cNvPr>
            <p:cNvSpPr txBox="1"/>
            <p:nvPr/>
          </p:nvSpPr>
          <p:spPr>
            <a:xfrm>
              <a:off x="1761923" y="4597443"/>
              <a:ext cx="99631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Lora" pitchFamily="2" charset="0"/>
                </a:rPr>
                <a:t>Efforts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000AA54-050E-CFBA-2CB3-51BA2FFB2ADE}"/>
                </a:ext>
              </a:extLst>
            </p:cNvPr>
            <p:cNvSpPr txBox="1"/>
            <p:nvPr/>
          </p:nvSpPr>
          <p:spPr>
            <a:xfrm>
              <a:off x="1351487" y="2494395"/>
              <a:ext cx="112077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Lora" pitchFamily="2" charset="0"/>
                </a:rPr>
                <a:t>Support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8B6673C-CB07-E5AE-291C-9AF083110650}"/>
                </a:ext>
              </a:extLst>
            </p:cNvPr>
            <p:cNvSpPr txBox="1"/>
            <p:nvPr/>
          </p:nvSpPr>
          <p:spPr>
            <a:xfrm>
              <a:off x="5000977" y="3669009"/>
              <a:ext cx="112077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Lora" pitchFamily="2" charset="0"/>
                </a:rPr>
                <a:t>Success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7DBCC92-6F9D-846C-68FF-311BC35949BD}"/>
                </a:ext>
              </a:extLst>
            </p:cNvPr>
            <p:cNvSpPr txBox="1"/>
            <p:nvPr/>
          </p:nvSpPr>
          <p:spPr>
            <a:xfrm>
              <a:off x="9768943" y="2520844"/>
              <a:ext cx="112077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Lora" pitchFamily="2" charset="0"/>
                </a:rPr>
                <a:t>Growth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55B6AFC4-7458-4D0F-C13B-07041D9AB1C4}"/>
              </a:ext>
            </a:extLst>
          </p:cNvPr>
          <p:cNvSpPr txBox="1"/>
          <p:nvPr/>
        </p:nvSpPr>
        <p:spPr>
          <a:xfrm>
            <a:off x="0" y="422745"/>
            <a:ext cx="121920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0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Lora" pitchFamily="2" charset="0"/>
              </a:rPr>
              <a:t> Teamwork PowerPoint Presentation</a:t>
            </a:r>
          </a:p>
        </p:txBody>
      </p:sp>
    </p:spTree>
    <p:extLst>
      <p:ext uri="{BB962C8B-B14F-4D97-AF65-F5344CB8AC3E}">
        <p14:creationId xmlns:p14="http://schemas.microsoft.com/office/powerpoint/2010/main" val="3853123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744D376D-B3C4-F169-EB3C-64AB872B688D}"/>
              </a:ext>
            </a:extLst>
          </p:cNvPr>
          <p:cNvSpPr txBox="1"/>
          <p:nvPr/>
        </p:nvSpPr>
        <p:spPr>
          <a:xfrm>
            <a:off x="0" y="422745"/>
            <a:ext cx="121920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0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Lora" pitchFamily="2" charset="0"/>
              </a:rPr>
              <a:t> Teamwork PowerPoint Presentation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C7177215-1D20-5168-BC1B-4044AC2B8C2B}"/>
              </a:ext>
            </a:extLst>
          </p:cNvPr>
          <p:cNvGrpSpPr/>
          <p:nvPr/>
        </p:nvGrpSpPr>
        <p:grpSpPr>
          <a:xfrm>
            <a:off x="408256" y="1461710"/>
            <a:ext cx="11488378" cy="4602235"/>
            <a:chOff x="618950" y="1498810"/>
            <a:chExt cx="11488378" cy="4602235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D7905104-3CDF-6114-93A2-F30C2AF40D8C}"/>
                </a:ext>
              </a:extLst>
            </p:cNvPr>
            <p:cNvGrpSpPr/>
            <p:nvPr/>
          </p:nvGrpSpPr>
          <p:grpSpPr>
            <a:xfrm>
              <a:off x="3469463" y="1498810"/>
              <a:ext cx="5253073" cy="4602235"/>
              <a:chOff x="3341511" y="1419788"/>
              <a:chExt cx="5253073" cy="4602235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2C92C953-F2EB-99B4-14D2-1454922AFB2C}"/>
                  </a:ext>
                </a:extLst>
              </p:cNvPr>
              <p:cNvGrpSpPr/>
              <p:nvPr/>
            </p:nvGrpSpPr>
            <p:grpSpPr>
              <a:xfrm>
                <a:off x="3493840" y="1419788"/>
                <a:ext cx="4933387" cy="4602235"/>
                <a:chOff x="3629307" y="1464944"/>
                <a:chExt cx="4933387" cy="4602235"/>
              </a:xfrm>
            </p:grpSpPr>
            <p:grpSp>
              <p:nvGrpSpPr>
                <p:cNvPr id="17" name="Group 16">
                  <a:extLst>
                    <a:ext uri="{FF2B5EF4-FFF2-40B4-BE49-F238E27FC236}">
                      <a16:creationId xmlns:a16="http://schemas.microsoft.com/office/drawing/2014/main" id="{CED6A26D-009F-E05F-3871-F93EF2AA8456}"/>
                    </a:ext>
                  </a:extLst>
                </p:cNvPr>
                <p:cNvGrpSpPr/>
                <p:nvPr/>
              </p:nvGrpSpPr>
              <p:grpSpPr>
                <a:xfrm>
                  <a:off x="3629307" y="1464944"/>
                  <a:ext cx="1978802" cy="4602235"/>
                  <a:chOff x="2930446" y="1464944"/>
                  <a:chExt cx="1978802" cy="4602235"/>
                </a:xfrm>
              </p:grpSpPr>
              <p:grpSp>
                <p:nvGrpSpPr>
                  <p:cNvPr id="5" name="Group 4">
                    <a:extLst>
                      <a:ext uri="{FF2B5EF4-FFF2-40B4-BE49-F238E27FC236}">
                        <a16:creationId xmlns:a16="http://schemas.microsoft.com/office/drawing/2014/main" id="{A27EAD72-A704-B441-E349-709B7D2F687C}"/>
                      </a:ext>
                    </a:extLst>
                  </p:cNvPr>
                  <p:cNvGrpSpPr/>
                  <p:nvPr/>
                </p:nvGrpSpPr>
                <p:grpSpPr>
                  <a:xfrm>
                    <a:off x="2930446" y="1464944"/>
                    <a:ext cx="1978802" cy="1978802"/>
                    <a:chOff x="3644469" y="911415"/>
                    <a:chExt cx="1978802" cy="1978802"/>
                  </a:xfrm>
                </p:grpSpPr>
                <p:sp>
                  <p:nvSpPr>
                    <p:cNvPr id="4" name="Oval 3">
                      <a:extLst>
                        <a:ext uri="{FF2B5EF4-FFF2-40B4-BE49-F238E27FC236}">
                          <a16:creationId xmlns:a16="http://schemas.microsoft.com/office/drawing/2014/main" id="{83B54FD5-510C-409A-C292-7108DAB002F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644469" y="911415"/>
                      <a:ext cx="1978802" cy="1978802"/>
                    </a:xfrm>
                    <a:prstGeom prst="ellipse">
                      <a:avLst/>
                    </a:prstGeom>
                    <a:solidFill>
                      <a:schemeClr val="accent5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pic>
                  <p:nvPicPr>
                    <p:cNvPr id="1032" name="Picture 8" descr="Business man - Free people icons">
                      <a:extLst>
                        <a:ext uri="{FF2B5EF4-FFF2-40B4-BE49-F238E27FC236}">
                          <a16:creationId xmlns:a16="http://schemas.microsoft.com/office/drawing/2014/main" id="{1A49C3A2-F731-DB38-B625-2605FD3FC001}"/>
                        </a:ext>
                      </a:extLst>
                    </p:cNvPr>
                    <p:cNvPicPr>
                      <a:picLocks noChangeAspect="1" noChangeArrowheads="1"/>
                    </p:cNvPicPr>
                    <p:nvPr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3948070" y="1215016"/>
                      <a:ext cx="1371600" cy="1371600"/>
                    </a:xfrm>
                    <a:prstGeom prst="rect">
                      <a:avLst/>
                    </a:prstGeom>
                    <a:noFill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</p:grpSp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8ED34FF8-7C96-D4F7-BC5E-181D1C8CC062}"/>
                      </a:ext>
                    </a:extLst>
                  </p:cNvPr>
                  <p:cNvGrpSpPr/>
                  <p:nvPr/>
                </p:nvGrpSpPr>
                <p:grpSpPr>
                  <a:xfrm>
                    <a:off x="2930446" y="4088377"/>
                    <a:ext cx="1978802" cy="1978802"/>
                    <a:chOff x="3601155" y="3414465"/>
                    <a:chExt cx="1978802" cy="1978802"/>
                  </a:xfrm>
                </p:grpSpPr>
                <p:sp>
                  <p:nvSpPr>
                    <p:cNvPr id="6" name="Oval 5">
                      <a:extLst>
                        <a:ext uri="{FF2B5EF4-FFF2-40B4-BE49-F238E27FC236}">
                          <a16:creationId xmlns:a16="http://schemas.microsoft.com/office/drawing/2014/main" id="{99A83E6D-23A2-E909-990C-4A30F2D96C4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601155" y="3414465"/>
                      <a:ext cx="1978802" cy="1978802"/>
                    </a:xfrm>
                    <a:prstGeom prst="ellipse">
                      <a:avLst/>
                    </a:prstGeom>
                    <a:solidFill>
                      <a:schemeClr val="accent5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pic>
                  <p:nvPicPr>
                    <p:cNvPr id="1028" name="Picture 4" descr="Business women - Free people icons">
                      <a:extLst>
                        <a:ext uri="{FF2B5EF4-FFF2-40B4-BE49-F238E27FC236}">
                          <a16:creationId xmlns:a16="http://schemas.microsoft.com/office/drawing/2014/main" id="{D64F3D00-9B5A-2320-C12A-44CE5FD28329}"/>
                        </a:ext>
                      </a:extLst>
                    </p:cNvPr>
                    <p:cNvPicPr>
                      <a:picLocks noChangeAspect="1" noChangeArrowheads="1"/>
                    </p:cNvPicPr>
                    <p:nvPr/>
                  </p:nvPicPr>
                  <p:blipFill>
                    <a:blip r:embed="rId3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3904756" y="3718066"/>
                      <a:ext cx="1371600" cy="1371600"/>
                    </a:xfrm>
                    <a:prstGeom prst="rect">
                      <a:avLst/>
                    </a:prstGeom>
                    <a:noFill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</p:grpSp>
            </p:grpSp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84FF73EE-D870-5E35-89E2-A686C97FA16B}"/>
                    </a:ext>
                  </a:extLst>
                </p:cNvPr>
                <p:cNvGrpSpPr/>
                <p:nvPr/>
              </p:nvGrpSpPr>
              <p:grpSpPr>
                <a:xfrm>
                  <a:off x="6583892" y="1464944"/>
                  <a:ext cx="1978802" cy="4602235"/>
                  <a:chOff x="6583892" y="1464944"/>
                  <a:chExt cx="1978802" cy="4602235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08E37464-7A25-DDCC-2599-F70737D18DF9}"/>
                      </a:ext>
                    </a:extLst>
                  </p:cNvPr>
                  <p:cNvGrpSpPr/>
                  <p:nvPr/>
                </p:nvGrpSpPr>
                <p:grpSpPr>
                  <a:xfrm>
                    <a:off x="6583892" y="1464944"/>
                    <a:ext cx="1978802" cy="1978802"/>
                    <a:chOff x="9510888" y="1857290"/>
                    <a:chExt cx="1978802" cy="1978802"/>
                  </a:xfrm>
                </p:grpSpPr>
                <p:sp>
                  <p:nvSpPr>
                    <p:cNvPr id="8" name="Oval 7">
                      <a:extLst>
                        <a:ext uri="{FF2B5EF4-FFF2-40B4-BE49-F238E27FC236}">
                          <a16:creationId xmlns:a16="http://schemas.microsoft.com/office/drawing/2014/main" id="{19BC2627-A900-6E7F-C707-E02A6DF0F17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510888" y="1857290"/>
                      <a:ext cx="1978802" cy="1978802"/>
                    </a:xfrm>
                    <a:prstGeom prst="ellipse">
                      <a:avLst/>
                    </a:prstGeom>
                    <a:solidFill>
                      <a:schemeClr val="accent5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pic>
                  <p:nvPicPr>
                    <p:cNvPr id="1030" name="Picture 6" descr="Business woman - Free professions and jobs icons">
                      <a:extLst>
                        <a:ext uri="{FF2B5EF4-FFF2-40B4-BE49-F238E27FC236}">
                          <a16:creationId xmlns:a16="http://schemas.microsoft.com/office/drawing/2014/main" id="{97710D09-813B-917F-81D4-01148183BD75}"/>
                        </a:ext>
                      </a:extLst>
                    </p:cNvPr>
                    <p:cNvPicPr>
                      <a:picLocks noChangeAspect="1" noChangeArrowheads="1"/>
                    </p:cNvPicPr>
                    <p:nvPr/>
                  </p:nvPicPr>
                  <p:blipFill>
                    <a:blip r:embed="rId4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9814489" y="2057400"/>
                      <a:ext cx="1371600" cy="1371600"/>
                    </a:xfrm>
                    <a:prstGeom prst="rect">
                      <a:avLst/>
                    </a:prstGeom>
                    <a:noFill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1CB1517A-2ACC-BFAD-5896-6888A43560AB}"/>
                      </a:ext>
                    </a:extLst>
                  </p:cNvPr>
                  <p:cNvGrpSpPr/>
                  <p:nvPr/>
                </p:nvGrpSpPr>
                <p:grpSpPr>
                  <a:xfrm>
                    <a:off x="6583892" y="4088377"/>
                    <a:ext cx="1978802" cy="1978802"/>
                    <a:chOff x="9510888" y="4029709"/>
                    <a:chExt cx="1978802" cy="1978802"/>
                  </a:xfrm>
                </p:grpSpPr>
                <p:sp>
                  <p:nvSpPr>
                    <p:cNvPr id="7" name="Oval 6">
                      <a:extLst>
                        <a:ext uri="{FF2B5EF4-FFF2-40B4-BE49-F238E27FC236}">
                          <a16:creationId xmlns:a16="http://schemas.microsoft.com/office/drawing/2014/main" id="{ED3E2395-2ED9-78C0-EE92-E8C8D80F7D9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510888" y="4029709"/>
                      <a:ext cx="1978802" cy="1978802"/>
                    </a:xfrm>
                    <a:prstGeom prst="ellipse">
                      <a:avLst/>
                    </a:prstGeom>
                    <a:solidFill>
                      <a:schemeClr val="accent5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pic>
                  <p:nvPicPr>
                    <p:cNvPr id="1026" name="Picture 2" descr="Businessman - Free people icons">
                      <a:extLst>
                        <a:ext uri="{FF2B5EF4-FFF2-40B4-BE49-F238E27FC236}">
                          <a16:creationId xmlns:a16="http://schemas.microsoft.com/office/drawing/2014/main" id="{975AC0AE-BBAD-CA2C-031E-7F05D3C1798E}"/>
                        </a:ext>
                      </a:extLst>
                    </p:cNvPr>
                    <p:cNvPicPr>
                      <a:picLocks noChangeAspect="1" noChangeArrowheads="1"/>
                    </p:cNvPicPr>
                    <p:nvPr/>
                  </p:nvPicPr>
                  <p:blipFill>
                    <a:blip r:embed="rId5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9814489" y="4333310"/>
                      <a:ext cx="1371600" cy="1371600"/>
                    </a:xfrm>
                    <a:prstGeom prst="rect">
                      <a:avLst/>
                    </a:prstGeom>
                    <a:noFill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</p:grpSp>
            </p:grpSp>
          </p:grp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4F74FEA9-7BEE-A04E-8A9B-674D30AB5130}"/>
                  </a:ext>
                </a:extLst>
              </p:cNvPr>
              <p:cNvGrpSpPr/>
              <p:nvPr/>
            </p:nvGrpSpPr>
            <p:grpSpPr>
              <a:xfrm>
                <a:off x="3341511" y="1734620"/>
                <a:ext cx="2348089" cy="1809102"/>
                <a:chOff x="3341511" y="1734620"/>
                <a:chExt cx="2348089" cy="1809102"/>
              </a:xfrm>
            </p:grpSpPr>
            <p:cxnSp>
              <p:nvCxnSpPr>
                <p:cNvPr id="22" name="Straight Connector 21">
                  <a:extLst>
                    <a:ext uri="{FF2B5EF4-FFF2-40B4-BE49-F238E27FC236}">
                      <a16:creationId xmlns:a16="http://schemas.microsoft.com/office/drawing/2014/main" id="{31C0A93A-3BC7-C325-B2C6-78B7B11F7FB9}"/>
                    </a:ext>
                  </a:extLst>
                </p:cNvPr>
                <p:cNvCxnSpPr/>
                <p:nvPr/>
              </p:nvCxnSpPr>
              <p:spPr>
                <a:xfrm>
                  <a:off x="5689600" y="1734620"/>
                  <a:ext cx="0" cy="1809102"/>
                </a:xfrm>
                <a:prstGeom prst="line">
                  <a:avLst/>
                </a:prstGeom>
                <a:ln w="28575">
                  <a:solidFill>
                    <a:schemeClr val="accent4"/>
                  </a:solidFill>
                  <a:head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Connector 23">
                  <a:extLst>
                    <a:ext uri="{FF2B5EF4-FFF2-40B4-BE49-F238E27FC236}">
                      <a16:creationId xmlns:a16="http://schemas.microsoft.com/office/drawing/2014/main" id="{5FC49C40-C0E7-10FA-CECA-FA13F8D4071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341511" y="3530600"/>
                  <a:ext cx="2348089" cy="0"/>
                </a:xfrm>
                <a:prstGeom prst="line">
                  <a:avLst/>
                </a:prstGeom>
                <a:ln w="28575">
                  <a:solidFill>
                    <a:schemeClr val="accent4"/>
                  </a:solidFill>
                  <a:head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C9D942DE-E4F1-0DA4-ECF1-7952A4A23D7E}"/>
                  </a:ext>
                </a:extLst>
              </p:cNvPr>
              <p:cNvGrpSpPr/>
              <p:nvPr/>
            </p:nvGrpSpPr>
            <p:grpSpPr>
              <a:xfrm flipH="1">
                <a:off x="6246495" y="1732928"/>
                <a:ext cx="2348089" cy="1809102"/>
                <a:chOff x="3341511" y="1734620"/>
                <a:chExt cx="2348089" cy="1809102"/>
              </a:xfrm>
            </p:grpSpPr>
            <p:cxnSp>
              <p:nvCxnSpPr>
                <p:cNvPr id="28" name="Straight Connector 27">
                  <a:extLst>
                    <a:ext uri="{FF2B5EF4-FFF2-40B4-BE49-F238E27FC236}">
                      <a16:creationId xmlns:a16="http://schemas.microsoft.com/office/drawing/2014/main" id="{7EE44955-44BD-52A6-CE0A-013610A3E8CB}"/>
                    </a:ext>
                  </a:extLst>
                </p:cNvPr>
                <p:cNvCxnSpPr/>
                <p:nvPr/>
              </p:nvCxnSpPr>
              <p:spPr>
                <a:xfrm>
                  <a:off x="5689600" y="1734620"/>
                  <a:ext cx="0" cy="1809102"/>
                </a:xfrm>
                <a:prstGeom prst="line">
                  <a:avLst/>
                </a:prstGeom>
                <a:ln w="28575">
                  <a:solidFill>
                    <a:schemeClr val="accent6"/>
                  </a:solidFill>
                  <a:head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Connector 28">
                  <a:extLst>
                    <a:ext uri="{FF2B5EF4-FFF2-40B4-BE49-F238E27FC236}">
                      <a16:creationId xmlns:a16="http://schemas.microsoft.com/office/drawing/2014/main" id="{C0C025E7-03C8-117F-2DDC-69219215441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341511" y="3530600"/>
                  <a:ext cx="2348089" cy="0"/>
                </a:xfrm>
                <a:prstGeom prst="line">
                  <a:avLst/>
                </a:prstGeom>
                <a:ln w="28575">
                  <a:solidFill>
                    <a:schemeClr val="accent6"/>
                  </a:solidFill>
                  <a:head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524323DE-D219-184F-06AE-4082849126F4}"/>
                  </a:ext>
                </a:extLst>
              </p:cNvPr>
              <p:cNvGrpSpPr/>
              <p:nvPr/>
            </p:nvGrpSpPr>
            <p:grpSpPr>
              <a:xfrm flipV="1">
                <a:off x="3341511" y="3905805"/>
                <a:ext cx="2348089" cy="1809102"/>
                <a:chOff x="3341511" y="1734620"/>
                <a:chExt cx="2348089" cy="1809102"/>
              </a:xfrm>
            </p:grpSpPr>
            <p:cxnSp>
              <p:nvCxnSpPr>
                <p:cNvPr id="31" name="Straight Connector 30">
                  <a:extLst>
                    <a:ext uri="{FF2B5EF4-FFF2-40B4-BE49-F238E27FC236}">
                      <a16:creationId xmlns:a16="http://schemas.microsoft.com/office/drawing/2014/main" id="{51556401-ED98-C51E-FA75-BF3C37389C5F}"/>
                    </a:ext>
                  </a:extLst>
                </p:cNvPr>
                <p:cNvCxnSpPr/>
                <p:nvPr/>
              </p:nvCxnSpPr>
              <p:spPr>
                <a:xfrm>
                  <a:off x="5689600" y="1734620"/>
                  <a:ext cx="0" cy="1809102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Connector 31">
                  <a:extLst>
                    <a:ext uri="{FF2B5EF4-FFF2-40B4-BE49-F238E27FC236}">
                      <a16:creationId xmlns:a16="http://schemas.microsoft.com/office/drawing/2014/main" id="{6F49F13E-5E66-7DF1-26EB-3234C5EC8C5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341511" y="3530600"/>
                  <a:ext cx="2348089" cy="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F79276CD-0985-D995-0D6E-AC732874218C}"/>
                  </a:ext>
                </a:extLst>
              </p:cNvPr>
              <p:cNvGrpSpPr/>
              <p:nvPr/>
            </p:nvGrpSpPr>
            <p:grpSpPr>
              <a:xfrm flipH="1" flipV="1">
                <a:off x="6246495" y="3904113"/>
                <a:ext cx="2348089" cy="1809102"/>
                <a:chOff x="3341511" y="1734620"/>
                <a:chExt cx="2348089" cy="1809102"/>
              </a:xfrm>
            </p:grpSpPr>
            <p:cxnSp>
              <p:nvCxnSpPr>
                <p:cNvPr id="34" name="Straight Connector 33">
                  <a:extLst>
                    <a:ext uri="{FF2B5EF4-FFF2-40B4-BE49-F238E27FC236}">
                      <a16:creationId xmlns:a16="http://schemas.microsoft.com/office/drawing/2014/main" id="{41E3A980-35C2-F65C-59FB-AA4133D066B0}"/>
                    </a:ext>
                  </a:extLst>
                </p:cNvPr>
                <p:cNvCxnSpPr/>
                <p:nvPr/>
              </p:nvCxnSpPr>
              <p:spPr>
                <a:xfrm>
                  <a:off x="5689600" y="1734620"/>
                  <a:ext cx="0" cy="1809102"/>
                </a:xfrm>
                <a:prstGeom prst="line">
                  <a:avLst/>
                </a:prstGeom>
                <a:ln w="28575">
                  <a:solidFill>
                    <a:schemeClr val="accent1"/>
                  </a:solidFill>
                  <a:head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Connector 34">
                  <a:extLst>
                    <a:ext uri="{FF2B5EF4-FFF2-40B4-BE49-F238E27FC236}">
                      <a16:creationId xmlns:a16="http://schemas.microsoft.com/office/drawing/2014/main" id="{89F3300D-6FD3-A855-B94F-DAE5CEEFB19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341511" y="3530600"/>
                  <a:ext cx="2348089" cy="0"/>
                </a:xfrm>
                <a:prstGeom prst="line">
                  <a:avLst/>
                </a:prstGeom>
                <a:ln w="28575">
                  <a:solidFill>
                    <a:schemeClr val="accent1"/>
                  </a:solidFill>
                  <a:head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EDDAD8D-106F-E74C-3099-F49C3D5F1FC0}"/>
                </a:ext>
              </a:extLst>
            </p:cNvPr>
            <p:cNvSpPr txBox="1"/>
            <p:nvPr/>
          </p:nvSpPr>
          <p:spPr>
            <a:xfrm>
              <a:off x="618950" y="1926609"/>
              <a:ext cx="2913803" cy="12783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>
                <a:spcBef>
                  <a:spcPts val="600"/>
                </a:spcBef>
              </a:pPr>
              <a:r>
                <a:rPr lang="en-US" sz="2000" b="1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Lora" pitchFamily="2" charset="0"/>
                </a:rPr>
                <a:t>Collaboration</a:t>
              </a:r>
            </a:p>
            <a:p>
              <a:pPr algn="r">
                <a:lnSpc>
                  <a:spcPct val="150000"/>
                </a:lnSpc>
                <a:spcBef>
                  <a:spcPts val="600"/>
                </a:spcBef>
              </a:pPr>
              <a:r>
                <a:rPr lang="en-US" sz="1200" b="0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Lora" pitchFamily="2" charset="0"/>
                </a:rPr>
                <a:t>It promotes the idea of individuals working together towards a common goal.</a:t>
              </a:r>
              <a:endPara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Lora" pitchFamily="2" charset="0"/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789CA3C-2C10-507A-30DA-586B4E7A21EE}"/>
                </a:ext>
              </a:extLst>
            </p:cNvPr>
            <p:cNvSpPr txBox="1"/>
            <p:nvPr/>
          </p:nvSpPr>
          <p:spPr>
            <a:xfrm>
              <a:off x="618950" y="4472462"/>
              <a:ext cx="2945766" cy="12783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>
                <a:spcBef>
                  <a:spcPts val="600"/>
                </a:spcBef>
              </a:pPr>
              <a:r>
                <a:rPr lang="en-US" sz="2000" b="1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Lora" pitchFamily="2" charset="0"/>
                </a:rPr>
                <a:t>Synergy</a:t>
              </a:r>
            </a:p>
            <a:p>
              <a:pPr algn="r">
                <a:lnSpc>
                  <a:spcPct val="150000"/>
                </a:lnSpc>
                <a:spcBef>
                  <a:spcPts val="600"/>
                </a:spcBef>
              </a:pPr>
              <a:r>
                <a:rPr lang="en-US" sz="1200" b="0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Lora" pitchFamily="2" charset="0"/>
                </a:rPr>
                <a:t>Teamwork enables the creation of synergy, where the combined efforts of team members result in outcomes</a:t>
              </a:r>
              <a:endPara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Lora" pitchFamily="2" charset="0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CB2DBA65-C8A3-3CA0-5ADB-743C197EE5C3}"/>
                </a:ext>
              </a:extLst>
            </p:cNvPr>
            <p:cNvSpPr txBox="1"/>
            <p:nvPr/>
          </p:nvSpPr>
          <p:spPr>
            <a:xfrm>
              <a:off x="8572109" y="1926609"/>
              <a:ext cx="3535219" cy="12783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sz="2000" b="1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Lora" pitchFamily="2" charset="0"/>
                </a:rPr>
                <a:t>Improved Problem-Solving</a:t>
              </a:r>
            </a:p>
            <a:p>
              <a:pPr>
                <a:lnSpc>
                  <a:spcPct val="150000"/>
                </a:lnSpc>
                <a:spcBef>
                  <a:spcPts val="600"/>
                </a:spcBef>
              </a:pPr>
              <a:r>
                <a:rPr lang="en-US" sz="1200" b="0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Lora" pitchFamily="2" charset="0"/>
                </a:rPr>
                <a:t>A well-functioning team can effectively tackle complex problems and find innovative solutions.</a:t>
              </a:r>
              <a:endPara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Lora" pitchFamily="2" charset="0"/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9DB54E95-C7E3-FABE-AD25-7D132162E2FC}"/>
                </a:ext>
              </a:extLst>
            </p:cNvPr>
            <p:cNvSpPr txBox="1"/>
            <p:nvPr/>
          </p:nvSpPr>
          <p:spPr>
            <a:xfrm>
              <a:off x="8572109" y="4513874"/>
              <a:ext cx="3535219" cy="12783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sz="2000" b="1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Lora" pitchFamily="2" charset="0"/>
                </a:rPr>
                <a:t>Increased Efficiency</a:t>
              </a:r>
            </a:p>
            <a:p>
              <a:pPr>
                <a:lnSpc>
                  <a:spcPct val="150000"/>
                </a:lnSpc>
                <a:spcBef>
                  <a:spcPts val="600"/>
                </a:spcBef>
              </a:pPr>
              <a:r>
                <a:rPr lang="en-US" sz="1200" b="0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Lora" pitchFamily="2" charset="0"/>
                </a:rPr>
                <a:t>Teamwork can enhance efficiency in business operations. When tasks are divided among team members based on their skills.</a:t>
              </a:r>
              <a:endPara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Lora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92042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B1CD13B-A11A-2421-05B8-90C4247333A2}"/>
              </a:ext>
            </a:extLst>
          </p:cNvPr>
          <p:cNvGrpSpPr/>
          <p:nvPr/>
        </p:nvGrpSpPr>
        <p:grpSpPr>
          <a:xfrm>
            <a:off x="592964" y="1396211"/>
            <a:ext cx="11164118" cy="4713005"/>
            <a:chOff x="581675" y="1418789"/>
            <a:chExt cx="11164118" cy="4713005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F189C134-FFAD-BA0A-D818-C707693E5E5C}"/>
                </a:ext>
              </a:extLst>
            </p:cNvPr>
            <p:cNvGrpSpPr/>
            <p:nvPr/>
          </p:nvGrpSpPr>
          <p:grpSpPr>
            <a:xfrm>
              <a:off x="581675" y="1418789"/>
              <a:ext cx="6501805" cy="4713005"/>
              <a:chOff x="1693928" y="1727201"/>
              <a:chExt cx="6501805" cy="4713005"/>
            </a:xfrm>
          </p:grpSpPr>
          <p:cxnSp>
            <p:nvCxnSpPr>
              <p:cNvPr id="16" name="Straight Arrow Connector 15">
                <a:extLst>
                  <a:ext uri="{FF2B5EF4-FFF2-40B4-BE49-F238E27FC236}">
                    <a16:creationId xmlns:a16="http://schemas.microsoft.com/office/drawing/2014/main" id="{DDD8030E-BAB7-FA84-CA2F-F2699274CDCF}"/>
                  </a:ext>
                </a:extLst>
              </p:cNvPr>
              <p:cNvCxnSpPr>
                <a:stCxn id="2" idx="3"/>
              </p:cNvCxnSpPr>
              <p:nvPr/>
            </p:nvCxnSpPr>
            <p:spPr>
              <a:xfrm flipH="1">
                <a:off x="3499556" y="3085829"/>
                <a:ext cx="1000749" cy="842704"/>
              </a:xfrm>
              <a:prstGeom prst="straightConnector1">
                <a:avLst/>
              </a:prstGeom>
              <a:ln w="38100">
                <a:solidFill>
                  <a:schemeClr val="accent5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087EA48A-F994-A401-360E-E2EE59AC8271}"/>
                  </a:ext>
                </a:extLst>
              </p:cNvPr>
              <p:cNvCxnSpPr>
                <a:stCxn id="2" idx="4"/>
              </p:cNvCxnSpPr>
              <p:nvPr/>
            </p:nvCxnSpPr>
            <p:spPr>
              <a:xfrm>
                <a:off x="5063067" y="3318933"/>
                <a:ext cx="0" cy="1546575"/>
              </a:xfrm>
              <a:prstGeom prst="straightConnector1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Arrow Connector 19">
                <a:extLst>
                  <a:ext uri="{FF2B5EF4-FFF2-40B4-BE49-F238E27FC236}">
                    <a16:creationId xmlns:a16="http://schemas.microsoft.com/office/drawing/2014/main" id="{60ECBB5F-C612-8ABD-1EDD-C2FDCF1DACA0}"/>
                  </a:ext>
                </a:extLst>
              </p:cNvPr>
              <p:cNvCxnSpPr>
                <a:cxnSpLocks/>
                <a:stCxn id="2" idx="5"/>
              </p:cNvCxnSpPr>
              <p:nvPr/>
            </p:nvCxnSpPr>
            <p:spPr>
              <a:xfrm>
                <a:off x="5625829" y="3085829"/>
                <a:ext cx="865282" cy="842704"/>
              </a:xfrm>
              <a:prstGeom prst="straightConnector1">
                <a:avLst/>
              </a:prstGeom>
              <a:ln w="38100">
                <a:solidFill>
                  <a:schemeClr val="accent2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ECB11122-FF55-799C-297F-7E72E9241A02}"/>
                  </a:ext>
                </a:extLst>
              </p:cNvPr>
              <p:cNvGrpSpPr/>
              <p:nvPr/>
            </p:nvGrpSpPr>
            <p:grpSpPr>
              <a:xfrm>
                <a:off x="4267201" y="1727201"/>
                <a:ext cx="1591732" cy="1591732"/>
                <a:chOff x="4030134" y="1490134"/>
                <a:chExt cx="2065866" cy="2065866"/>
              </a:xfrm>
            </p:grpSpPr>
            <p:sp>
              <p:nvSpPr>
                <p:cNvPr id="2" name="Oval 1">
                  <a:extLst>
                    <a:ext uri="{FF2B5EF4-FFF2-40B4-BE49-F238E27FC236}">
                      <a16:creationId xmlns:a16="http://schemas.microsoft.com/office/drawing/2014/main" id="{2582F57E-4D4E-2999-B15E-8D8604AE06BE}"/>
                    </a:ext>
                  </a:extLst>
                </p:cNvPr>
                <p:cNvSpPr/>
                <p:nvPr/>
              </p:nvSpPr>
              <p:spPr>
                <a:xfrm>
                  <a:off x="4030134" y="1490134"/>
                  <a:ext cx="2065866" cy="2065866"/>
                </a:xfrm>
                <a:prstGeom prst="ellipse">
                  <a:avLst/>
                </a:prstGeom>
                <a:solidFill>
                  <a:schemeClr val="bg1"/>
                </a:solidFill>
                <a:ln w="57150">
                  <a:solidFill>
                    <a:schemeClr val="accent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2050" name="Picture 2" descr="Businesswoman - Free user icons">
                  <a:extLst>
                    <a:ext uri="{FF2B5EF4-FFF2-40B4-BE49-F238E27FC236}">
                      <a16:creationId xmlns:a16="http://schemas.microsoft.com/office/drawing/2014/main" id="{50C168DD-8CA5-2A62-9C4A-0FDAF9CC47A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88556" y="1837267"/>
                  <a:ext cx="1371600" cy="137160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2F490422-5C16-709D-A4E9-5D95034BFA77}"/>
                  </a:ext>
                </a:extLst>
              </p:cNvPr>
              <p:cNvGrpSpPr/>
              <p:nvPr/>
            </p:nvGrpSpPr>
            <p:grpSpPr>
              <a:xfrm>
                <a:off x="1693928" y="3429000"/>
                <a:ext cx="1436508" cy="1436508"/>
                <a:chOff x="1406880" y="3646311"/>
                <a:chExt cx="2065866" cy="2065866"/>
              </a:xfrm>
            </p:grpSpPr>
            <p:sp>
              <p:nvSpPr>
                <p:cNvPr id="5" name="Oval 4">
                  <a:extLst>
                    <a:ext uri="{FF2B5EF4-FFF2-40B4-BE49-F238E27FC236}">
                      <a16:creationId xmlns:a16="http://schemas.microsoft.com/office/drawing/2014/main" id="{708467C4-949B-B417-6A27-ECC44759E7B2}"/>
                    </a:ext>
                  </a:extLst>
                </p:cNvPr>
                <p:cNvSpPr/>
                <p:nvPr/>
              </p:nvSpPr>
              <p:spPr>
                <a:xfrm>
                  <a:off x="1406880" y="3646311"/>
                  <a:ext cx="2065866" cy="2065866"/>
                </a:xfrm>
                <a:prstGeom prst="ellipse">
                  <a:avLst/>
                </a:prstGeom>
                <a:solidFill>
                  <a:schemeClr val="bg1"/>
                </a:solidFill>
                <a:ln w="57150">
                  <a:solidFill>
                    <a:schemeClr val="accent5"/>
                  </a:solidFill>
                  <a:prstDash val="sysDash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7" name="Picture 8" descr="Business man - Free people icons">
                  <a:extLst>
                    <a:ext uri="{FF2B5EF4-FFF2-40B4-BE49-F238E27FC236}">
                      <a16:creationId xmlns:a16="http://schemas.microsoft.com/office/drawing/2014/main" id="{19EAF9DB-2424-3689-039C-D757DF73A63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4013" y="3993444"/>
                  <a:ext cx="1371600" cy="137160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8E7BD299-E8CC-2F02-6E7A-F2E5F39D2BC5}"/>
                  </a:ext>
                </a:extLst>
              </p:cNvPr>
              <p:cNvGrpSpPr/>
              <p:nvPr/>
            </p:nvGrpSpPr>
            <p:grpSpPr>
              <a:xfrm>
                <a:off x="6759225" y="3429000"/>
                <a:ext cx="1436508" cy="1436508"/>
                <a:chOff x="3819879" y="3646311"/>
                <a:chExt cx="2065866" cy="2065866"/>
              </a:xfrm>
            </p:grpSpPr>
            <p:sp>
              <p:nvSpPr>
                <p:cNvPr id="9" name="Oval 8">
                  <a:extLst>
                    <a:ext uri="{FF2B5EF4-FFF2-40B4-BE49-F238E27FC236}">
                      <a16:creationId xmlns:a16="http://schemas.microsoft.com/office/drawing/2014/main" id="{F45AA7A3-F2BA-8ABA-9F44-C5785B4C9378}"/>
                    </a:ext>
                  </a:extLst>
                </p:cNvPr>
                <p:cNvSpPr/>
                <p:nvPr/>
              </p:nvSpPr>
              <p:spPr>
                <a:xfrm>
                  <a:off x="3819879" y="3646311"/>
                  <a:ext cx="2065866" cy="2065866"/>
                </a:xfrm>
                <a:prstGeom prst="ellipse">
                  <a:avLst/>
                </a:prstGeom>
                <a:solidFill>
                  <a:schemeClr val="bg1"/>
                </a:solidFill>
                <a:ln w="57150">
                  <a:solidFill>
                    <a:schemeClr val="accent2"/>
                  </a:solidFill>
                  <a:prstDash val="sysDash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10" name="Picture 2" descr="Businessman - Free people icons">
                  <a:extLst>
                    <a:ext uri="{FF2B5EF4-FFF2-40B4-BE49-F238E27FC236}">
                      <a16:creationId xmlns:a16="http://schemas.microsoft.com/office/drawing/2014/main" id="{410EB622-27CD-CF32-A69C-2B5B09D9F73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7012" y="3993444"/>
                  <a:ext cx="1371600" cy="137160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A2A4BF20-98E3-1F74-AC00-77C4D28872E0}"/>
                  </a:ext>
                </a:extLst>
              </p:cNvPr>
              <p:cNvGrpSpPr/>
              <p:nvPr/>
            </p:nvGrpSpPr>
            <p:grpSpPr>
              <a:xfrm>
                <a:off x="4353511" y="5003698"/>
                <a:ext cx="1436508" cy="1436508"/>
                <a:chOff x="6444546" y="3730977"/>
                <a:chExt cx="2065866" cy="2065866"/>
              </a:xfrm>
            </p:grpSpPr>
            <p:sp>
              <p:nvSpPr>
                <p:cNvPr id="11" name="Oval 10">
                  <a:extLst>
                    <a:ext uri="{FF2B5EF4-FFF2-40B4-BE49-F238E27FC236}">
                      <a16:creationId xmlns:a16="http://schemas.microsoft.com/office/drawing/2014/main" id="{92CE4D61-BD3F-6ADF-81A8-CBA6ADC897AC}"/>
                    </a:ext>
                  </a:extLst>
                </p:cNvPr>
                <p:cNvSpPr/>
                <p:nvPr/>
              </p:nvSpPr>
              <p:spPr>
                <a:xfrm>
                  <a:off x="6444546" y="3730977"/>
                  <a:ext cx="2065866" cy="2065866"/>
                </a:xfrm>
                <a:prstGeom prst="ellipse">
                  <a:avLst/>
                </a:prstGeom>
                <a:solidFill>
                  <a:schemeClr val="bg1"/>
                </a:solidFill>
                <a:ln w="57150">
                  <a:solidFill>
                    <a:schemeClr val="accent6"/>
                  </a:solidFill>
                  <a:prstDash val="sysDash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12" name="Picture 6" descr="Business woman - Free professions and jobs icons">
                  <a:extLst>
                    <a:ext uri="{FF2B5EF4-FFF2-40B4-BE49-F238E27FC236}">
                      <a16:creationId xmlns:a16="http://schemas.microsoft.com/office/drawing/2014/main" id="{C167A6CC-5B28-A5D4-EB94-0B6BD6ACB58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1679" y="4078110"/>
                  <a:ext cx="1371600" cy="137160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7CFBAE2E-248D-3B6F-6729-64599A3198B3}"/>
                </a:ext>
              </a:extLst>
            </p:cNvPr>
            <p:cNvGrpSpPr/>
            <p:nvPr/>
          </p:nvGrpSpPr>
          <p:grpSpPr>
            <a:xfrm>
              <a:off x="7427624" y="1694867"/>
              <a:ext cx="4318169" cy="4160848"/>
              <a:chOff x="7427624" y="1501171"/>
              <a:chExt cx="4318169" cy="4160848"/>
            </a:xfrm>
          </p:grpSpPr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E74D586-68FD-FD74-0859-F897825C5121}"/>
                  </a:ext>
                </a:extLst>
              </p:cNvPr>
              <p:cNvSpPr txBox="1"/>
              <p:nvPr/>
            </p:nvSpPr>
            <p:spPr>
              <a:xfrm>
                <a:off x="7467303" y="1501171"/>
                <a:ext cx="4278490" cy="8463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en-US" sz="2000" b="1" i="0" dirty="0">
                    <a:solidFill>
                      <a:schemeClr val="accent4"/>
                    </a:solidFill>
                    <a:effectLst/>
                    <a:latin typeface="Lora" pitchFamily="2" charset="0"/>
                  </a:rPr>
                  <a:t>Collaboration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1200" b="0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Lora" pitchFamily="2" charset="0"/>
                  </a:rPr>
                  <a:t>It promotes the idea of individuals working together toward a common goal</a:t>
                </a:r>
                <a:endPara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</a:endParaRP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7FC8603A-4889-8284-1345-DCE8E08AAC8E}"/>
                  </a:ext>
                </a:extLst>
              </p:cNvPr>
              <p:cNvSpPr txBox="1"/>
              <p:nvPr/>
            </p:nvSpPr>
            <p:spPr>
              <a:xfrm>
                <a:off x="7458203" y="2544437"/>
                <a:ext cx="4278490" cy="8463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en-US" sz="2000" b="1" i="0" dirty="0">
                    <a:solidFill>
                      <a:schemeClr val="accent5"/>
                    </a:solidFill>
                    <a:effectLst/>
                    <a:latin typeface="Lora" pitchFamily="2" charset="0"/>
                  </a:rPr>
                  <a:t>Synergy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1200" b="0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Lora" pitchFamily="2" charset="0"/>
                  </a:rPr>
                  <a:t>Teamwork enables the creation of synergy, where the combined efforts of team members result in outcomes</a:t>
                </a:r>
                <a:endPara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</a:endParaRP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4AEB32B6-11B7-B5E6-47D2-FE71EBB92728}"/>
                  </a:ext>
                </a:extLst>
              </p:cNvPr>
              <p:cNvSpPr txBox="1"/>
              <p:nvPr/>
            </p:nvSpPr>
            <p:spPr>
              <a:xfrm>
                <a:off x="7458203" y="3587703"/>
                <a:ext cx="4287590" cy="8463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en-US" sz="2000" b="1" i="0" dirty="0">
                    <a:solidFill>
                      <a:schemeClr val="accent6"/>
                    </a:solidFill>
                    <a:effectLst/>
                    <a:latin typeface="Lora" pitchFamily="2" charset="0"/>
                  </a:rPr>
                  <a:t>Improved Problem-Solving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1200" b="0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Lora" pitchFamily="2" charset="0"/>
                  </a:rPr>
                  <a:t>A well-functioning team can effectively tackle complex problems and find innovative solutions. </a:t>
                </a:r>
                <a:endPara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</a:endParaRP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5316DE8A-4D1B-0DE1-7F21-4E9EC0027F97}"/>
                  </a:ext>
                </a:extLst>
              </p:cNvPr>
              <p:cNvSpPr txBox="1"/>
              <p:nvPr/>
            </p:nvSpPr>
            <p:spPr>
              <a:xfrm>
                <a:off x="7427624" y="4630968"/>
                <a:ext cx="4309069" cy="10310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en-US" sz="2000" b="1" i="0" dirty="0">
                    <a:solidFill>
                      <a:schemeClr val="accent2"/>
                    </a:solidFill>
                    <a:effectLst/>
                    <a:latin typeface="Lora" pitchFamily="2" charset="0"/>
                  </a:rPr>
                  <a:t>Increased Efficiency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1200" b="0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Lora" pitchFamily="2" charset="0"/>
                  </a:rPr>
                  <a:t>Teamwork can enhance efficiency in business operations. When tasks are divided among team members based on their strengths and skills, work</a:t>
                </a:r>
                <a:endPara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</a:endParaRPr>
              </a:p>
            </p:txBody>
          </p:sp>
        </p:grp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A8E7B24E-587A-33E1-EFE4-22630EE8AC06}"/>
              </a:ext>
            </a:extLst>
          </p:cNvPr>
          <p:cNvSpPr txBox="1"/>
          <p:nvPr/>
        </p:nvSpPr>
        <p:spPr>
          <a:xfrm>
            <a:off x="0" y="422745"/>
            <a:ext cx="121920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0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Lora" pitchFamily="2" charset="0"/>
              </a:rPr>
              <a:t> Teamwork PowerPoint Presentation</a:t>
            </a:r>
          </a:p>
        </p:txBody>
      </p:sp>
    </p:spTree>
    <p:extLst>
      <p:ext uri="{BB962C8B-B14F-4D97-AF65-F5344CB8AC3E}">
        <p14:creationId xmlns:p14="http://schemas.microsoft.com/office/powerpoint/2010/main" val="34964117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0BC595D9-A241-F5AE-A8F1-46D8D486CCBD}"/>
              </a:ext>
            </a:extLst>
          </p:cNvPr>
          <p:cNvGrpSpPr/>
          <p:nvPr/>
        </p:nvGrpSpPr>
        <p:grpSpPr>
          <a:xfrm>
            <a:off x="594598" y="1816399"/>
            <a:ext cx="11002804" cy="4015430"/>
            <a:chOff x="594598" y="1898516"/>
            <a:chExt cx="11002804" cy="4015430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A7EE533F-4DB6-0FC4-EA70-ADFE418761DE}"/>
                </a:ext>
              </a:extLst>
            </p:cNvPr>
            <p:cNvGrpSpPr/>
            <p:nvPr/>
          </p:nvGrpSpPr>
          <p:grpSpPr>
            <a:xfrm>
              <a:off x="856120" y="1898516"/>
              <a:ext cx="2269067" cy="2269067"/>
              <a:chOff x="2133600" y="2314222"/>
              <a:chExt cx="2269067" cy="2269067"/>
            </a:xfrm>
          </p:grpSpPr>
          <p:sp>
            <p:nvSpPr>
              <p:cNvPr id="2" name="Oval 1">
                <a:extLst>
                  <a:ext uri="{FF2B5EF4-FFF2-40B4-BE49-F238E27FC236}">
                    <a16:creationId xmlns:a16="http://schemas.microsoft.com/office/drawing/2014/main" id="{C4684E8A-3091-F463-8956-AD49AE40516B}"/>
                  </a:ext>
                </a:extLst>
              </p:cNvPr>
              <p:cNvSpPr/>
              <p:nvPr/>
            </p:nvSpPr>
            <p:spPr>
              <a:xfrm>
                <a:off x="2133600" y="2314222"/>
                <a:ext cx="2269067" cy="2269067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" name="Oval 2">
                <a:extLst>
                  <a:ext uri="{FF2B5EF4-FFF2-40B4-BE49-F238E27FC236}">
                    <a16:creationId xmlns:a16="http://schemas.microsoft.com/office/drawing/2014/main" id="{0219DB44-36DB-5F3A-B7D9-8BFD2719B3C3}"/>
                  </a:ext>
                </a:extLst>
              </p:cNvPr>
              <p:cNvSpPr/>
              <p:nvPr/>
            </p:nvSpPr>
            <p:spPr>
              <a:xfrm>
                <a:off x="2545644" y="2726266"/>
                <a:ext cx="1444978" cy="1444978"/>
              </a:xfrm>
              <a:prstGeom prst="ellipse">
                <a:avLst/>
              </a:prstGeom>
              <a:solidFill>
                <a:srgbClr val="4E883C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4" name="Picture 8" descr="Business man - Free people icons">
                <a:extLst>
                  <a:ext uri="{FF2B5EF4-FFF2-40B4-BE49-F238E27FC236}">
                    <a16:creationId xmlns:a16="http://schemas.microsoft.com/office/drawing/2014/main" id="{E98C4B0C-AF13-EC78-BEB2-E58A46D00A7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91260" y="2971882"/>
                <a:ext cx="953747" cy="95374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A3A2587F-F48B-5B73-8394-1796E2BD92C2}"/>
                </a:ext>
              </a:extLst>
            </p:cNvPr>
            <p:cNvGrpSpPr/>
            <p:nvPr/>
          </p:nvGrpSpPr>
          <p:grpSpPr>
            <a:xfrm>
              <a:off x="4961466" y="1898516"/>
              <a:ext cx="2269067" cy="2269067"/>
              <a:chOff x="4648282" y="2410177"/>
              <a:chExt cx="2269067" cy="2269067"/>
            </a:xfrm>
          </p:grpSpPr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259ADAC7-0628-8EA3-D90B-D252AA4B65CB}"/>
                  </a:ext>
                </a:extLst>
              </p:cNvPr>
              <p:cNvSpPr/>
              <p:nvPr/>
            </p:nvSpPr>
            <p:spPr>
              <a:xfrm>
                <a:off x="4648282" y="2410177"/>
                <a:ext cx="2269067" cy="226906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5E661D87-794E-3055-4EC5-D2D39487C365}"/>
                  </a:ext>
                </a:extLst>
              </p:cNvPr>
              <p:cNvSpPr/>
              <p:nvPr/>
            </p:nvSpPr>
            <p:spPr>
              <a:xfrm>
                <a:off x="5060326" y="2822221"/>
                <a:ext cx="1444978" cy="1444978"/>
              </a:xfrm>
              <a:prstGeom prst="ellipse">
                <a:avLst/>
              </a:prstGeom>
              <a:solidFill>
                <a:srgbClr val="A4352C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7" name="Picture 6" descr="Business woman - Free professions and jobs icons">
                <a:extLst>
                  <a:ext uri="{FF2B5EF4-FFF2-40B4-BE49-F238E27FC236}">
                    <a16:creationId xmlns:a16="http://schemas.microsoft.com/office/drawing/2014/main" id="{E3076284-4007-3F44-3B68-4AE8B9507B1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05942" y="3067837"/>
                <a:ext cx="953747" cy="95374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320E26D4-C519-925E-4420-DFD44132C54C}"/>
                </a:ext>
              </a:extLst>
            </p:cNvPr>
            <p:cNvGrpSpPr/>
            <p:nvPr/>
          </p:nvGrpSpPr>
          <p:grpSpPr>
            <a:xfrm>
              <a:off x="8938869" y="1898516"/>
              <a:ext cx="2269067" cy="2269067"/>
              <a:chOff x="7467600" y="2410177"/>
              <a:chExt cx="2269067" cy="2269067"/>
            </a:xfrm>
          </p:grpSpPr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C234E8A3-1A35-5BD0-0959-151BC52134C0}"/>
                  </a:ext>
                </a:extLst>
              </p:cNvPr>
              <p:cNvSpPr/>
              <p:nvPr/>
            </p:nvSpPr>
            <p:spPr>
              <a:xfrm>
                <a:off x="7467600" y="2410177"/>
                <a:ext cx="2269067" cy="2269067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1E8E7203-49D2-189F-9D47-A65F5F2AEEC8}"/>
                  </a:ext>
                </a:extLst>
              </p:cNvPr>
              <p:cNvSpPr/>
              <p:nvPr/>
            </p:nvSpPr>
            <p:spPr>
              <a:xfrm>
                <a:off x="7879644" y="2822221"/>
                <a:ext cx="1444978" cy="1444978"/>
              </a:xfrm>
              <a:prstGeom prst="ellipse">
                <a:avLst/>
              </a:prstGeom>
              <a:solidFill>
                <a:srgbClr val="D74B1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0" name="Picture 2" descr="Businessman - Free people icons">
                <a:extLst>
                  <a:ext uri="{FF2B5EF4-FFF2-40B4-BE49-F238E27FC236}">
                    <a16:creationId xmlns:a16="http://schemas.microsoft.com/office/drawing/2014/main" id="{0F08F5F7-0ACF-B91E-BF33-610B2C8A472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25260" y="3067837"/>
                <a:ext cx="953747" cy="95374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4" name="Arrow: Left-Right 13">
              <a:extLst>
                <a:ext uri="{FF2B5EF4-FFF2-40B4-BE49-F238E27FC236}">
                  <a16:creationId xmlns:a16="http://schemas.microsoft.com/office/drawing/2014/main" id="{6ED7EBF5-03B0-C5F3-4041-F78E6B255198}"/>
                </a:ext>
              </a:extLst>
            </p:cNvPr>
            <p:cNvSpPr/>
            <p:nvPr/>
          </p:nvSpPr>
          <p:spPr>
            <a:xfrm>
              <a:off x="3322728" y="2688738"/>
              <a:ext cx="1250162" cy="688622"/>
            </a:xfrm>
            <a:prstGeom prst="leftRightArrow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Arrow: Left-Right 14">
              <a:extLst>
                <a:ext uri="{FF2B5EF4-FFF2-40B4-BE49-F238E27FC236}">
                  <a16:creationId xmlns:a16="http://schemas.microsoft.com/office/drawing/2014/main" id="{FB33D88D-834B-5615-03D4-1B59C1BBFC5A}"/>
                </a:ext>
              </a:extLst>
            </p:cNvPr>
            <p:cNvSpPr/>
            <p:nvPr/>
          </p:nvSpPr>
          <p:spPr>
            <a:xfrm>
              <a:off x="7423418" y="2688738"/>
              <a:ext cx="1250162" cy="688622"/>
            </a:xfrm>
            <a:prstGeom prst="leftRightArrow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22FFAE1-479F-E683-8753-9A691B3C7F92}"/>
                </a:ext>
              </a:extLst>
            </p:cNvPr>
            <p:cNvSpPr txBox="1"/>
            <p:nvPr/>
          </p:nvSpPr>
          <p:spPr>
            <a:xfrm>
              <a:off x="594598" y="4474193"/>
              <a:ext cx="2792110" cy="14397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sz="1600" b="1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Lora" pitchFamily="2" charset="0"/>
                </a:rPr>
                <a:t>Improved </a:t>
              </a:r>
            </a:p>
            <a:p>
              <a:pPr algn="ctr">
                <a:spcBef>
                  <a:spcPts val="600"/>
                </a:spcBef>
              </a:pPr>
              <a:r>
                <a:rPr lang="en-US" sz="1600" b="1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Lora" pitchFamily="2" charset="0"/>
                </a:rPr>
                <a:t>Problem-Solving</a:t>
              </a:r>
            </a:p>
            <a:p>
              <a:pPr algn="ctr">
                <a:lnSpc>
                  <a:spcPct val="150000"/>
                </a:lnSpc>
                <a:spcBef>
                  <a:spcPts val="600"/>
                </a:spcBef>
              </a:pPr>
              <a:r>
                <a:rPr lang="en-US" sz="1050" b="0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Lora" pitchFamily="2" charset="0"/>
                </a:rPr>
                <a:t>A well-functioning team can effectively tackle complex problems and find innovative solutions. </a:t>
              </a:r>
              <a:endParaRPr 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Lora" pitchFamily="2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B1958C4-DFA0-2CFC-C95D-AD4BE9FF61E3}"/>
                </a:ext>
              </a:extLst>
            </p:cNvPr>
            <p:cNvSpPr txBox="1"/>
            <p:nvPr/>
          </p:nvSpPr>
          <p:spPr>
            <a:xfrm>
              <a:off x="4699945" y="4681188"/>
              <a:ext cx="2792109" cy="11173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sz="1600" b="1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Lora" pitchFamily="2" charset="0"/>
                </a:rPr>
                <a:t>Enhanced Creativity</a:t>
              </a:r>
            </a:p>
            <a:p>
              <a:pPr algn="ctr">
                <a:lnSpc>
                  <a:spcPct val="150000"/>
                </a:lnSpc>
                <a:spcBef>
                  <a:spcPts val="600"/>
                </a:spcBef>
              </a:pPr>
              <a:r>
                <a:rPr lang="en-US" sz="1050" b="0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Lora" pitchFamily="2" charset="0"/>
                  <a:cs typeface="Lao UI" panose="020B0502040204020203" pitchFamily="34" charset="0"/>
                </a:rPr>
                <a:t>Heightened imagination, originality, and innovation leading to remarkable outcomes</a:t>
              </a:r>
              <a:r>
                <a:rPr lang="en-US" sz="1050" b="0" i="0" dirty="0">
                  <a:solidFill>
                    <a:srgbClr val="374151"/>
                  </a:solidFill>
                  <a:effectLst/>
                  <a:latin typeface="Söhne"/>
                </a:rPr>
                <a:t>.</a:t>
              </a:r>
              <a:endParaRPr 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Lora" pitchFamily="2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EC5089C-BFC0-A469-7205-C6E4E9DDE9C7}"/>
                </a:ext>
              </a:extLst>
            </p:cNvPr>
            <p:cNvSpPr txBox="1"/>
            <p:nvPr/>
          </p:nvSpPr>
          <p:spPr>
            <a:xfrm>
              <a:off x="8549402" y="4474193"/>
              <a:ext cx="3048000" cy="136280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sz="1600" b="1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Lora" pitchFamily="2" charset="0"/>
                </a:rPr>
                <a:t>Mutual Support and Motivation</a:t>
              </a:r>
            </a:p>
            <a:p>
              <a:pPr algn="ctr">
                <a:lnSpc>
                  <a:spcPct val="150000"/>
                </a:lnSpc>
                <a:spcBef>
                  <a:spcPts val="600"/>
                </a:spcBef>
              </a:pPr>
              <a:r>
                <a:rPr lang="en-US" sz="1050" b="0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Lora" pitchFamily="2" charset="0"/>
                </a:rPr>
                <a:t>A strong sense of teamwork fosters mutual support and motivation among team members.</a:t>
              </a:r>
              <a:endParaRPr 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Lora" pitchFamily="2" charset="0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91669B80-50F1-2097-AAD8-35A1E6429495}"/>
              </a:ext>
            </a:extLst>
          </p:cNvPr>
          <p:cNvSpPr txBox="1"/>
          <p:nvPr/>
        </p:nvSpPr>
        <p:spPr>
          <a:xfrm>
            <a:off x="0" y="422745"/>
            <a:ext cx="121920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0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Lora" pitchFamily="2" charset="0"/>
              </a:rPr>
              <a:t> Teamwork PowerPoint Presentation</a:t>
            </a:r>
          </a:p>
        </p:txBody>
      </p:sp>
    </p:spTree>
    <p:extLst>
      <p:ext uri="{BB962C8B-B14F-4D97-AF65-F5344CB8AC3E}">
        <p14:creationId xmlns:p14="http://schemas.microsoft.com/office/powerpoint/2010/main" val="28992577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8CFFC6FB-CADD-DE67-3CE6-238B8CA27EFB}"/>
              </a:ext>
            </a:extLst>
          </p:cNvPr>
          <p:cNvGrpSpPr/>
          <p:nvPr/>
        </p:nvGrpSpPr>
        <p:grpSpPr>
          <a:xfrm>
            <a:off x="1044222" y="1504964"/>
            <a:ext cx="10103556" cy="4886655"/>
            <a:chOff x="1078089" y="1516256"/>
            <a:chExt cx="10103556" cy="4886655"/>
          </a:xfrm>
        </p:grpSpPr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04441CD6-BC7E-2927-CA15-118399BF4513}"/>
                </a:ext>
              </a:extLst>
            </p:cNvPr>
            <p:cNvGrpSpPr/>
            <p:nvPr/>
          </p:nvGrpSpPr>
          <p:grpSpPr>
            <a:xfrm>
              <a:off x="1078089" y="1516256"/>
              <a:ext cx="10103556" cy="4886655"/>
              <a:chOff x="2088444" y="1162700"/>
              <a:chExt cx="10103556" cy="4886655"/>
            </a:xfrm>
          </p:grpSpPr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B3DDD3F2-F9AA-512D-802E-760AB8A1FD68}"/>
                  </a:ext>
                </a:extLst>
              </p:cNvPr>
              <p:cNvGrpSpPr/>
              <p:nvPr/>
            </p:nvGrpSpPr>
            <p:grpSpPr>
              <a:xfrm>
                <a:off x="2289127" y="1999975"/>
                <a:ext cx="2519940" cy="4038556"/>
                <a:chOff x="3167924" y="1626379"/>
                <a:chExt cx="2929814" cy="4695436"/>
              </a:xfrm>
            </p:grpSpPr>
            <p:sp>
              <p:nvSpPr>
                <p:cNvPr id="5" name="Freeform: Shape 4">
                  <a:extLst>
                    <a:ext uri="{FF2B5EF4-FFF2-40B4-BE49-F238E27FC236}">
                      <a16:creationId xmlns:a16="http://schemas.microsoft.com/office/drawing/2014/main" id="{622A2E33-01C6-2B1D-A9E4-3471B9ADBDA8}"/>
                    </a:ext>
                  </a:extLst>
                </p:cNvPr>
                <p:cNvSpPr/>
                <p:nvPr/>
              </p:nvSpPr>
              <p:spPr>
                <a:xfrm>
                  <a:off x="4666888" y="3958465"/>
                  <a:ext cx="240084" cy="194153"/>
                </a:xfrm>
                <a:custGeom>
                  <a:avLst/>
                  <a:gdLst>
                    <a:gd name="connsiteX0" fmla="*/ 49961 w 240084"/>
                    <a:gd name="connsiteY0" fmla="*/ -523 h 194153"/>
                    <a:gd name="connsiteX1" fmla="*/ 93404 w 240084"/>
                    <a:gd name="connsiteY1" fmla="*/ 34739 h 194153"/>
                    <a:gd name="connsiteX2" fmla="*/ 239042 w 240084"/>
                    <a:gd name="connsiteY2" fmla="*/ 133346 h 194153"/>
                    <a:gd name="connsiteX3" fmla="*/ 208039 w 240084"/>
                    <a:gd name="connsiteY3" fmla="*/ 193630 h 194153"/>
                    <a:gd name="connsiteX4" fmla="*/ 131488 w 240084"/>
                    <a:gd name="connsiteY4" fmla="*/ 188845 h 194153"/>
                    <a:gd name="connsiteX5" fmla="*/ 24843 w 240084"/>
                    <a:gd name="connsiteY5" fmla="*/ 118132 h 194153"/>
                    <a:gd name="connsiteX6" fmla="*/ -515 w 240084"/>
                    <a:gd name="connsiteY6" fmla="*/ 80813 h 1941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40084" h="194153">
                      <a:moveTo>
                        <a:pt x="49961" y="-523"/>
                      </a:moveTo>
                      <a:lnTo>
                        <a:pt x="93404" y="34739"/>
                      </a:lnTo>
                      <a:cubicBezTo>
                        <a:pt x="93404" y="34739"/>
                        <a:pt x="212202" y="-7890"/>
                        <a:pt x="239042" y="133346"/>
                      </a:cubicBezTo>
                      <a:cubicBezTo>
                        <a:pt x="239042" y="133346"/>
                        <a:pt x="246171" y="193535"/>
                        <a:pt x="208039" y="193630"/>
                      </a:cubicBezTo>
                      <a:cubicBezTo>
                        <a:pt x="169907" y="193726"/>
                        <a:pt x="185648" y="187075"/>
                        <a:pt x="131488" y="188845"/>
                      </a:cubicBezTo>
                      <a:cubicBezTo>
                        <a:pt x="77328" y="190616"/>
                        <a:pt x="32785" y="161957"/>
                        <a:pt x="24843" y="118132"/>
                      </a:cubicBezTo>
                      <a:lnTo>
                        <a:pt x="-515" y="80813"/>
                      </a:lnTo>
                      <a:close/>
                    </a:path>
                  </a:pathLst>
                </a:custGeom>
                <a:solidFill>
                  <a:srgbClr val="EA8E50"/>
                </a:solidFill>
                <a:ln w="477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" name="Freeform: Shape 5">
                  <a:extLst>
                    <a:ext uri="{FF2B5EF4-FFF2-40B4-BE49-F238E27FC236}">
                      <a16:creationId xmlns:a16="http://schemas.microsoft.com/office/drawing/2014/main" id="{B23D655E-CD85-B274-7D06-AA1000B3407B}"/>
                    </a:ext>
                  </a:extLst>
                </p:cNvPr>
                <p:cNvSpPr/>
                <p:nvPr/>
              </p:nvSpPr>
              <p:spPr>
                <a:xfrm>
                  <a:off x="3420854" y="3125093"/>
                  <a:ext cx="1323498" cy="955183"/>
                </a:xfrm>
                <a:custGeom>
                  <a:avLst/>
                  <a:gdLst>
                    <a:gd name="connsiteX0" fmla="*/ 1291067 w 1323498"/>
                    <a:gd name="connsiteY0" fmla="*/ 908348 h 955183"/>
                    <a:gd name="connsiteX1" fmla="*/ 1322931 w 1323498"/>
                    <a:gd name="connsiteY1" fmla="*/ 845433 h 955183"/>
                    <a:gd name="connsiteX2" fmla="*/ 880897 w 1323498"/>
                    <a:gd name="connsiteY2" fmla="*/ 490092 h 955183"/>
                    <a:gd name="connsiteX3" fmla="*/ 419438 w 1323498"/>
                    <a:gd name="connsiteY3" fmla="*/ 49924 h 955183"/>
                    <a:gd name="connsiteX4" fmla="*/ 169020 w 1323498"/>
                    <a:gd name="connsiteY4" fmla="*/ 29447 h 955183"/>
                    <a:gd name="connsiteX5" fmla="*/ 89072 w 1323498"/>
                    <a:gd name="connsiteY5" fmla="*/ 52364 h 955183"/>
                    <a:gd name="connsiteX6" fmla="*/ 46586 w 1323498"/>
                    <a:gd name="connsiteY6" fmla="*/ 280821 h 955183"/>
                    <a:gd name="connsiteX7" fmla="*/ 710475 w 1323498"/>
                    <a:gd name="connsiteY7" fmla="*/ 717258 h 955183"/>
                    <a:gd name="connsiteX8" fmla="*/ 1220496 w 1323498"/>
                    <a:gd name="connsiteY8" fmla="*/ 954661 h 955183"/>
                    <a:gd name="connsiteX9" fmla="*/ 1291067 w 1323498"/>
                    <a:gd name="connsiteY9" fmla="*/ 908348 h 9551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323498" h="955183">
                      <a:moveTo>
                        <a:pt x="1291067" y="908348"/>
                      </a:moveTo>
                      <a:cubicBezTo>
                        <a:pt x="1325706" y="872177"/>
                        <a:pt x="1322931" y="845433"/>
                        <a:pt x="1322931" y="845433"/>
                      </a:cubicBezTo>
                      <a:cubicBezTo>
                        <a:pt x="1322931" y="845433"/>
                        <a:pt x="921612" y="517077"/>
                        <a:pt x="880897" y="490092"/>
                      </a:cubicBezTo>
                      <a:cubicBezTo>
                        <a:pt x="853147" y="471816"/>
                        <a:pt x="557612" y="209820"/>
                        <a:pt x="419438" y="49924"/>
                      </a:cubicBezTo>
                      <a:cubicBezTo>
                        <a:pt x="350829" y="-29163"/>
                        <a:pt x="266001" y="1553"/>
                        <a:pt x="169020" y="29447"/>
                      </a:cubicBezTo>
                      <a:lnTo>
                        <a:pt x="89072" y="52364"/>
                      </a:lnTo>
                      <a:cubicBezTo>
                        <a:pt x="-7526" y="80114"/>
                        <a:pt x="-32644" y="215035"/>
                        <a:pt x="46586" y="280821"/>
                      </a:cubicBezTo>
                      <a:cubicBezTo>
                        <a:pt x="269781" y="465644"/>
                        <a:pt x="641053" y="673576"/>
                        <a:pt x="710475" y="717258"/>
                      </a:cubicBezTo>
                      <a:cubicBezTo>
                        <a:pt x="882954" y="825769"/>
                        <a:pt x="1220496" y="954661"/>
                        <a:pt x="1220496" y="954661"/>
                      </a:cubicBezTo>
                      <a:cubicBezTo>
                        <a:pt x="1246863" y="944088"/>
                        <a:pt x="1270857" y="928347"/>
                        <a:pt x="1291067" y="908348"/>
                      </a:cubicBezTo>
                      <a:close/>
                    </a:path>
                  </a:pathLst>
                </a:custGeom>
                <a:solidFill>
                  <a:srgbClr val="1E3D70"/>
                </a:solidFill>
                <a:ln w="477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" name="Freeform: Shape 6">
                  <a:extLst>
                    <a:ext uri="{FF2B5EF4-FFF2-40B4-BE49-F238E27FC236}">
                      <a16:creationId xmlns:a16="http://schemas.microsoft.com/office/drawing/2014/main" id="{C2294FFA-2E5B-BA94-436D-06CCD8E6E063}"/>
                    </a:ext>
                  </a:extLst>
                </p:cNvPr>
                <p:cNvSpPr/>
                <p:nvPr/>
              </p:nvSpPr>
              <p:spPr>
                <a:xfrm>
                  <a:off x="5053949" y="6049264"/>
                  <a:ext cx="521503" cy="272551"/>
                </a:xfrm>
                <a:custGeom>
                  <a:avLst/>
                  <a:gdLst>
                    <a:gd name="connsiteX0" fmla="*/ 127660 w 521503"/>
                    <a:gd name="connsiteY0" fmla="*/ -523 h 272551"/>
                    <a:gd name="connsiteX1" fmla="*/ 374298 w 521503"/>
                    <a:gd name="connsiteY1" fmla="*/ 33925 h 272551"/>
                    <a:gd name="connsiteX2" fmla="*/ 520989 w 521503"/>
                    <a:gd name="connsiteY2" fmla="*/ 66507 h 272551"/>
                    <a:gd name="connsiteX3" fmla="*/ 289757 w 521503"/>
                    <a:gd name="connsiteY3" fmla="*/ 186118 h 272551"/>
                    <a:gd name="connsiteX4" fmla="*/ 191867 w 521503"/>
                    <a:gd name="connsiteY4" fmla="*/ 259512 h 272551"/>
                    <a:gd name="connsiteX5" fmla="*/ 123546 w 521503"/>
                    <a:gd name="connsiteY5" fmla="*/ 256115 h 272551"/>
                    <a:gd name="connsiteX6" fmla="*/ 121823 w 521503"/>
                    <a:gd name="connsiteY6" fmla="*/ 254105 h 272551"/>
                    <a:gd name="connsiteX7" fmla="*/ 94217 w 521503"/>
                    <a:gd name="connsiteY7" fmla="*/ 218461 h 272551"/>
                    <a:gd name="connsiteX8" fmla="*/ -515 w 521503"/>
                    <a:gd name="connsiteY8" fmla="*/ 55360 h 2725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21503" h="272551">
                      <a:moveTo>
                        <a:pt x="127660" y="-523"/>
                      </a:moveTo>
                      <a:cubicBezTo>
                        <a:pt x="127660" y="-523"/>
                        <a:pt x="225071" y="72440"/>
                        <a:pt x="374298" y="33925"/>
                      </a:cubicBezTo>
                      <a:cubicBezTo>
                        <a:pt x="374298" y="33925"/>
                        <a:pt x="494627" y="6463"/>
                        <a:pt x="520989" y="66507"/>
                      </a:cubicBezTo>
                      <a:cubicBezTo>
                        <a:pt x="520989" y="66507"/>
                        <a:pt x="336453" y="160234"/>
                        <a:pt x="289757" y="186118"/>
                      </a:cubicBezTo>
                      <a:cubicBezTo>
                        <a:pt x="254591" y="205256"/>
                        <a:pt x="217991" y="235925"/>
                        <a:pt x="191867" y="259512"/>
                      </a:cubicBezTo>
                      <a:cubicBezTo>
                        <a:pt x="172065" y="277453"/>
                        <a:pt x="141473" y="275922"/>
                        <a:pt x="123546" y="256115"/>
                      </a:cubicBezTo>
                      <a:cubicBezTo>
                        <a:pt x="122952" y="255445"/>
                        <a:pt x="122378" y="254775"/>
                        <a:pt x="121823" y="254105"/>
                      </a:cubicBezTo>
                      <a:cubicBezTo>
                        <a:pt x="113690" y="244154"/>
                        <a:pt x="104408" y="232241"/>
                        <a:pt x="94217" y="218461"/>
                      </a:cubicBezTo>
                      <a:cubicBezTo>
                        <a:pt x="65510" y="179898"/>
                        <a:pt x="-515" y="55360"/>
                        <a:pt x="-515" y="55360"/>
                      </a:cubicBezTo>
                      <a:close/>
                    </a:path>
                  </a:pathLst>
                </a:custGeom>
                <a:solidFill>
                  <a:srgbClr val="233862"/>
                </a:solidFill>
                <a:ln w="477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" name="Freeform: Shape 7">
                  <a:extLst>
                    <a:ext uri="{FF2B5EF4-FFF2-40B4-BE49-F238E27FC236}">
                      <a16:creationId xmlns:a16="http://schemas.microsoft.com/office/drawing/2014/main" id="{B1FB61C5-3B45-5BE6-189E-F8508313F7BD}"/>
                    </a:ext>
                  </a:extLst>
                </p:cNvPr>
                <p:cNvSpPr/>
                <p:nvPr/>
              </p:nvSpPr>
              <p:spPr>
                <a:xfrm>
                  <a:off x="3726028" y="4275578"/>
                  <a:ext cx="1501596" cy="1854897"/>
                </a:xfrm>
                <a:custGeom>
                  <a:avLst/>
                  <a:gdLst>
                    <a:gd name="connsiteX0" fmla="*/ 1501081 w 1501596"/>
                    <a:gd name="connsiteY0" fmla="*/ 1739673 h 1854897"/>
                    <a:gd name="connsiteX1" fmla="*/ 1304919 w 1501596"/>
                    <a:gd name="connsiteY1" fmla="*/ 1851294 h 1854897"/>
                    <a:gd name="connsiteX2" fmla="*/ 833939 w 1501596"/>
                    <a:gd name="connsiteY2" fmla="*/ 1380936 h 1854897"/>
                    <a:gd name="connsiteX3" fmla="*/ 687583 w 1501596"/>
                    <a:gd name="connsiteY3" fmla="*/ 1152192 h 1854897"/>
                    <a:gd name="connsiteX4" fmla="*/ -515 w 1501596"/>
                    <a:gd name="connsiteY4" fmla="*/ 196836 h 1854897"/>
                    <a:gd name="connsiteX5" fmla="*/ 544911 w 1501596"/>
                    <a:gd name="connsiteY5" fmla="*/ -523 h 1854897"/>
                    <a:gd name="connsiteX6" fmla="*/ 952163 w 1501596"/>
                    <a:gd name="connsiteY6" fmla="*/ 782786 h 1854897"/>
                    <a:gd name="connsiteX7" fmla="*/ 1501081 w 1501596"/>
                    <a:gd name="connsiteY7" fmla="*/ 1739673 h 18548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501596" h="1854897">
                      <a:moveTo>
                        <a:pt x="1501081" y="1739673"/>
                      </a:moveTo>
                      <a:cubicBezTo>
                        <a:pt x="1501081" y="1739673"/>
                        <a:pt x="1441754" y="1876412"/>
                        <a:pt x="1304919" y="1851294"/>
                      </a:cubicBezTo>
                      <a:cubicBezTo>
                        <a:pt x="1304919" y="1851294"/>
                        <a:pt x="1025556" y="1620589"/>
                        <a:pt x="833939" y="1380936"/>
                      </a:cubicBezTo>
                      <a:cubicBezTo>
                        <a:pt x="771742" y="1303093"/>
                        <a:pt x="718730" y="1224294"/>
                        <a:pt x="687583" y="1152192"/>
                      </a:cubicBezTo>
                      <a:cubicBezTo>
                        <a:pt x="560509" y="857997"/>
                        <a:pt x="217560" y="419216"/>
                        <a:pt x="-515" y="196836"/>
                      </a:cubicBezTo>
                      <a:lnTo>
                        <a:pt x="544911" y="-523"/>
                      </a:lnTo>
                      <a:cubicBezTo>
                        <a:pt x="544911" y="-523"/>
                        <a:pt x="719639" y="350990"/>
                        <a:pt x="952163" y="782786"/>
                      </a:cubicBezTo>
                      <a:cubicBezTo>
                        <a:pt x="1119810" y="1093774"/>
                        <a:pt x="1317311" y="1446531"/>
                        <a:pt x="1501081" y="1739673"/>
                      </a:cubicBez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 w="477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" name="Freeform: Shape 8">
                  <a:extLst>
                    <a:ext uri="{FF2B5EF4-FFF2-40B4-BE49-F238E27FC236}">
                      <a16:creationId xmlns:a16="http://schemas.microsoft.com/office/drawing/2014/main" id="{7CC71EBE-1653-5CE6-B21F-E60D931F027C}"/>
                    </a:ext>
                  </a:extLst>
                </p:cNvPr>
                <p:cNvSpPr/>
                <p:nvPr/>
              </p:nvSpPr>
              <p:spPr>
                <a:xfrm>
                  <a:off x="3725980" y="4275482"/>
                  <a:ext cx="952820" cy="1381458"/>
                </a:xfrm>
                <a:custGeom>
                  <a:avLst/>
                  <a:gdLst>
                    <a:gd name="connsiteX0" fmla="*/ 952306 w 952820"/>
                    <a:gd name="connsiteY0" fmla="*/ 782881 h 1381458"/>
                    <a:gd name="connsiteX1" fmla="*/ 833939 w 952820"/>
                    <a:gd name="connsiteY1" fmla="*/ 1380936 h 1381458"/>
                    <a:gd name="connsiteX2" fmla="*/ 687583 w 952820"/>
                    <a:gd name="connsiteY2" fmla="*/ 1152192 h 1381458"/>
                    <a:gd name="connsiteX3" fmla="*/ -515 w 952820"/>
                    <a:gd name="connsiteY3" fmla="*/ 196836 h 1381458"/>
                    <a:gd name="connsiteX4" fmla="*/ 544911 w 952820"/>
                    <a:gd name="connsiteY4" fmla="*/ -523 h 1381458"/>
                    <a:gd name="connsiteX5" fmla="*/ 952306 w 952820"/>
                    <a:gd name="connsiteY5" fmla="*/ 782881 h 13814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52820" h="1381458">
                      <a:moveTo>
                        <a:pt x="952306" y="782881"/>
                      </a:moveTo>
                      <a:lnTo>
                        <a:pt x="833939" y="1380936"/>
                      </a:lnTo>
                      <a:cubicBezTo>
                        <a:pt x="771741" y="1303093"/>
                        <a:pt x="718730" y="1224294"/>
                        <a:pt x="687583" y="1152192"/>
                      </a:cubicBezTo>
                      <a:cubicBezTo>
                        <a:pt x="560508" y="857997"/>
                        <a:pt x="217560" y="419216"/>
                        <a:pt x="-515" y="196836"/>
                      </a:cubicBezTo>
                      <a:lnTo>
                        <a:pt x="544911" y="-523"/>
                      </a:lnTo>
                      <a:cubicBezTo>
                        <a:pt x="544911" y="-523"/>
                        <a:pt x="719782" y="350942"/>
                        <a:pt x="952306" y="782881"/>
                      </a:cubicBez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 w="477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" name="Freeform: Shape 9">
                  <a:extLst>
                    <a:ext uri="{FF2B5EF4-FFF2-40B4-BE49-F238E27FC236}">
                      <a16:creationId xmlns:a16="http://schemas.microsoft.com/office/drawing/2014/main" id="{5C9FB841-F2E8-CD4F-126E-8803CD7C1A80}"/>
                    </a:ext>
                  </a:extLst>
                </p:cNvPr>
                <p:cNvSpPr/>
                <p:nvPr/>
              </p:nvSpPr>
              <p:spPr>
                <a:xfrm>
                  <a:off x="4035273" y="6067062"/>
                  <a:ext cx="398373" cy="254580"/>
                </a:xfrm>
                <a:custGeom>
                  <a:avLst/>
                  <a:gdLst>
                    <a:gd name="connsiteX0" fmla="*/ 195716 w 398373"/>
                    <a:gd name="connsiteY0" fmla="*/ 59331 h 254580"/>
                    <a:gd name="connsiteX1" fmla="*/ 322073 w 398373"/>
                    <a:gd name="connsiteY1" fmla="*/ 183008 h 254580"/>
                    <a:gd name="connsiteX2" fmla="*/ 397859 w 398373"/>
                    <a:gd name="connsiteY2" fmla="*/ 252814 h 254580"/>
                    <a:gd name="connsiteX3" fmla="*/ 13429 w 398373"/>
                    <a:gd name="connsiteY3" fmla="*/ 254058 h 254580"/>
                    <a:gd name="connsiteX4" fmla="*/ -446 w 398373"/>
                    <a:gd name="connsiteY4" fmla="*/ 166024 h 254580"/>
                    <a:gd name="connsiteX5" fmla="*/ 44193 w 398373"/>
                    <a:gd name="connsiteY5" fmla="*/ -523 h 2545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98373" h="254580">
                      <a:moveTo>
                        <a:pt x="195716" y="59331"/>
                      </a:moveTo>
                      <a:cubicBezTo>
                        <a:pt x="195716" y="59331"/>
                        <a:pt x="189784" y="168416"/>
                        <a:pt x="322073" y="183008"/>
                      </a:cubicBezTo>
                      <a:cubicBezTo>
                        <a:pt x="322073" y="183008"/>
                        <a:pt x="397668" y="183392"/>
                        <a:pt x="397859" y="252814"/>
                      </a:cubicBezTo>
                      <a:lnTo>
                        <a:pt x="13429" y="254058"/>
                      </a:lnTo>
                      <a:cubicBezTo>
                        <a:pt x="13429" y="254058"/>
                        <a:pt x="2234" y="226021"/>
                        <a:pt x="-446" y="166024"/>
                      </a:cubicBezTo>
                      <a:cubicBezTo>
                        <a:pt x="-2551" y="119950"/>
                        <a:pt x="44193" y="-523"/>
                        <a:pt x="44193" y="-523"/>
                      </a:cubicBezTo>
                      <a:close/>
                    </a:path>
                  </a:pathLst>
                </a:custGeom>
                <a:solidFill>
                  <a:srgbClr val="233862"/>
                </a:solidFill>
                <a:ln w="477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" name="Freeform: Shape 10">
                  <a:extLst>
                    <a:ext uri="{FF2B5EF4-FFF2-40B4-BE49-F238E27FC236}">
                      <a16:creationId xmlns:a16="http://schemas.microsoft.com/office/drawing/2014/main" id="{D67AC138-F759-BD4C-0A7E-F67207C947B8}"/>
                    </a:ext>
                  </a:extLst>
                </p:cNvPr>
                <p:cNvSpPr/>
                <p:nvPr/>
              </p:nvSpPr>
              <p:spPr>
                <a:xfrm>
                  <a:off x="3562583" y="4251177"/>
                  <a:ext cx="945082" cy="1923113"/>
                </a:xfrm>
                <a:custGeom>
                  <a:avLst/>
                  <a:gdLst>
                    <a:gd name="connsiteX0" fmla="*/ 529657 w 945082"/>
                    <a:gd name="connsiteY0" fmla="*/ 23734 h 1923113"/>
                    <a:gd name="connsiteX1" fmla="*/ 926766 w 945082"/>
                    <a:gd name="connsiteY1" fmla="*/ 771925 h 1923113"/>
                    <a:gd name="connsiteX2" fmla="*/ 726585 w 945082"/>
                    <a:gd name="connsiteY2" fmla="*/ 1920525 h 1923113"/>
                    <a:gd name="connsiteX3" fmla="*/ 457986 w 945082"/>
                    <a:gd name="connsiteY3" fmla="*/ 1891818 h 1923113"/>
                    <a:gd name="connsiteX4" fmla="*/ 513486 w 945082"/>
                    <a:gd name="connsiteY4" fmla="*/ 1055451 h 1923113"/>
                    <a:gd name="connsiteX5" fmla="*/ 38056 w 945082"/>
                    <a:gd name="connsiteY5" fmla="*/ 251665 h 1923113"/>
                    <a:gd name="connsiteX6" fmla="*/ 219052 w 945082"/>
                    <a:gd name="connsiteY6" fmla="*/ -523 h 19231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45082" h="1923113">
                      <a:moveTo>
                        <a:pt x="529657" y="23734"/>
                      </a:moveTo>
                      <a:cubicBezTo>
                        <a:pt x="529657" y="23734"/>
                        <a:pt x="772707" y="290801"/>
                        <a:pt x="926766" y="771925"/>
                      </a:cubicBezTo>
                      <a:cubicBezTo>
                        <a:pt x="1010732" y="1033681"/>
                        <a:pt x="772946" y="1691877"/>
                        <a:pt x="726585" y="1920525"/>
                      </a:cubicBezTo>
                      <a:cubicBezTo>
                        <a:pt x="726585" y="1920525"/>
                        <a:pt x="567072" y="1934065"/>
                        <a:pt x="457986" y="1891818"/>
                      </a:cubicBezTo>
                      <a:cubicBezTo>
                        <a:pt x="457986" y="1891818"/>
                        <a:pt x="449709" y="1419498"/>
                        <a:pt x="513486" y="1055451"/>
                      </a:cubicBezTo>
                      <a:cubicBezTo>
                        <a:pt x="549178" y="851730"/>
                        <a:pt x="193455" y="619732"/>
                        <a:pt x="38056" y="251665"/>
                      </a:cubicBezTo>
                      <a:cubicBezTo>
                        <a:pt x="-67680" y="1248"/>
                        <a:pt x="60926" y="5505"/>
                        <a:pt x="219052" y="-523"/>
                      </a:cubicBez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 w="477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" name="Freeform: Shape 11">
                  <a:extLst>
                    <a:ext uri="{FF2B5EF4-FFF2-40B4-BE49-F238E27FC236}">
                      <a16:creationId xmlns:a16="http://schemas.microsoft.com/office/drawing/2014/main" id="{A2C3616E-BA84-F7DA-FF7E-9F6D88AE7895}"/>
                    </a:ext>
                  </a:extLst>
                </p:cNvPr>
                <p:cNvSpPr/>
                <p:nvPr/>
              </p:nvSpPr>
              <p:spPr>
                <a:xfrm>
                  <a:off x="3400017" y="2754413"/>
                  <a:ext cx="412035" cy="365183"/>
                </a:xfrm>
                <a:custGeom>
                  <a:avLst/>
                  <a:gdLst>
                    <a:gd name="connsiteX0" fmla="*/ 411521 w 412035"/>
                    <a:gd name="connsiteY0" fmla="*/ 329029 h 365183"/>
                    <a:gd name="connsiteX1" fmla="*/ -515 w 412035"/>
                    <a:gd name="connsiteY1" fmla="*/ 334962 h 365183"/>
                    <a:gd name="connsiteX2" fmla="*/ 60678 w 412035"/>
                    <a:gd name="connsiteY2" fmla="*/ -523 h 365183"/>
                    <a:gd name="connsiteX3" fmla="*/ 166845 w 412035"/>
                    <a:gd name="connsiteY3" fmla="*/ 53398 h 365183"/>
                    <a:gd name="connsiteX4" fmla="*/ 280858 w 412035"/>
                    <a:gd name="connsiteY4" fmla="*/ 111290 h 365183"/>
                    <a:gd name="connsiteX5" fmla="*/ 293345 w 412035"/>
                    <a:gd name="connsiteY5" fmla="*/ 213533 h 365183"/>
                    <a:gd name="connsiteX6" fmla="*/ 296647 w 412035"/>
                    <a:gd name="connsiteY6" fmla="*/ 269942 h 365183"/>
                    <a:gd name="connsiteX7" fmla="*/ 411521 w 412035"/>
                    <a:gd name="connsiteY7" fmla="*/ 329029 h 3651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12035" h="365183">
                      <a:moveTo>
                        <a:pt x="411521" y="329029"/>
                      </a:moveTo>
                      <a:cubicBezTo>
                        <a:pt x="276265" y="405580"/>
                        <a:pt x="-515" y="334962"/>
                        <a:pt x="-515" y="334962"/>
                      </a:cubicBezTo>
                      <a:cubicBezTo>
                        <a:pt x="-515" y="334962"/>
                        <a:pt x="111872" y="206452"/>
                        <a:pt x="60678" y="-523"/>
                      </a:cubicBezTo>
                      <a:lnTo>
                        <a:pt x="166845" y="53398"/>
                      </a:lnTo>
                      <a:lnTo>
                        <a:pt x="280858" y="111290"/>
                      </a:lnTo>
                      <a:cubicBezTo>
                        <a:pt x="286872" y="145120"/>
                        <a:pt x="291044" y="179253"/>
                        <a:pt x="293345" y="213533"/>
                      </a:cubicBezTo>
                      <a:cubicBezTo>
                        <a:pt x="294685" y="230422"/>
                        <a:pt x="295833" y="249321"/>
                        <a:pt x="296647" y="269942"/>
                      </a:cubicBezTo>
                      <a:cubicBezTo>
                        <a:pt x="338228" y="282448"/>
                        <a:pt x="377164" y="302476"/>
                        <a:pt x="411521" y="329029"/>
                      </a:cubicBezTo>
                      <a:close/>
                    </a:path>
                  </a:pathLst>
                </a:custGeom>
                <a:solidFill>
                  <a:srgbClr val="FFB07B"/>
                </a:solidFill>
                <a:ln w="477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3" name="Freeform: Shape 12">
                  <a:extLst>
                    <a:ext uri="{FF2B5EF4-FFF2-40B4-BE49-F238E27FC236}">
                      <a16:creationId xmlns:a16="http://schemas.microsoft.com/office/drawing/2014/main" id="{4659EF8F-9005-C69D-4E86-BD274E09FEAC}"/>
                    </a:ext>
                  </a:extLst>
                </p:cNvPr>
                <p:cNvSpPr/>
                <p:nvPr/>
              </p:nvSpPr>
              <p:spPr>
                <a:xfrm>
                  <a:off x="3298291" y="3019158"/>
                  <a:ext cx="1009764" cy="1366445"/>
                </a:xfrm>
                <a:custGeom>
                  <a:avLst/>
                  <a:gdLst>
                    <a:gd name="connsiteX0" fmla="*/ 1009250 w 1009764"/>
                    <a:gd name="connsiteY0" fmla="*/ 1241974 h 1366445"/>
                    <a:gd name="connsiteX1" fmla="*/ 976046 w 1009764"/>
                    <a:gd name="connsiteY1" fmla="*/ 1278240 h 1366445"/>
                    <a:gd name="connsiteX2" fmla="*/ 632044 w 1009764"/>
                    <a:gd name="connsiteY2" fmla="*/ 1361059 h 1366445"/>
                    <a:gd name="connsiteX3" fmla="*/ 291488 w 1009764"/>
                    <a:gd name="connsiteY3" fmla="*/ 1337997 h 1366445"/>
                    <a:gd name="connsiteX4" fmla="*/ 236659 w 1009764"/>
                    <a:gd name="connsiteY4" fmla="*/ 1310056 h 1366445"/>
                    <a:gd name="connsiteX5" fmla="*/ 132980 w 1009764"/>
                    <a:gd name="connsiteY5" fmla="*/ 2087 h 1366445"/>
                    <a:gd name="connsiteX6" fmla="*/ 273738 w 1009764"/>
                    <a:gd name="connsiteY6" fmla="*/ 24430 h 1366445"/>
                    <a:gd name="connsiteX7" fmla="*/ 433777 w 1009764"/>
                    <a:gd name="connsiteY7" fmla="*/ 11368 h 1366445"/>
                    <a:gd name="connsiteX8" fmla="*/ 493152 w 1009764"/>
                    <a:gd name="connsiteY8" fmla="*/ 42611 h 1366445"/>
                    <a:gd name="connsiteX9" fmla="*/ 720174 w 1009764"/>
                    <a:gd name="connsiteY9" fmla="*/ 340873 h 1366445"/>
                    <a:gd name="connsiteX10" fmla="*/ 770889 w 1009764"/>
                    <a:gd name="connsiteY10" fmla="*/ 491822 h 1366445"/>
                    <a:gd name="connsiteX11" fmla="*/ 781702 w 1009764"/>
                    <a:gd name="connsiteY11" fmla="*/ 546699 h 1366445"/>
                    <a:gd name="connsiteX12" fmla="*/ 803902 w 1009764"/>
                    <a:gd name="connsiteY12" fmla="*/ 646694 h 1366445"/>
                    <a:gd name="connsiteX13" fmla="*/ 867726 w 1009764"/>
                    <a:gd name="connsiteY13" fmla="*/ 869841 h 1366445"/>
                    <a:gd name="connsiteX14" fmla="*/ 932699 w 1009764"/>
                    <a:gd name="connsiteY14" fmla="*/ 1040836 h 1366445"/>
                    <a:gd name="connsiteX15" fmla="*/ 994083 w 1009764"/>
                    <a:gd name="connsiteY15" fmla="*/ 1182456 h 1366445"/>
                    <a:gd name="connsiteX16" fmla="*/ 1009250 w 1009764"/>
                    <a:gd name="connsiteY16" fmla="*/ 1241974 h 13664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009764" h="1366445">
                      <a:moveTo>
                        <a:pt x="1009250" y="1241974"/>
                      </a:moveTo>
                      <a:cubicBezTo>
                        <a:pt x="1009250" y="1265896"/>
                        <a:pt x="981883" y="1277092"/>
                        <a:pt x="976046" y="1278240"/>
                      </a:cubicBezTo>
                      <a:cubicBezTo>
                        <a:pt x="921551" y="1288240"/>
                        <a:pt x="769262" y="1347471"/>
                        <a:pt x="632044" y="1361059"/>
                      </a:cubicBezTo>
                      <a:cubicBezTo>
                        <a:pt x="516548" y="1373164"/>
                        <a:pt x="409329" y="1361633"/>
                        <a:pt x="291488" y="1337997"/>
                      </a:cubicBezTo>
                      <a:cubicBezTo>
                        <a:pt x="275891" y="1334840"/>
                        <a:pt x="239242" y="1324984"/>
                        <a:pt x="236659" y="1310056"/>
                      </a:cubicBezTo>
                      <a:cubicBezTo>
                        <a:pt x="233405" y="1293694"/>
                        <a:pt x="-217863" y="390201"/>
                        <a:pt x="132980" y="2087"/>
                      </a:cubicBezTo>
                      <a:cubicBezTo>
                        <a:pt x="141209" y="-7004"/>
                        <a:pt x="210440" y="9407"/>
                        <a:pt x="273738" y="24430"/>
                      </a:cubicBezTo>
                      <a:cubicBezTo>
                        <a:pt x="327128" y="37056"/>
                        <a:pt x="383144" y="32487"/>
                        <a:pt x="433777" y="11368"/>
                      </a:cubicBezTo>
                      <a:lnTo>
                        <a:pt x="493152" y="42611"/>
                      </a:lnTo>
                      <a:cubicBezTo>
                        <a:pt x="566067" y="83231"/>
                        <a:pt x="704050" y="227577"/>
                        <a:pt x="720174" y="340873"/>
                      </a:cubicBezTo>
                      <a:cubicBezTo>
                        <a:pt x="728403" y="398286"/>
                        <a:pt x="761320" y="441346"/>
                        <a:pt x="770889" y="491822"/>
                      </a:cubicBezTo>
                      <a:cubicBezTo>
                        <a:pt x="774429" y="510577"/>
                        <a:pt x="778032" y="528868"/>
                        <a:pt x="781702" y="546699"/>
                      </a:cubicBezTo>
                      <a:cubicBezTo>
                        <a:pt x="788878" y="581784"/>
                        <a:pt x="796280" y="615117"/>
                        <a:pt x="803902" y="646694"/>
                      </a:cubicBezTo>
                      <a:cubicBezTo>
                        <a:pt x="824570" y="732383"/>
                        <a:pt x="846340" y="806112"/>
                        <a:pt x="867726" y="869841"/>
                      </a:cubicBezTo>
                      <a:cubicBezTo>
                        <a:pt x="890452" y="937492"/>
                        <a:pt x="912795" y="993757"/>
                        <a:pt x="932699" y="1040836"/>
                      </a:cubicBezTo>
                      <a:cubicBezTo>
                        <a:pt x="958582" y="1101886"/>
                        <a:pt x="980543" y="1147481"/>
                        <a:pt x="994083" y="1182456"/>
                      </a:cubicBezTo>
                      <a:cubicBezTo>
                        <a:pt x="1003556" y="1207047"/>
                        <a:pt x="1009250" y="1226329"/>
                        <a:pt x="1009250" y="1241974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477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BB965650-2F66-2B89-FF08-77729B8DA3A8}"/>
                    </a:ext>
                  </a:extLst>
                </p:cNvPr>
                <p:cNvSpPr/>
                <p:nvPr/>
              </p:nvSpPr>
              <p:spPr>
                <a:xfrm>
                  <a:off x="3435182" y="3325819"/>
                  <a:ext cx="857514" cy="876317"/>
                </a:xfrm>
                <a:custGeom>
                  <a:avLst/>
                  <a:gdLst>
                    <a:gd name="connsiteX0" fmla="*/ 857000 w 857514"/>
                    <a:gd name="connsiteY0" fmla="*/ 875795 h 876317"/>
                    <a:gd name="connsiteX1" fmla="*/ -515 w 857514"/>
                    <a:gd name="connsiteY1" fmla="*/ -523 h 876317"/>
                    <a:gd name="connsiteX2" fmla="*/ 644619 w 857514"/>
                    <a:gd name="connsiteY2" fmla="*/ 240039 h 876317"/>
                    <a:gd name="connsiteX3" fmla="*/ 666819 w 857514"/>
                    <a:gd name="connsiteY3" fmla="*/ 340034 h 876317"/>
                    <a:gd name="connsiteX4" fmla="*/ 730643 w 857514"/>
                    <a:gd name="connsiteY4" fmla="*/ 563180 h 876317"/>
                    <a:gd name="connsiteX5" fmla="*/ 795616 w 857514"/>
                    <a:gd name="connsiteY5" fmla="*/ 734176 h 876317"/>
                    <a:gd name="connsiteX6" fmla="*/ 857000 w 857514"/>
                    <a:gd name="connsiteY6" fmla="*/ 875795 h 8763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57514" h="876317">
                      <a:moveTo>
                        <a:pt x="857000" y="875795"/>
                      </a:moveTo>
                      <a:cubicBezTo>
                        <a:pt x="220048" y="575667"/>
                        <a:pt x="-515" y="-523"/>
                        <a:pt x="-515" y="-523"/>
                      </a:cubicBezTo>
                      <a:cubicBezTo>
                        <a:pt x="-515" y="-523"/>
                        <a:pt x="516970" y="190376"/>
                        <a:pt x="644619" y="240039"/>
                      </a:cubicBezTo>
                      <a:cubicBezTo>
                        <a:pt x="651796" y="275123"/>
                        <a:pt x="659197" y="308456"/>
                        <a:pt x="666819" y="340034"/>
                      </a:cubicBezTo>
                      <a:cubicBezTo>
                        <a:pt x="687487" y="425723"/>
                        <a:pt x="709257" y="499451"/>
                        <a:pt x="730643" y="563180"/>
                      </a:cubicBezTo>
                      <a:cubicBezTo>
                        <a:pt x="753369" y="630832"/>
                        <a:pt x="775712" y="687097"/>
                        <a:pt x="795616" y="734176"/>
                      </a:cubicBezTo>
                      <a:cubicBezTo>
                        <a:pt x="821500" y="795225"/>
                        <a:pt x="843365" y="840821"/>
                        <a:pt x="857000" y="875795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477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284932D6-4B50-D62C-0433-4378924F806F}"/>
                    </a:ext>
                  </a:extLst>
                </p:cNvPr>
                <p:cNvSpPr/>
                <p:nvPr/>
              </p:nvSpPr>
              <p:spPr>
                <a:xfrm>
                  <a:off x="3810714" y="1626379"/>
                  <a:ext cx="2287024" cy="2589943"/>
                </a:xfrm>
                <a:custGeom>
                  <a:avLst/>
                  <a:gdLst>
                    <a:gd name="connsiteX0" fmla="*/ 2280608 w 2287024"/>
                    <a:gd name="connsiteY0" fmla="*/ 1936991 h 2589943"/>
                    <a:gd name="connsiteX1" fmla="*/ 2144157 w 2287024"/>
                    <a:gd name="connsiteY1" fmla="*/ 1504382 h 2589943"/>
                    <a:gd name="connsiteX2" fmla="*/ 2049473 w 2287024"/>
                    <a:gd name="connsiteY2" fmla="*/ 1453188 h 2589943"/>
                    <a:gd name="connsiteX3" fmla="*/ 2049473 w 2287024"/>
                    <a:gd name="connsiteY3" fmla="*/ 1453188 h 2589943"/>
                    <a:gd name="connsiteX4" fmla="*/ 2043492 w 2287024"/>
                    <a:gd name="connsiteY4" fmla="*/ 1455198 h 2589943"/>
                    <a:gd name="connsiteX5" fmla="*/ 1995648 w 2287024"/>
                    <a:gd name="connsiteY5" fmla="*/ 1471178 h 2589943"/>
                    <a:gd name="connsiteX6" fmla="*/ 1866994 w 2287024"/>
                    <a:gd name="connsiteY6" fmla="*/ 1563852 h 2589943"/>
                    <a:gd name="connsiteX7" fmla="*/ 1484622 w 2287024"/>
                    <a:gd name="connsiteY7" fmla="*/ 1362523 h 2589943"/>
                    <a:gd name="connsiteX8" fmla="*/ 1675473 w 2287024"/>
                    <a:gd name="connsiteY8" fmla="*/ 929723 h 2589943"/>
                    <a:gd name="connsiteX9" fmla="*/ 1858382 w 2287024"/>
                    <a:gd name="connsiteY9" fmla="*/ 946516 h 2589943"/>
                    <a:gd name="connsiteX10" fmla="*/ 1907088 w 2287024"/>
                    <a:gd name="connsiteY10" fmla="*/ 930345 h 2589943"/>
                    <a:gd name="connsiteX11" fmla="*/ 1942588 w 2287024"/>
                    <a:gd name="connsiteY11" fmla="*/ 864937 h 2589943"/>
                    <a:gd name="connsiteX12" fmla="*/ 1942253 w 2287024"/>
                    <a:gd name="connsiteY12" fmla="*/ 863793 h 2589943"/>
                    <a:gd name="connsiteX13" fmla="*/ 1791974 w 2287024"/>
                    <a:gd name="connsiteY13" fmla="*/ 387646 h 2589943"/>
                    <a:gd name="connsiteX14" fmla="*/ 1637049 w 2287024"/>
                    <a:gd name="connsiteY14" fmla="*/ 306904 h 2589943"/>
                    <a:gd name="connsiteX15" fmla="*/ 1636958 w 2287024"/>
                    <a:gd name="connsiteY15" fmla="*/ 306932 h 2589943"/>
                    <a:gd name="connsiteX16" fmla="*/ 1193584 w 2287024"/>
                    <a:gd name="connsiteY16" fmla="*/ 446782 h 2589943"/>
                    <a:gd name="connsiteX17" fmla="*/ 1121005 w 2287024"/>
                    <a:gd name="connsiteY17" fmla="*/ 409051 h 2589943"/>
                    <a:gd name="connsiteX18" fmla="*/ 1119043 w 2287024"/>
                    <a:gd name="connsiteY18" fmla="*/ 382479 h 2589943"/>
                    <a:gd name="connsiteX19" fmla="*/ 1107704 w 2287024"/>
                    <a:gd name="connsiteY19" fmla="*/ 231195 h 2589943"/>
                    <a:gd name="connsiteX20" fmla="*/ 618973 w 2287024"/>
                    <a:gd name="connsiteY20" fmla="*/ 47759 h 2589943"/>
                    <a:gd name="connsiteX21" fmla="*/ 461326 w 2287024"/>
                    <a:gd name="connsiteY21" fmla="*/ 357743 h 2589943"/>
                    <a:gd name="connsiteX22" fmla="*/ 555388 w 2287024"/>
                    <a:gd name="connsiteY22" fmla="*/ 562852 h 2589943"/>
                    <a:gd name="connsiteX23" fmla="*/ 554431 w 2287024"/>
                    <a:gd name="connsiteY23" fmla="*/ 642145 h 2589943"/>
                    <a:gd name="connsiteX24" fmla="*/ 532040 w 2287024"/>
                    <a:gd name="connsiteY24" fmla="*/ 655527 h 2589943"/>
                    <a:gd name="connsiteX25" fmla="*/ 85891 w 2287024"/>
                    <a:gd name="connsiteY25" fmla="*/ 796237 h 2589943"/>
                    <a:gd name="connsiteX26" fmla="*/ 5226 w 2287024"/>
                    <a:gd name="connsiteY26" fmla="*/ 951205 h 2589943"/>
                    <a:gd name="connsiteX27" fmla="*/ 495296 w 2287024"/>
                    <a:gd name="connsiteY27" fmla="*/ 2505047 h 2589943"/>
                    <a:gd name="connsiteX28" fmla="*/ 646675 w 2287024"/>
                    <a:gd name="connsiteY28" fmla="*/ 2583799 h 2589943"/>
                    <a:gd name="connsiteX29" fmla="*/ 2198795 w 2287024"/>
                    <a:gd name="connsiteY29" fmla="*/ 2094303 h 2589943"/>
                    <a:gd name="connsiteX30" fmla="*/ 2280704 w 2287024"/>
                    <a:gd name="connsiteY30" fmla="*/ 1937230 h 2589943"/>
                    <a:gd name="connsiteX31" fmla="*/ 2280608 w 2287024"/>
                    <a:gd name="connsiteY31" fmla="*/ 1936991 h 25899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</a:cxnLst>
                  <a:rect l="l" t="t" r="r" b="b"/>
                  <a:pathLst>
                    <a:path w="2287024" h="2589943">
                      <a:moveTo>
                        <a:pt x="2280608" y="1936991"/>
                      </a:moveTo>
                      <a:lnTo>
                        <a:pt x="2144157" y="1504382"/>
                      </a:lnTo>
                      <a:cubicBezTo>
                        <a:pt x="2131621" y="1464542"/>
                        <a:pt x="2089662" y="1441873"/>
                        <a:pt x="2049473" y="1453188"/>
                      </a:cubicBezTo>
                      <a:lnTo>
                        <a:pt x="2049473" y="1453188"/>
                      </a:lnTo>
                      <a:cubicBezTo>
                        <a:pt x="2047463" y="1453762"/>
                        <a:pt x="2045454" y="1454480"/>
                        <a:pt x="2043492" y="1455198"/>
                      </a:cubicBezTo>
                      <a:lnTo>
                        <a:pt x="1995648" y="1471178"/>
                      </a:lnTo>
                      <a:cubicBezTo>
                        <a:pt x="1995648" y="1471178"/>
                        <a:pt x="1920723" y="1548303"/>
                        <a:pt x="1866994" y="1563852"/>
                      </a:cubicBezTo>
                      <a:cubicBezTo>
                        <a:pt x="1701740" y="1611697"/>
                        <a:pt x="1544906" y="1523615"/>
                        <a:pt x="1484622" y="1362523"/>
                      </a:cubicBezTo>
                      <a:cubicBezTo>
                        <a:pt x="1417640" y="1183298"/>
                        <a:pt x="1495339" y="986514"/>
                        <a:pt x="1675473" y="929723"/>
                      </a:cubicBezTo>
                      <a:cubicBezTo>
                        <a:pt x="1737096" y="910298"/>
                        <a:pt x="1858382" y="946516"/>
                        <a:pt x="1858382" y="946516"/>
                      </a:cubicBezTo>
                      <a:lnTo>
                        <a:pt x="1907088" y="930345"/>
                      </a:lnTo>
                      <a:cubicBezTo>
                        <a:pt x="1934981" y="922092"/>
                        <a:pt x="1950865" y="892806"/>
                        <a:pt x="1942588" y="864937"/>
                      </a:cubicBezTo>
                      <a:cubicBezTo>
                        <a:pt x="1942493" y="864554"/>
                        <a:pt x="1942397" y="864171"/>
                        <a:pt x="1942253" y="863793"/>
                      </a:cubicBezTo>
                      <a:lnTo>
                        <a:pt x="1791974" y="387646"/>
                      </a:lnTo>
                      <a:cubicBezTo>
                        <a:pt x="1771497" y="322568"/>
                        <a:pt x="1702122" y="286417"/>
                        <a:pt x="1637049" y="306904"/>
                      </a:cubicBezTo>
                      <a:cubicBezTo>
                        <a:pt x="1637016" y="306913"/>
                        <a:pt x="1636987" y="306923"/>
                        <a:pt x="1636958" y="306932"/>
                      </a:cubicBezTo>
                      <a:lnTo>
                        <a:pt x="1193584" y="446782"/>
                      </a:lnTo>
                      <a:cubicBezTo>
                        <a:pt x="1163122" y="456403"/>
                        <a:pt x="1130626" y="439514"/>
                        <a:pt x="1121005" y="409051"/>
                      </a:cubicBezTo>
                      <a:cubicBezTo>
                        <a:pt x="1118292" y="400468"/>
                        <a:pt x="1117622" y="391368"/>
                        <a:pt x="1119043" y="382479"/>
                      </a:cubicBezTo>
                      <a:cubicBezTo>
                        <a:pt x="1127057" y="331855"/>
                        <a:pt x="1123177" y="280058"/>
                        <a:pt x="1107704" y="231195"/>
                      </a:cubicBezTo>
                      <a:cubicBezTo>
                        <a:pt x="1044884" y="31923"/>
                        <a:pt x="811068" y="-66062"/>
                        <a:pt x="618973" y="47759"/>
                      </a:cubicBezTo>
                      <a:cubicBezTo>
                        <a:pt x="522184" y="105172"/>
                        <a:pt x="450848" y="245787"/>
                        <a:pt x="461326" y="357743"/>
                      </a:cubicBezTo>
                      <a:cubicBezTo>
                        <a:pt x="467919" y="434959"/>
                        <a:pt x="501171" y="507477"/>
                        <a:pt x="555388" y="562852"/>
                      </a:cubicBezTo>
                      <a:cubicBezTo>
                        <a:pt x="577019" y="585014"/>
                        <a:pt x="576593" y="620514"/>
                        <a:pt x="554431" y="642145"/>
                      </a:cubicBezTo>
                      <a:cubicBezTo>
                        <a:pt x="548125" y="648307"/>
                        <a:pt x="540451" y="652890"/>
                        <a:pt x="532040" y="655527"/>
                      </a:cubicBezTo>
                      <a:lnTo>
                        <a:pt x="85891" y="796237"/>
                      </a:lnTo>
                      <a:cubicBezTo>
                        <a:pt x="20842" y="816777"/>
                        <a:pt x="-15266" y="886137"/>
                        <a:pt x="5226" y="951205"/>
                      </a:cubicBezTo>
                      <a:lnTo>
                        <a:pt x="495296" y="2505047"/>
                      </a:lnTo>
                      <a:cubicBezTo>
                        <a:pt x="515352" y="2568585"/>
                        <a:pt x="583128" y="2603846"/>
                        <a:pt x="646675" y="2583799"/>
                      </a:cubicBezTo>
                      <a:lnTo>
                        <a:pt x="2198795" y="2094303"/>
                      </a:lnTo>
                      <a:cubicBezTo>
                        <a:pt x="2264772" y="2073538"/>
                        <a:pt x="2301469" y="2003217"/>
                        <a:pt x="2280704" y="1937230"/>
                      </a:cubicBezTo>
                      <a:cubicBezTo>
                        <a:pt x="2280656" y="1937148"/>
                        <a:pt x="2280656" y="1937072"/>
                        <a:pt x="2280608" y="1936991"/>
                      </a:cubicBezTo>
                      <a:close/>
                    </a:path>
                  </a:pathLst>
                </a:custGeom>
                <a:solidFill>
                  <a:schemeClr val="accent5">
                    <a:lumMod val="50000"/>
                  </a:schemeClr>
                </a:solidFill>
                <a:ln w="477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69087B1E-1969-D3FF-7DC5-940C3B357173}"/>
                    </a:ext>
                  </a:extLst>
                </p:cNvPr>
                <p:cNvSpPr/>
                <p:nvPr/>
              </p:nvSpPr>
              <p:spPr>
                <a:xfrm>
                  <a:off x="3763511" y="1642054"/>
                  <a:ext cx="2286936" cy="2589970"/>
                </a:xfrm>
                <a:custGeom>
                  <a:avLst/>
                  <a:gdLst>
                    <a:gd name="connsiteX0" fmla="*/ 461307 w 2286936"/>
                    <a:gd name="connsiteY0" fmla="*/ 357666 h 2589970"/>
                    <a:gd name="connsiteX1" fmla="*/ 555369 w 2286936"/>
                    <a:gd name="connsiteY1" fmla="*/ 562775 h 2589970"/>
                    <a:gd name="connsiteX2" fmla="*/ 554775 w 2286936"/>
                    <a:gd name="connsiteY2" fmla="*/ 642072 h 2589970"/>
                    <a:gd name="connsiteX3" fmla="*/ 532021 w 2286936"/>
                    <a:gd name="connsiteY3" fmla="*/ 655688 h 2589970"/>
                    <a:gd name="connsiteX4" fmla="*/ 85872 w 2286936"/>
                    <a:gd name="connsiteY4" fmla="*/ 796398 h 2589970"/>
                    <a:gd name="connsiteX5" fmla="*/ 5235 w 2286936"/>
                    <a:gd name="connsiteY5" fmla="*/ 951304 h 2589970"/>
                    <a:gd name="connsiteX6" fmla="*/ 5254 w 2286936"/>
                    <a:gd name="connsiteY6" fmla="*/ 951366 h 2589970"/>
                    <a:gd name="connsiteX7" fmla="*/ 495276 w 2286936"/>
                    <a:gd name="connsiteY7" fmla="*/ 2505208 h 2589970"/>
                    <a:gd name="connsiteX8" fmla="*/ 646656 w 2286936"/>
                    <a:gd name="connsiteY8" fmla="*/ 2583817 h 2589970"/>
                    <a:gd name="connsiteX9" fmla="*/ 2198775 w 2286936"/>
                    <a:gd name="connsiteY9" fmla="*/ 2094321 h 2589970"/>
                    <a:gd name="connsiteX10" fmla="*/ 2280589 w 2286936"/>
                    <a:gd name="connsiteY10" fmla="*/ 1937219 h 2589970"/>
                    <a:gd name="connsiteX11" fmla="*/ 2280589 w 2286936"/>
                    <a:gd name="connsiteY11" fmla="*/ 1937152 h 2589970"/>
                    <a:gd name="connsiteX12" fmla="*/ 2144137 w 2286936"/>
                    <a:gd name="connsiteY12" fmla="*/ 1504543 h 2589970"/>
                    <a:gd name="connsiteX13" fmla="*/ 2047348 w 2286936"/>
                    <a:gd name="connsiteY13" fmla="*/ 1454268 h 2589970"/>
                    <a:gd name="connsiteX14" fmla="*/ 2014957 w 2286936"/>
                    <a:gd name="connsiteY14" fmla="*/ 1474401 h 2589970"/>
                    <a:gd name="connsiteX15" fmla="*/ 1546599 w 2286936"/>
                    <a:gd name="connsiteY15" fmla="*/ 1485592 h 2589970"/>
                    <a:gd name="connsiteX16" fmla="*/ 1535404 w 2286936"/>
                    <a:gd name="connsiteY16" fmla="*/ 1017234 h 2589970"/>
                    <a:gd name="connsiteX17" fmla="*/ 1875730 w 2286936"/>
                    <a:gd name="connsiteY17" fmla="*/ 930171 h 2589970"/>
                    <a:gd name="connsiteX18" fmla="*/ 1942234 w 2286936"/>
                    <a:gd name="connsiteY18" fmla="*/ 896010 h 2589970"/>
                    <a:gd name="connsiteX19" fmla="*/ 1942330 w 2286936"/>
                    <a:gd name="connsiteY19" fmla="*/ 863955 h 2589970"/>
                    <a:gd name="connsiteX20" fmla="*/ 1791955 w 2286936"/>
                    <a:gd name="connsiteY20" fmla="*/ 387760 h 2589970"/>
                    <a:gd name="connsiteX21" fmla="*/ 1636939 w 2286936"/>
                    <a:gd name="connsiteY21" fmla="*/ 307094 h 2589970"/>
                    <a:gd name="connsiteX22" fmla="*/ 1193565 w 2286936"/>
                    <a:gd name="connsiteY22" fmla="*/ 446943 h 2589970"/>
                    <a:gd name="connsiteX23" fmla="*/ 1120985 w 2286936"/>
                    <a:gd name="connsiteY23" fmla="*/ 409213 h 2589970"/>
                    <a:gd name="connsiteX24" fmla="*/ 1119023 w 2286936"/>
                    <a:gd name="connsiteY24" fmla="*/ 382640 h 2589970"/>
                    <a:gd name="connsiteX25" fmla="*/ 1107684 w 2286936"/>
                    <a:gd name="connsiteY25" fmla="*/ 231165 h 2589970"/>
                    <a:gd name="connsiteX26" fmla="*/ 618954 w 2286936"/>
                    <a:gd name="connsiteY26" fmla="*/ 47730 h 2589970"/>
                    <a:gd name="connsiteX27" fmla="*/ 461307 w 2286936"/>
                    <a:gd name="connsiteY27" fmla="*/ 357666 h 25899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</a:cxnLst>
                  <a:rect l="l" t="t" r="r" b="b"/>
                  <a:pathLst>
                    <a:path w="2286936" h="2589970">
                      <a:moveTo>
                        <a:pt x="461307" y="357666"/>
                      </a:moveTo>
                      <a:cubicBezTo>
                        <a:pt x="467900" y="434882"/>
                        <a:pt x="501152" y="507399"/>
                        <a:pt x="555369" y="562775"/>
                      </a:cubicBezTo>
                      <a:cubicBezTo>
                        <a:pt x="577105" y="584835"/>
                        <a:pt x="576837" y="620341"/>
                        <a:pt x="554775" y="642072"/>
                      </a:cubicBezTo>
                      <a:cubicBezTo>
                        <a:pt x="548388" y="648363"/>
                        <a:pt x="540585" y="653033"/>
                        <a:pt x="532021" y="655688"/>
                      </a:cubicBezTo>
                      <a:lnTo>
                        <a:pt x="85872" y="796398"/>
                      </a:lnTo>
                      <a:cubicBezTo>
                        <a:pt x="20828" y="816905"/>
                        <a:pt x="-15276" y="886260"/>
                        <a:pt x="5235" y="951304"/>
                      </a:cubicBezTo>
                      <a:cubicBezTo>
                        <a:pt x="5240" y="951324"/>
                        <a:pt x="5249" y="951347"/>
                        <a:pt x="5254" y="951366"/>
                      </a:cubicBezTo>
                      <a:lnTo>
                        <a:pt x="495276" y="2505208"/>
                      </a:lnTo>
                      <a:cubicBezTo>
                        <a:pt x="515395" y="2568698"/>
                        <a:pt x="583147" y="2603863"/>
                        <a:pt x="646656" y="2583817"/>
                      </a:cubicBezTo>
                      <a:lnTo>
                        <a:pt x="2198775" y="2094321"/>
                      </a:lnTo>
                      <a:cubicBezTo>
                        <a:pt x="2264753" y="2073537"/>
                        <a:pt x="2301402" y="2003197"/>
                        <a:pt x="2280589" y="1937219"/>
                      </a:cubicBezTo>
                      <a:cubicBezTo>
                        <a:pt x="2280589" y="1937195"/>
                        <a:pt x="2280589" y="1937176"/>
                        <a:pt x="2280589" y="1937152"/>
                      </a:cubicBezTo>
                      <a:lnTo>
                        <a:pt x="2144137" y="1504543"/>
                      </a:lnTo>
                      <a:cubicBezTo>
                        <a:pt x="2131267" y="1463933"/>
                        <a:pt x="2087968" y="1441422"/>
                        <a:pt x="2047348" y="1454268"/>
                      </a:cubicBezTo>
                      <a:cubicBezTo>
                        <a:pt x="2035052" y="1458163"/>
                        <a:pt x="2023905" y="1465086"/>
                        <a:pt x="2014957" y="1474401"/>
                      </a:cubicBezTo>
                      <a:cubicBezTo>
                        <a:pt x="1888696" y="1606825"/>
                        <a:pt x="1679023" y="1611839"/>
                        <a:pt x="1546599" y="1485592"/>
                      </a:cubicBezTo>
                      <a:cubicBezTo>
                        <a:pt x="1414175" y="1359350"/>
                        <a:pt x="1409162" y="1149658"/>
                        <a:pt x="1535404" y="1017234"/>
                      </a:cubicBezTo>
                      <a:cubicBezTo>
                        <a:pt x="1622854" y="925502"/>
                        <a:pt x="1754971" y="891705"/>
                        <a:pt x="1875730" y="930171"/>
                      </a:cubicBezTo>
                      <a:cubicBezTo>
                        <a:pt x="1903528" y="939104"/>
                        <a:pt x="1933287" y="923808"/>
                        <a:pt x="1942234" y="896010"/>
                      </a:cubicBezTo>
                      <a:cubicBezTo>
                        <a:pt x="1945583" y="885595"/>
                        <a:pt x="1945631" y="874394"/>
                        <a:pt x="1942330" y="863955"/>
                      </a:cubicBezTo>
                      <a:lnTo>
                        <a:pt x="1791955" y="387760"/>
                      </a:lnTo>
                      <a:cubicBezTo>
                        <a:pt x="1771429" y="322686"/>
                        <a:pt x="1702022" y="286574"/>
                        <a:pt x="1636939" y="307094"/>
                      </a:cubicBezTo>
                      <a:lnTo>
                        <a:pt x="1193565" y="446943"/>
                      </a:lnTo>
                      <a:cubicBezTo>
                        <a:pt x="1163103" y="456565"/>
                        <a:pt x="1130607" y="439676"/>
                        <a:pt x="1120985" y="409213"/>
                      </a:cubicBezTo>
                      <a:cubicBezTo>
                        <a:pt x="1118272" y="400630"/>
                        <a:pt x="1117603" y="391530"/>
                        <a:pt x="1119023" y="382640"/>
                      </a:cubicBezTo>
                      <a:cubicBezTo>
                        <a:pt x="1127071" y="331954"/>
                        <a:pt x="1123186" y="280091"/>
                        <a:pt x="1107684" y="231165"/>
                      </a:cubicBezTo>
                      <a:cubicBezTo>
                        <a:pt x="1044865" y="31941"/>
                        <a:pt x="811049" y="-66044"/>
                        <a:pt x="618954" y="47730"/>
                      </a:cubicBezTo>
                      <a:cubicBezTo>
                        <a:pt x="522165" y="104952"/>
                        <a:pt x="450829" y="245710"/>
                        <a:pt x="461307" y="357666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477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83921C45-5EC0-C6B8-30B4-2CAA88A1F19B}"/>
                    </a:ext>
                  </a:extLst>
                </p:cNvPr>
                <p:cNvSpPr/>
                <p:nvPr/>
              </p:nvSpPr>
              <p:spPr>
                <a:xfrm>
                  <a:off x="4636746" y="4024703"/>
                  <a:ext cx="270232" cy="167178"/>
                </a:xfrm>
                <a:custGeom>
                  <a:avLst/>
                  <a:gdLst>
                    <a:gd name="connsiteX0" fmla="*/ 28096 w 270232"/>
                    <a:gd name="connsiteY0" fmla="*/ 2996 h 167178"/>
                    <a:gd name="connsiteX1" fmla="*/ 83117 w 270232"/>
                    <a:gd name="connsiteY1" fmla="*/ 23187 h 167178"/>
                    <a:gd name="connsiteX2" fmla="*/ 261960 w 270232"/>
                    <a:gd name="connsiteY2" fmla="*/ 71988 h 167178"/>
                    <a:gd name="connsiteX3" fmla="*/ 247606 w 270232"/>
                    <a:gd name="connsiteY3" fmla="*/ 139353 h 167178"/>
                    <a:gd name="connsiteX4" fmla="*/ 167371 w 270232"/>
                    <a:gd name="connsiteY4" fmla="*/ 158490 h 167178"/>
                    <a:gd name="connsiteX5" fmla="*/ 36900 w 270232"/>
                    <a:gd name="connsiteY5" fmla="*/ 124186 h 167178"/>
                    <a:gd name="connsiteX6" fmla="*/ -515 w 270232"/>
                    <a:gd name="connsiteY6" fmla="*/ 96724 h 1671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70232" h="167178">
                      <a:moveTo>
                        <a:pt x="28096" y="2996"/>
                      </a:moveTo>
                      <a:lnTo>
                        <a:pt x="83117" y="23187"/>
                      </a:lnTo>
                      <a:cubicBezTo>
                        <a:pt x="83117" y="23187"/>
                        <a:pt x="193159" y="-54752"/>
                        <a:pt x="261960" y="71988"/>
                      </a:cubicBezTo>
                      <a:cubicBezTo>
                        <a:pt x="261960" y="71988"/>
                        <a:pt x="286791" y="127344"/>
                        <a:pt x="247606" y="139353"/>
                      </a:cubicBezTo>
                      <a:cubicBezTo>
                        <a:pt x="208422" y="151362"/>
                        <a:pt x="222584" y="140070"/>
                        <a:pt x="167371" y="158490"/>
                      </a:cubicBezTo>
                      <a:cubicBezTo>
                        <a:pt x="112159" y="176911"/>
                        <a:pt x="57760" y="163610"/>
                        <a:pt x="36900" y="124186"/>
                      </a:cubicBezTo>
                      <a:lnTo>
                        <a:pt x="-515" y="96724"/>
                      </a:lnTo>
                      <a:close/>
                    </a:path>
                  </a:pathLst>
                </a:custGeom>
                <a:solidFill>
                  <a:srgbClr val="FFB07B"/>
                </a:solidFill>
                <a:ln w="477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8" name="Freeform: Shape 17">
                  <a:extLst>
                    <a:ext uri="{FF2B5EF4-FFF2-40B4-BE49-F238E27FC236}">
                      <a16:creationId xmlns:a16="http://schemas.microsoft.com/office/drawing/2014/main" id="{3F5B0F55-D916-8533-E5EA-CBC8426AFE87}"/>
                    </a:ext>
                  </a:extLst>
                </p:cNvPr>
                <p:cNvSpPr/>
                <p:nvPr/>
              </p:nvSpPr>
              <p:spPr>
                <a:xfrm>
                  <a:off x="3349760" y="3153584"/>
                  <a:ext cx="1390521" cy="1008219"/>
                </a:xfrm>
                <a:custGeom>
                  <a:avLst/>
                  <a:gdLst>
                    <a:gd name="connsiteX0" fmla="*/ 1360391 w 1390521"/>
                    <a:gd name="connsiteY0" fmla="*/ 951958 h 1008219"/>
                    <a:gd name="connsiteX1" fmla="*/ 1390007 w 1390521"/>
                    <a:gd name="connsiteY1" fmla="*/ 874785 h 1008219"/>
                    <a:gd name="connsiteX2" fmla="*/ 931753 w 1390521"/>
                    <a:gd name="connsiteY2" fmla="*/ 506718 h 1008219"/>
                    <a:gd name="connsiteX3" fmla="*/ 475222 w 1390521"/>
                    <a:gd name="connsiteY3" fmla="*/ 104538 h 1008219"/>
                    <a:gd name="connsiteX4" fmla="*/ 190069 w 1390521"/>
                    <a:gd name="connsiteY4" fmla="*/ 5740 h 1008219"/>
                    <a:gd name="connsiteX5" fmla="*/ 102753 w 1390521"/>
                    <a:gd name="connsiteY5" fmla="*/ 24064 h 1008219"/>
                    <a:gd name="connsiteX6" fmla="*/ 44862 w 1390521"/>
                    <a:gd name="connsiteY6" fmla="*/ 249698 h 1008219"/>
                    <a:gd name="connsiteX7" fmla="*/ 736069 w 1390521"/>
                    <a:gd name="connsiteY7" fmla="*/ 723788 h 1008219"/>
                    <a:gd name="connsiteX8" fmla="*/ 1313599 w 1390521"/>
                    <a:gd name="connsiteY8" fmla="*/ 1007697 h 1008219"/>
                    <a:gd name="connsiteX9" fmla="*/ 1360391 w 1390521"/>
                    <a:gd name="connsiteY9" fmla="*/ 951958 h 10082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390521" h="1008219">
                      <a:moveTo>
                        <a:pt x="1360391" y="951958"/>
                      </a:moveTo>
                      <a:cubicBezTo>
                        <a:pt x="1380725" y="898851"/>
                        <a:pt x="1390007" y="874785"/>
                        <a:pt x="1390007" y="874785"/>
                      </a:cubicBezTo>
                      <a:cubicBezTo>
                        <a:pt x="1390007" y="874785"/>
                        <a:pt x="974143" y="535808"/>
                        <a:pt x="931753" y="506718"/>
                      </a:cubicBezTo>
                      <a:cubicBezTo>
                        <a:pt x="903046" y="486911"/>
                        <a:pt x="615406" y="272281"/>
                        <a:pt x="475222" y="104538"/>
                      </a:cubicBezTo>
                      <a:cubicBezTo>
                        <a:pt x="405709" y="21476"/>
                        <a:pt x="296073" y="-16508"/>
                        <a:pt x="190069" y="5740"/>
                      </a:cubicBezTo>
                      <a:lnTo>
                        <a:pt x="102753" y="24064"/>
                      </a:lnTo>
                      <a:cubicBezTo>
                        <a:pt x="-2504" y="46168"/>
                        <a:pt x="-36904" y="179606"/>
                        <a:pt x="44862" y="249698"/>
                      </a:cubicBezTo>
                      <a:cubicBezTo>
                        <a:pt x="275185" y="447152"/>
                        <a:pt x="663633" y="676135"/>
                        <a:pt x="736069" y="723788"/>
                      </a:cubicBezTo>
                      <a:cubicBezTo>
                        <a:pt x="915869" y="842012"/>
                        <a:pt x="1313599" y="1007697"/>
                        <a:pt x="1313599" y="1007697"/>
                      </a:cubicBezTo>
                      <a:cubicBezTo>
                        <a:pt x="1313599" y="1007697"/>
                        <a:pt x="1344411" y="993631"/>
                        <a:pt x="1360391" y="951958"/>
                      </a:cubicBez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 w="477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9" name="Freeform: Shape 18">
                  <a:extLst>
                    <a:ext uri="{FF2B5EF4-FFF2-40B4-BE49-F238E27FC236}">
                      <a16:creationId xmlns:a16="http://schemas.microsoft.com/office/drawing/2014/main" id="{E1BC6D5B-B3DB-CEA8-4889-8750396E6F01}"/>
                    </a:ext>
                  </a:extLst>
                </p:cNvPr>
                <p:cNvSpPr/>
                <p:nvPr/>
              </p:nvSpPr>
              <p:spPr>
                <a:xfrm>
                  <a:off x="3474606" y="2808334"/>
                  <a:ext cx="219414" cy="160499"/>
                </a:xfrm>
                <a:custGeom>
                  <a:avLst/>
                  <a:gdLst>
                    <a:gd name="connsiteX0" fmla="*/ 218900 w 219414"/>
                    <a:gd name="connsiteY0" fmla="*/ 159613 h 160499"/>
                    <a:gd name="connsiteX1" fmla="*/ -515 w 219414"/>
                    <a:gd name="connsiteY1" fmla="*/ 57274 h 160499"/>
                    <a:gd name="connsiteX2" fmla="*/ 92399 w 219414"/>
                    <a:gd name="connsiteY2" fmla="*/ -523 h 160499"/>
                    <a:gd name="connsiteX3" fmla="*/ 206412 w 219414"/>
                    <a:gd name="connsiteY3" fmla="*/ 57369 h 160499"/>
                    <a:gd name="connsiteX4" fmla="*/ 218900 w 219414"/>
                    <a:gd name="connsiteY4" fmla="*/ 159613 h 1604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19414" h="160499">
                      <a:moveTo>
                        <a:pt x="218900" y="159613"/>
                      </a:moveTo>
                      <a:cubicBezTo>
                        <a:pt x="85940" y="167076"/>
                        <a:pt x="-515" y="57274"/>
                        <a:pt x="-515" y="57274"/>
                      </a:cubicBezTo>
                      <a:cubicBezTo>
                        <a:pt x="-515" y="57274"/>
                        <a:pt x="59578" y="23782"/>
                        <a:pt x="92399" y="-523"/>
                      </a:cubicBezTo>
                      <a:lnTo>
                        <a:pt x="206412" y="57369"/>
                      </a:lnTo>
                      <a:cubicBezTo>
                        <a:pt x="212426" y="91200"/>
                        <a:pt x="216598" y="125332"/>
                        <a:pt x="218900" y="159613"/>
                      </a:cubicBezTo>
                      <a:close/>
                    </a:path>
                  </a:pathLst>
                </a:custGeom>
                <a:solidFill>
                  <a:srgbClr val="EA8E50"/>
                </a:solidFill>
                <a:ln w="477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0" name="Freeform: Shape 19">
                  <a:extLst>
                    <a:ext uri="{FF2B5EF4-FFF2-40B4-BE49-F238E27FC236}">
                      <a16:creationId xmlns:a16="http://schemas.microsoft.com/office/drawing/2014/main" id="{CDDD4064-E015-9A59-DCCA-2E8657059FA6}"/>
                    </a:ext>
                  </a:extLst>
                </p:cNvPr>
                <p:cNvSpPr/>
                <p:nvPr/>
              </p:nvSpPr>
              <p:spPr>
                <a:xfrm>
                  <a:off x="3349722" y="2492638"/>
                  <a:ext cx="412692" cy="409144"/>
                </a:xfrm>
                <a:custGeom>
                  <a:avLst/>
                  <a:gdLst>
                    <a:gd name="connsiteX0" fmla="*/ 400480 w 412692"/>
                    <a:gd name="connsiteY0" fmla="*/ 338760 h 409144"/>
                    <a:gd name="connsiteX1" fmla="*/ 110878 w 412692"/>
                    <a:gd name="connsiteY1" fmla="*/ 356511 h 409144"/>
                    <a:gd name="connsiteX2" fmla="*/ 62316 w 412692"/>
                    <a:gd name="connsiteY2" fmla="*/ 65186 h 409144"/>
                    <a:gd name="connsiteX3" fmla="*/ 285844 w 412692"/>
                    <a:gd name="connsiteY3" fmla="*/ 33561 h 409144"/>
                    <a:gd name="connsiteX4" fmla="*/ 400480 w 412692"/>
                    <a:gd name="connsiteY4" fmla="*/ 338760 h 409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2692" h="409144">
                      <a:moveTo>
                        <a:pt x="400480" y="338760"/>
                      </a:moveTo>
                      <a:cubicBezTo>
                        <a:pt x="400480" y="338760"/>
                        <a:pt x="198959" y="483346"/>
                        <a:pt x="110878" y="356511"/>
                      </a:cubicBezTo>
                      <a:cubicBezTo>
                        <a:pt x="22796" y="229675"/>
                        <a:pt x="-62606" y="162885"/>
                        <a:pt x="62316" y="65186"/>
                      </a:cubicBezTo>
                      <a:cubicBezTo>
                        <a:pt x="187237" y="-32512"/>
                        <a:pt x="246134" y="-1796"/>
                        <a:pt x="285844" y="33561"/>
                      </a:cubicBezTo>
                      <a:cubicBezTo>
                        <a:pt x="325555" y="68918"/>
                        <a:pt x="450668" y="297901"/>
                        <a:pt x="400480" y="338760"/>
                      </a:cubicBezTo>
                      <a:close/>
                    </a:path>
                  </a:pathLst>
                </a:custGeom>
                <a:solidFill>
                  <a:srgbClr val="FFB07B"/>
                </a:solidFill>
                <a:ln w="477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1" name="Freeform: Shape 20">
                  <a:extLst>
                    <a:ext uri="{FF2B5EF4-FFF2-40B4-BE49-F238E27FC236}">
                      <a16:creationId xmlns:a16="http://schemas.microsoft.com/office/drawing/2014/main" id="{8B79B8B7-1B46-E854-095A-D050D009339C}"/>
                    </a:ext>
                  </a:extLst>
                </p:cNvPr>
                <p:cNvSpPr/>
                <p:nvPr/>
              </p:nvSpPr>
              <p:spPr>
                <a:xfrm>
                  <a:off x="3167924" y="2329077"/>
                  <a:ext cx="490092" cy="537053"/>
                </a:xfrm>
                <a:custGeom>
                  <a:avLst/>
                  <a:gdLst>
                    <a:gd name="connsiteX0" fmla="*/ 488933 w 490092"/>
                    <a:gd name="connsiteY0" fmla="*/ 82535 h 537053"/>
                    <a:gd name="connsiteX1" fmla="*/ 465442 w 490092"/>
                    <a:gd name="connsiteY1" fmla="*/ -523 h 537053"/>
                    <a:gd name="connsiteX2" fmla="*/ 357074 w 490092"/>
                    <a:gd name="connsiteY2" fmla="*/ 44643 h 537053"/>
                    <a:gd name="connsiteX3" fmla="*/ 59099 w 490092"/>
                    <a:gd name="connsiteY3" fmla="*/ 163105 h 537053"/>
                    <a:gd name="connsiteX4" fmla="*/ 50439 w 490092"/>
                    <a:gd name="connsiteY4" fmla="*/ 184492 h 537053"/>
                    <a:gd name="connsiteX5" fmla="*/ 39100 w 490092"/>
                    <a:gd name="connsiteY5" fmla="*/ 124112 h 537053"/>
                    <a:gd name="connsiteX6" fmla="*/ 39100 w 490092"/>
                    <a:gd name="connsiteY6" fmla="*/ 229800 h 537053"/>
                    <a:gd name="connsiteX7" fmla="*/ 39100 w 490092"/>
                    <a:gd name="connsiteY7" fmla="*/ 229800 h 537053"/>
                    <a:gd name="connsiteX8" fmla="*/ 38335 w 490092"/>
                    <a:gd name="connsiteY8" fmla="*/ 234920 h 537053"/>
                    <a:gd name="connsiteX9" fmla="*/ -515 w 490092"/>
                    <a:gd name="connsiteY9" fmla="*/ 308313 h 537053"/>
                    <a:gd name="connsiteX10" fmla="*/ 35273 w 490092"/>
                    <a:gd name="connsiteY10" fmla="*/ 276497 h 537053"/>
                    <a:gd name="connsiteX11" fmla="*/ 129670 w 490092"/>
                    <a:gd name="connsiteY11" fmla="*/ 469022 h 537053"/>
                    <a:gd name="connsiteX12" fmla="*/ 306168 w 490092"/>
                    <a:gd name="connsiteY12" fmla="*/ 536531 h 537053"/>
                    <a:gd name="connsiteX13" fmla="*/ 313727 w 490092"/>
                    <a:gd name="connsiteY13" fmla="*/ 487107 h 537053"/>
                    <a:gd name="connsiteX14" fmla="*/ 270380 w 490092"/>
                    <a:gd name="connsiteY14" fmla="*/ 409456 h 537053"/>
                    <a:gd name="connsiteX15" fmla="*/ 329994 w 490092"/>
                    <a:gd name="connsiteY15" fmla="*/ 393189 h 537053"/>
                    <a:gd name="connsiteX16" fmla="*/ 360710 w 490092"/>
                    <a:gd name="connsiteY16" fmla="*/ 261330 h 537053"/>
                    <a:gd name="connsiteX17" fmla="*/ 488933 w 490092"/>
                    <a:gd name="connsiteY17" fmla="*/ 82535 h 5370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490092" h="537053">
                      <a:moveTo>
                        <a:pt x="488933" y="82535"/>
                      </a:moveTo>
                      <a:cubicBezTo>
                        <a:pt x="484843" y="53924"/>
                        <a:pt x="476944" y="25993"/>
                        <a:pt x="465442" y="-523"/>
                      </a:cubicBezTo>
                      <a:cubicBezTo>
                        <a:pt x="465442" y="-523"/>
                        <a:pt x="452811" y="51867"/>
                        <a:pt x="357074" y="44643"/>
                      </a:cubicBezTo>
                      <a:cubicBezTo>
                        <a:pt x="261338" y="37418"/>
                        <a:pt x="109671" y="54211"/>
                        <a:pt x="59099" y="163105"/>
                      </a:cubicBezTo>
                      <a:cubicBezTo>
                        <a:pt x="55894" y="170043"/>
                        <a:pt x="53023" y="177459"/>
                        <a:pt x="50439" y="184492"/>
                      </a:cubicBezTo>
                      <a:cubicBezTo>
                        <a:pt x="41301" y="160330"/>
                        <a:pt x="39100" y="124112"/>
                        <a:pt x="39100" y="124112"/>
                      </a:cubicBezTo>
                      <a:cubicBezTo>
                        <a:pt x="20919" y="171047"/>
                        <a:pt x="39100" y="229800"/>
                        <a:pt x="39100" y="229800"/>
                      </a:cubicBezTo>
                      <a:lnTo>
                        <a:pt x="39100" y="229800"/>
                      </a:lnTo>
                      <a:cubicBezTo>
                        <a:pt x="38813" y="231475"/>
                        <a:pt x="38622" y="233197"/>
                        <a:pt x="38335" y="234920"/>
                      </a:cubicBezTo>
                      <a:cubicBezTo>
                        <a:pt x="17235" y="252766"/>
                        <a:pt x="-515" y="308313"/>
                        <a:pt x="-515" y="308313"/>
                      </a:cubicBezTo>
                      <a:cubicBezTo>
                        <a:pt x="5849" y="292811"/>
                        <a:pt x="21398" y="282716"/>
                        <a:pt x="35273" y="276497"/>
                      </a:cubicBezTo>
                      <a:cubicBezTo>
                        <a:pt x="34842" y="361372"/>
                        <a:pt x="69242" y="444334"/>
                        <a:pt x="129670" y="469022"/>
                      </a:cubicBezTo>
                      <a:cubicBezTo>
                        <a:pt x="218038" y="505145"/>
                        <a:pt x="217321" y="477586"/>
                        <a:pt x="306168" y="536531"/>
                      </a:cubicBezTo>
                      <a:cubicBezTo>
                        <a:pt x="306168" y="536531"/>
                        <a:pt x="330090" y="506963"/>
                        <a:pt x="313727" y="487107"/>
                      </a:cubicBezTo>
                      <a:cubicBezTo>
                        <a:pt x="297364" y="467252"/>
                        <a:pt x="236076" y="438354"/>
                        <a:pt x="270380" y="409456"/>
                      </a:cubicBezTo>
                      <a:cubicBezTo>
                        <a:pt x="304685" y="380558"/>
                        <a:pt x="317363" y="413044"/>
                        <a:pt x="329994" y="393189"/>
                      </a:cubicBezTo>
                      <a:cubicBezTo>
                        <a:pt x="342625" y="373334"/>
                        <a:pt x="279423" y="315537"/>
                        <a:pt x="360710" y="261330"/>
                      </a:cubicBezTo>
                      <a:cubicBezTo>
                        <a:pt x="441998" y="207122"/>
                        <a:pt x="496158" y="131337"/>
                        <a:pt x="488933" y="82535"/>
                      </a:cubicBez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 w="477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D673A835-5D37-73A1-794E-B0418C40E53D}"/>
                  </a:ext>
                </a:extLst>
              </p:cNvPr>
              <p:cNvGrpSpPr/>
              <p:nvPr/>
            </p:nvGrpSpPr>
            <p:grpSpPr>
              <a:xfrm>
                <a:off x="5278933" y="1162700"/>
                <a:ext cx="2282734" cy="4886655"/>
                <a:chOff x="5278933" y="1151411"/>
                <a:chExt cx="2282734" cy="4886655"/>
              </a:xfrm>
            </p:grpSpPr>
            <p:sp>
              <p:nvSpPr>
                <p:cNvPr id="26" name="Freeform: Shape 25">
                  <a:extLst>
                    <a:ext uri="{FF2B5EF4-FFF2-40B4-BE49-F238E27FC236}">
                      <a16:creationId xmlns:a16="http://schemas.microsoft.com/office/drawing/2014/main" id="{678DEBC4-0038-3729-F1E5-4C394B318A2A}"/>
                    </a:ext>
                  </a:extLst>
                </p:cNvPr>
                <p:cNvSpPr/>
                <p:nvPr/>
              </p:nvSpPr>
              <p:spPr>
                <a:xfrm>
                  <a:off x="6387954" y="3933538"/>
                  <a:ext cx="348331" cy="264585"/>
                </a:xfrm>
                <a:custGeom>
                  <a:avLst/>
                  <a:gdLst>
                    <a:gd name="connsiteX0" fmla="*/ 41086 w 348331"/>
                    <a:gd name="connsiteY0" fmla="*/ 236994 h 264585"/>
                    <a:gd name="connsiteX1" fmla="*/ 140019 w 348331"/>
                    <a:gd name="connsiteY1" fmla="*/ 259866 h 264585"/>
                    <a:gd name="connsiteX2" fmla="*/ 248914 w 348331"/>
                    <a:gd name="connsiteY2" fmla="*/ 264212 h 264585"/>
                    <a:gd name="connsiteX3" fmla="*/ 347084 w 348331"/>
                    <a:gd name="connsiteY3" fmla="*/ 228227 h 264585"/>
                    <a:gd name="connsiteX4" fmla="*/ 278380 w 348331"/>
                    <a:gd name="connsiteY4" fmla="*/ 204936 h 264585"/>
                    <a:gd name="connsiteX5" fmla="*/ 264372 w 348331"/>
                    <a:gd name="connsiteY5" fmla="*/ 201962 h 264585"/>
                    <a:gd name="connsiteX6" fmla="*/ 157882 w 348331"/>
                    <a:gd name="connsiteY6" fmla="*/ 136931 h 264585"/>
                    <a:gd name="connsiteX7" fmla="*/ 100286 w 348331"/>
                    <a:gd name="connsiteY7" fmla="*/ 272 h 264585"/>
                    <a:gd name="connsiteX8" fmla="*/ -1090 w 348331"/>
                    <a:gd name="connsiteY8" fmla="*/ -223 h 264585"/>
                    <a:gd name="connsiteX9" fmla="*/ 47345 w 348331"/>
                    <a:gd name="connsiteY9" fmla="*/ 136549 h 264585"/>
                    <a:gd name="connsiteX10" fmla="*/ 43528 w 348331"/>
                    <a:gd name="connsiteY10" fmla="*/ 203907 h 264585"/>
                    <a:gd name="connsiteX11" fmla="*/ 41086 w 348331"/>
                    <a:gd name="connsiteY11" fmla="*/ 236994 h 2645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348331" h="264585">
                      <a:moveTo>
                        <a:pt x="41086" y="236994"/>
                      </a:moveTo>
                      <a:cubicBezTo>
                        <a:pt x="44445" y="268634"/>
                        <a:pt x="89331" y="267490"/>
                        <a:pt x="140019" y="259866"/>
                      </a:cubicBezTo>
                      <a:cubicBezTo>
                        <a:pt x="190707" y="252242"/>
                        <a:pt x="177615" y="265584"/>
                        <a:pt x="248914" y="264212"/>
                      </a:cubicBezTo>
                      <a:cubicBezTo>
                        <a:pt x="320213" y="262839"/>
                        <a:pt x="343992" y="238519"/>
                        <a:pt x="347084" y="228227"/>
                      </a:cubicBezTo>
                      <a:cubicBezTo>
                        <a:pt x="349870" y="219116"/>
                        <a:pt x="315289" y="212636"/>
                        <a:pt x="278380" y="204936"/>
                      </a:cubicBezTo>
                      <a:lnTo>
                        <a:pt x="264372" y="201962"/>
                      </a:lnTo>
                      <a:cubicBezTo>
                        <a:pt x="222654" y="192814"/>
                        <a:pt x="194180" y="162776"/>
                        <a:pt x="157882" y="136931"/>
                      </a:cubicBezTo>
                      <a:cubicBezTo>
                        <a:pt x="123530" y="112458"/>
                        <a:pt x="100286" y="272"/>
                        <a:pt x="100286" y="272"/>
                      </a:cubicBezTo>
                      <a:lnTo>
                        <a:pt x="-1090" y="-223"/>
                      </a:lnTo>
                      <a:cubicBezTo>
                        <a:pt x="-1090" y="-223"/>
                        <a:pt x="30742" y="101251"/>
                        <a:pt x="47345" y="136549"/>
                      </a:cubicBezTo>
                      <a:cubicBezTo>
                        <a:pt x="57078" y="157286"/>
                        <a:pt x="46697" y="183932"/>
                        <a:pt x="43528" y="203907"/>
                      </a:cubicBezTo>
                      <a:cubicBezTo>
                        <a:pt x="41238" y="214771"/>
                        <a:pt x="40399" y="225902"/>
                        <a:pt x="41086" y="236994"/>
                      </a:cubicBezTo>
                      <a:close/>
                    </a:path>
                  </a:pathLst>
                </a:custGeom>
                <a:solidFill>
                  <a:srgbClr val="FFB07B"/>
                </a:solidFill>
                <a:ln w="38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7" name="Freeform: Shape 26">
                  <a:extLst>
                    <a:ext uri="{FF2B5EF4-FFF2-40B4-BE49-F238E27FC236}">
                      <a16:creationId xmlns:a16="http://schemas.microsoft.com/office/drawing/2014/main" id="{7A79EC18-DD2C-59B0-DFC5-A7D96E4B1EEF}"/>
                    </a:ext>
                  </a:extLst>
                </p:cNvPr>
                <p:cNvSpPr/>
                <p:nvPr/>
              </p:nvSpPr>
              <p:spPr>
                <a:xfrm>
                  <a:off x="6430072" y="4137592"/>
                  <a:ext cx="306327" cy="60542"/>
                </a:xfrm>
                <a:custGeom>
                  <a:avLst/>
                  <a:gdLst>
                    <a:gd name="connsiteX0" fmla="*/ 98015 w 306327"/>
                    <a:gd name="connsiteY0" fmla="*/ 55850 h 60542"/>
                    <a:gd name="connsiteX1" fmla="*/ 206910 w 306327"/>
                    <a:gd name="connsiteY1" fmla="*/ 60196 h 60542"/>
                    <a:gd name="connsiteX2" fmla="*/ 305080 w 306327"/>
                    <a:gd name="connsiteY2" fmla="*/ 24211 h 60542"/>
                    <a:gd name="connsiteX3" fmla="*/ 236376 w 306327"/>
                    <a:gd name="connsiteY3" fmla="*/ 920 h 60542"/>
                    <a:gd name="connsiteX4" fmla="*/ 235956 w 306327"/>
                    <a:gd name="connsiteY4" fmla="*/ 1606 h 60542"/>
                    <a:gd name="connsiteX5" fmla="*/ 132023 w 306327"/>
                    <a:gd name="connsiteY5" fmla="*/ 23792 h 60542"/>
                    <a:gd name="connsiteX6" fmla="*/ 1448 w 306327"/>
                    <a:gd name="connsiteY6" fmla="*/ -223 h 60542"/>
                    <a:gd name="connsiteX7" fmla="*/ -804 w 306327"/>
                    <a:gd name="connsiteY7" fmla="*/ 32941 h 60542"/>
                    <a:gd name="connsiteX8" fmla="*/ 98015 w 306327"/>
                    <a:gd name="connsiteY8" fmla="*/ 55850 h 605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06327" h="60542">
                      <a:moveTo>
                        <a:pt x="98015" y="55850"/>
                      </a:moveTo>
                      <a:cubicBezTo>
                        <a:pt x="148703" y="48227"/>
                        <a:pt x="135611" y="61568"/>
                        <a:pt x="206910" y="60196"/>
                      </a:cubicBezTo>
                      <a:cubicBezTo>
                        <a:pt x="278209" y="58824"/>
                        <a:pt x="301988" y="34504"/>
                        <a:pt x="305080" y="24211"/>
                      </a:cubicBezTo>
                      <a:cubicBezTo>
                        <a:pt x="307866" y="15101"/>
                        <a:pt x="273285" y="8620"/>
                        <a:pt x="236376" y="920"/>
                      </a:cubicBezTo>
                      <a:lnTo>
                        <a:pt x="235956" y="1606"/>
                      </a:lnTo>
                      <a:cubicBezTo>
                        <a:pt x="203971" y="18227"/>
                        <a:pt x="168054" y="25889"/>
                        <a:pt x="132023" y="23792"/>
                      </a:cubicBezTo>
                      <a:cubicBezTo>
                        <a:pt x="84045" y="20590"/>
                        <a:pt x="34579" y="2254"/>
                        <a:pt x="1448" y="-223"/>
                      </a:cubicBezTo>
                      <a:cubicBezTo>
                        <a:pt x="-804" y="10679"/>
                        <a:pt x="-1567" y="21848"/>
                        <a:pt x="-804" y="32941"/>
                      </a:cubicBezTo>
                      <a:cubicBezTo>
                        <a:pt x="2326" y="64580"/>
                        <a:pt x="47212" y="63436"/>
                        <a:pt x="98015" y="55850"/>
                      </a:cubicBezTo>
                      <a:close/>
                    </a:path>
                  </a:pathLst>
                </a:custGeom>
                <a:solidFill>
                  <a:srgbClr val="365DA4"/>
                </a:solidFill>
                <a:ln w="38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8" name="Freeform: Shape 27">
                  <a:extLst>
                    <a:ext uri="{FF2B5EF4-FFF2-40B4-BE49-F238E27FC236}">
                      <a16:creationId xmlns:a16="http://schemas.microsoft.com/office/drawing/2014/main" id="{3DE267E3-71AE-A5DD-F767-ECB43EB73E92}"/>
                    </a:ext>
                  </a:extLst>
                </p:cNvPr>
                <p:cNvSpPr/>
                <p:nvPr/>
              </p:nvSpPr>
              <p:spPr>
                <a:xfrm>
                  <a:off x="5637742" y="3901327"/>
                  <a:ext cx="306390" cy="299556"/>
                </a:xfrm>
                <a:custGeom>
                  <a:avLst/>
                  <a:gdLst>
                    <a:gd name="connsiteX0" fmla="*/ -1045 w 306390"/>
                    <a:gd name="connsiteY0" fmla="*/ 264173 h 299556"/>
                    <a:gd name="connsiteX1" fmla="*/ 96973 w 306390"/>
                    <a:gd name="connsiteY1" fmla="*/ 290857 h 299556"/>
                    <a:gd name="connsiteX2" fmla="*/ 205639 w 306390"/>
                    <a:gd name="connsiteY2" fmla="*/ 299281 h 299556"/>
                    <a:gd name="connsiteX3" fmla="*/ 305106 w 306390"/>
                    <a:gd name="connsiteY3" fmla="*/ 267032 h 299556"/>
                    <a:gd name="connsiteX4" fmla="*/ 237204 w 306390"/>
                    <a:gd name="connsiteY4" fmla="*/ 241149 h 299556"/>
                    <a:gd name="connsiteX5" fmla="*/ 223349 w 306390"/>
                    <a:gd name="connsiteY5" fmla="*/ 237642 h 299556"/>
                    <a:gd name="connsiteX6" fmla="*/ 119339 w 306390"/>
                    <a:gd name="connsiteY6" fmla="*/ 168684 h 299556"/>
                    <a:gd name="connsiteX7" fmla="*/ 113423 w 306390"/>
                    <a:gd name="connsiteY7" fmla="*/ 36067 h 299556"/>
                    <a:gd name="connsiteX8" fmla="*/ 36514 w 306390"/>
                    <a:gd name="connsiteY8" fmla="*/ -223 h 299556"/>
                    <a:gd name="connsiteX9" fmla="*/ 20216 w 306390"/>
                    <a:gd name="connsiteY9" fmla="*/ 165596 h 299556"/>
                    <a:gd name="connsiteX10" fmla="*/ 2505 w 306390"/>
                    <a:gd name="connsiteY10" fmla="*/ 231200 h 299556"/>
                    <a:gd name="connsiteX11" fmla="*/ -1045 w 306390"/>
                    <a:gd name="connsiteY11" fmla="*/ 264173 h 2995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306390" h="299556">
                      <a:moveTo>
                        <a:pt x="-1045" y="264173"/>
                      </a:moveTo>
                      <a:cubicBezTo>
                        <a:pt x="1170" y="295927"/>
                        <a:pt x="46018" y="296499"/>
                        <a:pt x="96973" y="290857"/>
                      </a:cubicBezTo>
                      <a:cubicBezTo>
                        <a:pt x="147928" y="285215"/>
                        <a:pt x="134340" y="297986"/>
                        <a:pt x="205639" y="299281"/>
                      </a:cubicBezTo>
                      <a:cubicBezTo>
                        <a:pt x="276938" y="300578"/>
                        <a:pt x="301595" y="277172"/>
                        <a:pt x="305106" y="267032"/>
                      </a:cubicBezTo>
                      <a:cubicBezTo>
                        <a:pt x="308198" y="257998"/>
                        <a:pt x="273922" y="250260"/>
                        <a:pt x="237204" y="241149"/>
                      </a:cubicBezTo>
                      <a:cubicBezTo>
                        <a:pt x="232586" y="240044"/>
                        <a:pt x="227967" y="238824"/>
                        <a:pt x="223349" y="237642"/>
                      </a:cubicBezTo>
                      <a:cubicBezTo>
                        <a:pt x="181974" y="226931"/>
                        <a:pt x="154645" y="195711"/>
                        <a:pt x="119339" y="168684"/>
                      </a:cubicBezTo>
                      <a:cubicBezTo>
                        <a:pt x="85904" y="142915"/>
                        <a:pt x="113423" y="36067"/>
                        <a:pt x="113423" y="36067"/>
                      </a:cubicBezTo>
                      <a:lnTo>
                        <a:pt x="36514" y="-223"/>
                      </a:lnTo>
                      <a:cubicBezTo>
                        <a:pt x="36514" y="-223"/>
                        <a:pt x="25941" y="109904"/>
                        <a:pt x="20216" y="165596"/>
                      </a:cubicBezTo>
                      <a:cubicBezTo>
                        <a:pt x="17887" y="188468"/>
                        <a:pt x="6513" y="211340"/>
                        <a:pt x="2505" y="231200"/>
                      </a:cubicBezTo>
                      <a:cubicBezTo>
                        <a:pt x="-129" y="241988"/>
                        <a:pt x="-1350" y="253081"/>
                        <a:pt x="-1045" y="264173"/>
                      </a:cubicBezTo>
                      <a:close/>
                    </a:path>
                  </a:pathLst>
                </a:custGeom>
                <a:solidFill>
                  <a:srgbClr val="FFB07B"/>
                </a:solidFill>
                <a:ln w="38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9" name="Freeform: Shape 28">
                  <a:extLst>
                    <a:ext uri="{FF2B5EF4-FFF2-40B4-BE49-F238E27FC236}">
                      <a16:creationId xmlns:a16="http://schemas.microsoft.com/office/drawing/2014/main" id="{22C7B985-2C85-0679-F6A3-C9EF9CA86969}"/>
                    </a:ext>
                  </a:extLst>
                </p:cNvPr>
                <p:cNvSpPr/>
                <p:nvPr/>
              </p:nvSpPr>
              <p:spPr>
                <a:xfrm>
                  <a:off x="5637741" y="4132712"/>
                  <a:ext cx="306392" cy="68133"/>
                </a:xfrm>
                <a:custGeom>
                  <a:avLst/>
                  <a:gdLst>
                    <a:gd name="connsiteX0" fmla="*/ 96974 w 306392"/>
                    <a:gd name="connsiteY0" fmla="*/ 59434 h 68133"/>
                    <a:gd name="connsiteX1" fmla="*/ 205640 w 306392"/>
                    <a:gd name="connsiteY1" fmla="*/ 67858 h 68133"/>
                    <a:gd name="connsiteX2" fmla="*/ 305107 w 306392"/>
                    <a:gd name="connsiteY2" fmla="*/ 35609 h 68133"/>
                    <a:gd name="connsiteX3" fmla="*/ 237205 w 306392"/>
                    <a:gd name="connsiteY3" fmla="*/ 9726 h 68133"/>
                    <a:gd name="connsiteX4" fmla="*/ 236785 w 306392"/>
                    <a:gd name="connsiteY4" fmla="*/ 10412 h 68133"/>
                    <a:gd name="connsiteX5" fmla="*/ 132050 w 306392"/>
                    <a:gd name="connsiteY5" fmla="*/ 28633 h 68133"/>
                    <a:gd name="connsiteX6" fmla="*/ 2506 w 306392"/>
                    <a:gd name="connsiteY6" fmla="*/ -223 h 68133"/>
                    <a:gd name="connsiteX7" fmla="*/ -1044 w 306392"/>
                    <a:gd name="connsiteY7" fmla="*/ 32788 h 68133"/>
                    <a:gd name="connsiteX8" fmla="*/ 96974 w 306392"/>
                    <a:gd name="connsiteY8" fmla="*/ 59434 h 681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06392" h="68133">
                      <a:moveTo>
                        <a:pt x="96974" y="59434"/>
                      </a:moveTo>
                      <a:cubicBezTo>
                        <a:pt x="147929" y="53754"/>
                        <a:pt x="134341" y="66562"/>
                        <a:pt x="205640" y="67858"/>
                      </a:cubicBezTo>
                      <a:cubicBezTo>
                        <a:pt x="276939" y="69154"/>
                        <a:pt x="301596" y="45749"/>
                        <a:pt x="305107" y="35609"/>
                      </a:cubicBezTo>
                      <a:cubicBezTo>
                        <a:pt x="308199" y="26575"/>
                        <a:pt x="273923" y="18837"/>
                        <a:pt x="237205" y="9726"/>
                      </a:cubicBezTo>
                      <a:lnTo>
                        <a:pt x="236785" y="10412"/>
                      </a:lnTo>
                      <a:cubicBezTo>
                        <a:pt x="204151" y="25812"/>
                        <a:pt x="167967" y="32102"/>
                        <a:pt x="132050" y="28633"/>
                      </a:cubicBezTo>
                      <a:cubicBezTo>
                        <a:pt x="84226" y="23640"/>
                        <a:pt x="35484" y="3474"/>
                        <a:pt x="2506" y="-223"/>
                      </a:cubicBezTo>
                      <a:cubicBezTo>
                        <a:pt x="-166" y="10565"/>
                        <a:pt x="-1349" y="21657"/>
                        <a:pt x="-1044" y="32788"/>
                      </a:cubicBezTo>
                      <a:cubicBezTo>
                        <a:pt x="1018" y="64542"/>
                        <a:pt x="46019" y="65114"/>
                        <a:pt x="96974" y="59434"/>
                      </a:cubicBezTo>
                      <a:close/>
                    </a:path>
                  </a:pathLst>
                </a:custGeom>
                <a:solidFill>
                  <a:srgbClr val="365DA4"/>
                </a:solidFill>
                <a:ln w="38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0" name="Freeform: Shape 29">
                  <a:extLst>
                    <a:ext uri="{FF2B5EF4-FFF2-40B4-BE49-F238E27FC236}">
                      <a16:creationId xmlns:a16="http://schemas.microsoft.com/office/drawing/2014/main" id="{B07628D4-EA20-3C49-E7D7-3CDF344F7D7F}"/>
                    </a:ext>
                  </a:extLst>
                </p:cNvPr>
                <p:cNvSpPr/>
                <p:nvPr/>
              </p:nvSpPr>
              <p:spPr>
                <a:xfrm>
                  <a:off x="5650689" y="2533410"/>
                  <a:ext cx="547299" cy="1517357"/>
                </a:xfrm>
                <a:custGeom>
                  <a:avLst/>
                  <a:gdLst>
                    <a:gd name="connsiteX0" fmla="*/ 158760 w 547299"/>
                    <a:gd name="connsiteY0" fmla="*/ 46321 h 1517357"/>
                    <a:gd name="connsiteX1" fmla="*/ 116126 w 547299"/>
                    <a:gd name="connsiteY1" fmla="*/ 671708 h 1517357"/>
                    <a:gd name="connsiteX2" fmla="*/ 47842 w 547299"/>
                    <a:gd name="connsiteY2" fmla="*/ 886702 h 1517357"/>
                    <a:gd name="connsiteX3" fmla="*/ -1090 w 547299"/>
                    <a:gd name="connsiteY3" fmla="*/ 1498443 h 1517357"/>
                    <a:gd name="connsiteX4" fmla="*/ 45093 w 547299"/>
                    <a:gd name="connsiteY4" fmla="*/ 1517008 h 1517357"/>
                    <a:gd name="connsiteX5" fmla="*/ 95553 w 547299"/>
                    <a:gd name="connsiteY5" fmla="*/ 1506296 h 1517357"/>
                    <a:gd name="connsiteX6" fmla="*/ 392161 w 547299"/>
                    <a:gd name="connsiteY6" fmla="*/ 609002 h 1517357"/>
                    <a:gd name="connsiteX7" fmla="*/ 546209 w 547299"/>
                    <a:gd name="connsiteY7" fmla="*/ -223 h 15173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47299" h="1517357">
                      <a:moveTo>
                        <a:pt x="158760" y="46321"/>
                      </a:moveTo>
                      <a:cubicBezTo>
                        <a:pt x="158760" y="46321"/>
                        <a:pt x="137462" y="149243"/>
                        <a:pt x="116126" y="671708"/>
                      </a:cubicBezTo>
                      <a:cubicBezTo>
                        <a:pt x="88568" y="741768"/>
                        <a:pt x="65781" y="813593"/>
                        <a:pt x="47842" y="886702"/>
                      </a:cubicBezTo>
                      <a:cubicBezTo>
                        <a:pt x="19139" y="1004873"/>
                        <a:pt x="-1090" y="1498443"/>
                        <a:pt x="-1090" y="1498443"/>
                      </a:cubicBezTo>
                      <a:cubicBezTo>
                        <a:pt x="-1090" y="1498443"/>
                        <a:pt x="10360" y="1514911"/>
                        <a:pt x="45093" y="1517008"/>
                      </a:cubicBezTo>
                      <a:cubicBezTo>
                        <a:pt x="62575" y="1517884"/>
                        <a:pt x="79941" y="1514191"/>
                        <a:pt x="95553" y="1506296"/>
                      </a:cubicBezTo>
                      <a:cubicBezTo>
                        <a:pt x="95553" y="1506296"/>
                        <a:pt x="295060" y="859942"/>
                        <a:pt x="392161" y="609002"/>
                      </a:cubicBezTo>
                      <a:cubicBezTo>
                        <a:pt x="489262" y="358062"/>
                        <a:pt x="546209" y="-223"/>
                        <a:pt x="546209" y="-223"/>
                      </a:cubicBezTo>
                      <a:close/>
                    </a:path>
                  </a:pathLst>
                </a:custGeom>
                <a:solidFill>
                  <a:srgbClr val="2B478B"/>
                </a:solidFill>
                <a:ln w="38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1" name="Freeform: Shape 30">
                  <a:extLst>
                    <a:ext uri="{FF2B5EF4-FFF2-40B4-BE49-F238E27FC236}">
                      <a16:creationId xmlns:a16="http://schemas.microsoft.com/office/drawing/2014/main" id="{49D02A44-B7C5-71A4-8599-4F6E00443326}"/>
                    </a:ext>
                  </a:extLst>
                </p:cNvPr>
                <p:cNvSpPr/>
                <p:nvPr/>
              </p:nvSpPr>
              <p:spPr>
                <a:xfrm>
                  <a:off x="6050505" y="2446460"/>
                  <a:ext cx="472451" cy="1604224"/>
                </a:xfrm>
                <a:custGeom>
                  <a:avLst/>
                  <a:gdLst>
                    <a:gd name="connsiteX0" fmla="*/ -1090 w 472451"/>
                    <a:gd name="connsiteY0" fmla="*/ 177375 h 1604224"/>
                    <a:gd name="connsiteX1" fmla="*/ 175707 w 472451"/>
                    <a:gd name="connsiteY1" fmla="*/ 778824 h 1604224"/>
                    <a:gd name="connsiteX2" fmla="*/ 186203 w 472451"/>
                    <a:gd name="connsiteY2" fmla="*/ 1004110 h 1604224"/>
                    <a:gd name="connsiteX3" fmla="*/ 363343 w 472451"/>
                    <a:gd name="connsiteY3" fmla="*/ 1600909 h 1604224"/>
                    <a:gd name="connsiteX4" fmla="*/ 417467 w 472451"/>
                    <a:gd name="connsiteY4" fmla="*/ 1599841 h 1604224"/>
                    <a:gd name="connsiteX5" fmla="*/ 471361 w 472451"/>
                    <a:gd name="connsiteY5" fmla="*/ 1573767 h 1604224"/>
                    <a:gd name="connsiteX6" fmla="*/ 412963 w 472451"/>
                    <a:gd name="connsiteY6" fmla="*/ 624593 h 1604224"/>
                    <a:gd name="connsiteX7" fmla="*/ 346244 w 472451"/>
                    <a:gd name="connsiteY7" fmla="*/ -223 h 16042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72451" h="1604224">
                      <a:moveTo>
                        <a:pt x="-1090" y="177375"/>
                      </a:moveTo>
                      <a:cubicBezTo>
                        <a:pt x="-1090" y="177375"/>
                        <a:pt x="14635" y="281365"/>
                        <a:pt x="175707" y="778824"/>
                      </a:cubicBezTo>
                      <a:cubicBezTo>
                        <a:pt x="174180" y="854068"/>
                        <a:pt x="177653" y="929335"/>
                        <a:pt x="186203" y="1004110"/>
                      </a:cubicBezTo>
                      <a:cubicBezTo>
                        <a:pt x="200287" y="1124987"/>
                        <a:pt x="363343" y="1600909"/>
                        <a:pt x="363343" y="1600909"/>
                      </a:cubicBezTo>
                      <a:cubicBezTo>
                        <a:pt x="363343" y="1600909"/>
                        <a:pt x="384985" y="1608532"/>
                        <a:pt x="417467" y="1599841"/>
                      </a:cubicBezTo>
                      <a:cubicBezTo>
                        <a:pt x="436818" y="1594386"/>
                        <a:pt x="455063" y="1585558"/>
                        <a:pt x="471361" y="1573767"/>
                      </a:cubicBezTo>
                      <a:cubicBezTo>
                        <a:pt x="471361" y="1573767"/>
                        <a:pt x="408841" y="893526"/>
                        <a:pt x="412963" y="624593"/>
                      </a:cubicBezTo>
                      <a:cubicBezTo>
                        <a:pt x="417085" y="355660"/>
                        <a:pt x="346244" y="-223"/>
                        <a:pt x="346244" y="-223"/>
                      </a:cubicBezTo>
                      <a:close/>
                    </a:path>
                  </a:pathLst>
                </a:custGeom>
                <a:solidFill>
                  <a:srgbClr val="2B478B"/>
                </a:solidFill>
                <a:ln w="38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2" name="Freeform: Shape 31">
                  <a:extLst>
                    <a:ext uri="{FF2B5EF4-FFF2-40B4-BE49-F238E27FC236}">
                      <a16:creationId xmlns:a16="http://schemas.microsoft.com/office/drawing/2014/main" id="{3E19D53E-EFF6-4C8A-5C1F-266848558560}"/>
                    </a:ext>
                  </a:extLst>
                </p:cNvPr>
                <p:cNvSpPr/>
                <p:nvPr/>
              </p:nvSpPr>
              <p:spPr>
                <a:xfrm>
                  <a:off x="5806518" y="1151411"/>
                  <a:ext cx="597001" cy="991580"/>
                </a:xfrm>
                <a:custGeom>
                  <a:avLst/>
                  <a:gdLst>
                    <a:gd name="connsiteX0" fmla="*/ 528169 w 597001"/>
                    <a:gd name="connsiteY0" fmla="*/ 31738 h 991580"/>
                    <a:gd name="connsiteX1" fmla="*/ 449999 w 597001"/>
                    <a:gd name="connsiteY1" fmla="*/ 12678 h 991580"/>
                    <a:gd name="connsiteX2" fmla="*/ 467061 w 597001"/>
                    <a:gd name="connsiteY2" fmla="*/ 5626 h 991580"/>
                    <a:gd name="connsiteX3" fmla="*/ 422823 w 597001"/>
                    <a:gd name="connsiteY3" fmla="*/ 14813 h 991580"/>
                    <a:gd name="connsiteX4" fmla="*/ 195949 w 597001"/>
                    <a:gd name="connsiteY4" fmla="*/ 272309 h 991580"/>
                    <a:gd name="connsiteX5" fmla="*/ 96711 w 597001"/>
                    <a:gd name="connsiteY5" fmla="*/ 463479 h 991580"/>
                    <a:gd name="connsiteX6" fmla="*/ 52321 w 597001"/>
                    <a:gd name="connsiteY6" fmla="*/ 773047 h 991580"/>
                    <a:gd name="connsiteX7" fmla="*/ 144841 w 597001"/>
                    <a:gd name="connsiteY7" fmla="*/ 991357 h 991580"/>
                    <a:gd name="connsiteX8" fmla="*/ 511260 w 597001"/>
                    <a:gd name="connsiteY8" fmla="*/ 531560 h 991580"/>
                    <a:gd name="connsiteX9" fmla="*/ 559810 w 597001"/>
                    <a:gd name="connsiteY9" fmla="*/ 403631 h 991580"/>
                    <a:gd name="connsiteX10" fmla="*/ 528360 w 597001"/>
                    <a:gd name="connsiteY10" fmla="*/ 520010 h 991580"/>
                    <a:gd name="connsiteX11" fmla="*/ 528169 w 597001"/>
                    <a:gd name="connsiteY11" fmla="*/ 31738 h 9915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597001" h="991580">
                      <a:moveTo>
                        <a:pt x="528169" y="31738"/>
                      </a:moveTo>
                      <a:cubicBezTo>
                        <a:pt x="502901" y="15689"/>
                        <a:pt x="471870" y="12678"/>
                        <a:pt x="449999" y="12678"/>
                      </a:cubicBezTo>
                      <a:cubicBezTo>
                        <a:pt x="455000" y="8931"/>
                        <a:pt x="460877" y="6506"/>
                        <a:pt x="467061" y="5626"/>
                      </a:cubicBezTo>
                      <a:cubicBezTo>
                        <a:pt x="453626" y="2957"/>
                        <a:pt x="422823" y="14813"/>
                        <a:pt x="422823" y="14813"/>
                      </a:cubicBezTo>
                      <a:cubicBezTo>
                        <a:pt x="238583" y="-66877"/>
                        <a:pt x="195186" y="207926"/>
                        <a:pt x="195949" y="272309"/>
                      </a:cubicBezTo>
                      <a:cubicBezTo>
                        <a:pt x="196712" y="336693"/>
                        <a:pt x="193430" y="410607"/>
                        <a:pt x="96711" y="463479"/>
                      </a:cubicBezTo>
                      <a:cubicBezTo>
                        <a:pt x="-93484" y="567545"/>
                        <a:pt x="52321" y="773047"/>
                        <a:pt x="52321" y="773047"/>
                      </a:cubicBezTo>
                      <a:cubicBezTo>
                        <a:pt x="17969" y="871166"/>
                        <a:pt x="144841" y="991357"/>
                        <a:pt x="144841" y="991357"/>
                      </a:cubicBezTo>
                      <a:cubicBezTo>
                        <a:pt x="142666" y="939248"/>
                        <a:pt x="382174" y="607303"/>
                        <a:pt x="511260" y="531560"/>
                      </a:cubicBezTo>
                      <a:cubicBezTo>
                        <a:pt x="543932" y="488333"/>
                        <a:pt x="558703" y="409845"/>
                        <a:pt x="559810" y="403631"/>
                      </a:cubicBezTo>
                      <a:cubicBezTo>
                        <a:pt x="551414" y="466071"/>
                        <a:pt x="538932" y="500683"/>
                        <a:pt x="528360" y="520010"/>
                      </a:cubicBezTo>
                      <a:cubicBezTo>
                        <a:pt x="639163" y="428028"/>
                        <a:pt x="595078" y="74241"/>
                        <a:pt x="528169" y="31738"/>
                      </a:cubicBezTo>
                      <a:close/>
                    </a:path>
                  </a:pathLst>
                </a:custGeom>
                <a:solidFill>
                  <a:schemeClr val="tx1">
                    <a:lumMod val="65000"/>
                    <a:lumOff val="35000"/>
                  </a:schemeClr>
                </a:solidFill>
                <a:ln w="38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3" name="Freeform: Shape 32">
                  <a:extLst>
                    <a:ext uri="{FF2B5EF4-FFF2-40B4-BE49-F238E27FC236}">
                      <a16:creationId xmlns:a16="http://schemas.microsoft.com/office/drawing/2014/main" id="{9DCA1BCD-B8E0-66FD-6FCD-F80E5FDD6A05}"/>
                    </a:ext>
                  </a:extLst>
                </p:cNvPr>
                <p:cNvSpPr/>
                <p:nvPr/>
              </p:nvSpPr>
              <p:spPr>
                <a:xfrm>
                  <a:off x="6118435" y="1462597"/>
                  <a:ext cx="177193" cy="207446"/>
                </a:xfrm>
                <a:custGeom>
                  <a:avLst/>
                  <a:gdLst>
                    <a:gd name="connsiteX0" fmla="*/ 176098 w 177193"/>
                    <a:gd name="connsiteY0" fmla="*/ 184847 h 207446"/>
                    <a:gd name="connsiteX1" fmla="*/ 69760 w 177193"/>
                    <a:gd name="connsiteY1" fmla="*/ 204288 h 207446"/>
                    <a:gd name="connsiteX2" fmla="*/ -1081 w 177193"/>
                    <a:gd name="connsiteY2" fmla="*/ 136435 h 207446"/>
                    <a:gd name="connsiteX3" fmla="*/ 22087 w 177193"/>
                    <a:gd name="connsiteY3" fmla="*/ -223 h 207446"/>
                    <a:gd name="connsiteX4" fmla="*/ 30370 w 177193"/>
                    <a:gd name="connsiteY4" fmla="*/ 1416 h 207446"/>
                    <a:gd name="connsiteX5" fmla="*/ 164457 w 177193"/>
                    <a:gd name="connsiteY5" fmla="*/ 28100 h 207446"/>
                    <a:gd name="connsiteX6" fmla="*/ 169456 w 177193"/>
                    <a:gd name="connsiteY6" fmla="*/ 29053 h 207446"/>
                    <a:gd name="connsiteX7" fmla="*/ 166174 w 177193"/>
                    <a:gd name="connsiteY7" fmla="*/ 113945 h 207446"/>
                    <a:gd name="connsiteX8" fmla="*/ 166594 w 177193"/>
                    <a:gd name="connsiteY8" fmla="*/ 139294 h 207446"/>
                    <a:gd name="connsiteX9" fmla="*/ 176098 w 177193"/>
                    <a:gd name="connsiteY9" fmla="*/ 184847 h 2074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77193" h="207446">
                      <a:moveTo>
                        <a:pt x="176098" y="184847"/>
                      </a:moveTo>
                      <a:cubicBezTo>
                        <a:pt x="176747" y="185152"/>
                        <a:pt x="115715" y="216829"/>
                        <a:pt x="69760" y="204288"/>
                      </a:cubicBezTo>
                      <a:cubicBezTo>
                        <a:pt x="26553" y="192509"/>
                        <a:pt x="-1692" y="136549"/>
                        <a:pt x="-1081" y="136435"/>
                      </a:cubicBezTo>
                      <a:cubicBezTo>
                        <a:pt x="17202" y="132814"/>
                        <a:pt x="22507" y="107693"/>
                        <a:pt x="22087" y="-223"/>
                      </a:cubicBezTo>
                      <a:lnTo>
                        <a:pt x="30370" y="1416"/>
                      </a:lnTo>
                      <a:lnTo>
                        <a:pt x="164457" y="28100"/>
                      </a:lnTo>
                      <a:lnTo>
                        <a:pt x="169456" y="29053"/>
                      </a:lnTo>
                      <a:cubicBezTo>
                        <a:pt x="169456" y="29053"/>
                        <a:pt x="166289" y="72776"/>
                        <a:pt x="166174" y="113945"/>
                      </a:cubicBezTo>
                      <a:cubicBezTo>
                        <a:pt x="166174" y="122674"/>
                        <a:pt x="166174" y="131251"/>
                        <a:pt x="166594" y="139294"/>
                      </a:cubicBezTo>
                      <a:cubicBezTo>
                        <a:pt x="167510" y="163042"/>
                        <a:pt x="170182" y="182064"/>
                        <a:pt x="176098" y="184847"/>
                      </a:cubicBezTo>
                      <a:close/>
                    </a:path>
                  </a:pathLst>
                </a:custGeom>
                <a:solidFill>
                  <a:srgbClr val="FFB07B"/>
                </a:solidFill>
                <a:ln w="38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4" name="Freeform: Shape 33">
                  <a:extLst>
                    <a:ext uri="{FF2B5EF4-FFF2-40B4-BE49-F238E27FC236}">
                      <a16:creationId xmlns:a16="http://schemas.microsoft.com/office/drawing/2014/main" id="{79272132-54B6-97EF-210B-F87A81A48129}"/>
                    </a:ext>
                  </a:extLst>
                </p:cNvPr>
                <p:cNvSpPr/>
                <p:nvPr/>
              </p:nvSpPr>
              <p:spPr>
                <a:xfrm>
                  <a:off x="6146194" y="1470678"/>
                  <a:ext cx="142788" cy="131283"/>
                </a:xfrm>
                <a:custGeom>
                  <a:avLst/>
                  <a:gdLst>
                    <a:gd name="connsiteX0" fmla="*/ 138416 w 142788"/>
                    <a:gd name="connsiteY0" fmla="*/ 105711 h 131283"/>
                    <a:gd name="connsiteX1" fmla="*/ 138835 w 142788"/>
                    <a:gd name="connsiteY1" fmla="*/ 131060 h 131283"/>
                    <a:gd name="connsiteX2" fmla="*/ -1090 w 142788"/>
                    <a:gd name="connsiteY2" fmla="*/ -223 h 131283"/>
                    <a:gd name="connsiteX3" fmla="*/ 136698 w 142788"/>
                    <a:gd name="connsiteY3" fmla="*/ 19866 h 131283"/>
                    <a:gd name="connsiteX4" fmla="*/ 141698 w 142788"/>
                    <a:gd name="connsiteY4" fmla="*/ 20819 h 131283"/>
                    <a:gd name="connsiteX5" fmla="*/ 138416 w 142788"/>
                    <a:gd name="connsiteY5" fmla="*/ 105711 h 1312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42788" h="131283">
                      <a:moveTo>
                        <a:pt x="138416" y="105711"/>
                      </a:moveTo>
                      <a:cubicBezTo>
                        <a:pt x="138416" y="114440"/>
                        <a:pt x="138416" y="123017"/>
                        <a:pt x="138835" y="131060"/>
                      </a:cubicBezTo>
                      <a:cubicBezTo>
                        <a:pt x="60857" y="127934"/>
                        <a:pt x="15894" y="38849"/>
                        <a:pt x="-1090" y="-223"/>
                      </a:cubicBezTo>
                      <a:lnTo>
                        <a:pt x="136698" y="19866"/>
                      </a:lnTo>
                      <a:lnTo>
                        <a:pt x="141698" y="20819"/>
                      </a:lnTo>
                      <a:cubicBezTo>
                        <a:pt x="141698" y="20819"/>
                        <a:pt x="138530" y="64542"/>
                        <a:pt x="138416" y="105711"/>
                      </a:cubicBezTo>
                      <a:close/>
                    </a:path>
                  </a:pathLst>
                </a:custGeom>
                <a:solidFill>
                  <a:srgbClr val="EA8E50"/>
                </a:solidFill>
                <a:ln w="38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5" name="Freeform: Shape 34">
                  <a:extLst>
                    <a:ext uri="{FF2B5EF4-FFF2-40B4-BE49-F238E27FC236}">
                      <a16:creationId xmlns:a16="http://schemas.microsoft.com/office/drawing/2014/main" id="{05DFC9A5-1980-C2BF-86AB-66D54DA983AC}"/>
                    </a:ext>
                  </a:extLst>
                </p:cNvPr>
                <p:cNvSpPr/>
                <p:nvPr/>
              </p:nvSpPr>
              <p:spPr>
                <a:xfrm>
                  <a:off x="6083768" y="1163738"/>
                  <a:ext cx="292804" cy="285363"/>
                </a:xfrm>
                <a:custGeom>
                  <a:avLst/>
                  <a:gdLst>
                    <a:gd name="connsiteX0" fmla="*/ 50686 w 292804"/>
                    <a:gd name="connsiteY0" fmla="*/ 285141 h 285363"/>
                    <a:gd name="connsiteX1" fmla="*/ 113 w 292804"/>
                    <a:gd name="connsiteY1" fmla="*/ 165751 h 285363"/>
                    <a:gd name="connsiteX2" fmla="*/ 159696 w 292804"/>
                    <a:gd name="connsiteY2" fmla="*/ 1837 h 285363"/>
                    <a:gd name="connsiteX3" fmla="*/ 242255 w 292804"/>
                    <a:gd name="connsiteY3" fmla="*/ 33019 h 285363"/>
                    <a:gd name="connsiteX4" fmla="*/ 268629 w 292804"/>
                    <a:gd name="connsiteY4" fmla="*/ 227885 h 285363"/>
                    <a:gd name="connsiteX5" fmla="*/ 255308 w 292804"/>
                    <a:gd name="connsiteY5" fmla="*/ 270808 h 2853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92804" h="285363">
                      <a:moveTo>
                        <a:pt x="50686" y="285141"/>
                      </a:moveTo>
                      <a:cubicBezTo>
                        <a:pt x="50686" y="285141"/>
                        <a:pt x="9884" y="220795"/>
                        <a:pt x="113" y="165751"/>
                      </a:cubicBezTo>
                      <a:cubicBezTo>
                        <a:pt x="-6910" y="126449"/>
                        <a:pt x="13128" y="-19167"/>
                        <a:pt x="159696" y="1837"/>
                      </a:cubicBezTo>
                      <a:cubicBezTo>
                        <a:pt x="189200" y="5931"/>
                        <a:pt x="217407" y="16585"/>
                        <a:pt x="242255" y="33019"/>
                      </a:cubicBezTo>
                      <a:cubicBezTo>
                        <a:pt x="274087" y="54480"/>
                        <a:pt x="320004" y="100795"/>
                        <a:pt x="268629" y="227885"/>
                      </a:cubicBezTo>
                      <a:lnTo>
                        <a:pt x="255308" y="270808"/>
                      </a:lnTo>
                      <a:close/>
                    </a:path>
                  </a:pathLst>
                </a:custGeom>
                <a:solidFill>
                  <a:schemeClr val="tx1">
                    <a:lumMod val="65000"/>
                    <a:lumOff val="35000"/>
                  </a:schemeClr>
                </a:solidFill>
                <a:ln w="38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6" name="Freeform: Shape 35">
                  <a:extLst>
                    <a:ext uri="{FF2B5EF4-FFF2-40B4-BE49-F238E27FC236}">
                      <a16:creationId xmlns:a16="http://schemas.microsoft.com/office/drawing/2014/main" id="{F55BDA72-78AE-F5EA-6C9B-781A68E40627}"/>
                    </a:ext>
                  </a:extLst>
                </p:cNvPr>
                <p:cNvSpPr/>
                <p:nvPr/>
              </p:nvSpPr>
              <p:spPr>
                <a:xfrm>
                  <a:off x="6130293" y="1235906"/>
                  <a:ext cx="260168" cy="320585"/>
                </a:xfrm>
                <a:custGeom>
                  <a:avLst/>
                  <a:gdLst>
                    <a:gd name="connsiteX0" fmla="*/ 165805 w 260168"/>
                    <a:gd name="connsiteY0" fmla="*/ 320318 h 320585"/>
                    <a:gd name="connsiteX1" fmla="*/ 1 w 260168"/>
                    <a:gd name="connsiteY1" fmla="*/ 182897 h 320585"/>
                    <a:gd name="connsiteX2" fmla="*/ 121797 w 260168"/>
                    <a:gd name="connsiteY2" fmla="*/ 724 h 320585"/>
                    <a:gd name="connsiteX3" fmla="*/ 258898 w 260168"/>
                    <a:gd name="connsiteY3" fmla="*/ 97090 h 320585"/>
                    <a:gd name="connsiteX4" fmla="*/ 165805 w 260168"/>
                    <a:gd name="connsiteY4" fmla="*/ 320318 h 3205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60168" h="320585">
                      <a:moveTo>
                        <a:pt x="165805" y="320318"/>
                      </a:moveTo>
                      <a:cubicBezTo>
                        <a:pt x="165805" y="320318"/>
                        <a:pt x="-16793" y="296226"/>
                        <a:pt x="1" y="182897"/>
                      </a:cubicBezTo>
                      <a:cubicBezTo>
                        <a:pt x="16795" y="69568"/>
                        <a:pt x="4505" y="-9873"/>
                        <a:pt x="121797" y="724"/>
                      </a:cubicBezTo>
                      <a:cubicBezTo>
                        <a:pt x="239089" y="11321"/>
                        <a:pt x="255387" y="57903"/>
                        <a:pt x="258898" y="97090"/>
                      </a:cubicBezTo>
                      <a:cubicBezTo>
                        <a:pt x="262410" y="136277"/>
                        <a:pt x="213707" y="323672"/>
                        <a:pt x="165805" y="320318"/>
                      </a:cubicBezTo>
                      <a:close/>
                    </a:path>
                  </a:pathLst>
                </a:custGeom>
                <a:solidFill>
                  <a:srgbClr val="FFB07B"/>
                </a:solidFill>
                <a:ln w="38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7" name="Freeform: Shape 36">
                  <a:extLst>
                    <a:ext uri="{FF2B5EF4-FFF2-40B4-BE49-F238E27FC236}">
                      <a16:creationId xmlns:a16="http://schemas.microsoft.com/office/drawing/2014/main" id="{52C3BCB4-B8F4-35AC-0CB4-A3737DEDC6EF}"/>
                    </a:ext>
                  </a:extLst>
                </p:cNvPr>
                <p:cNvSpPr/>
                <p:nvPr/>
              </p:nvSpPr>
              <p:spPr>
                <a:xfrm>
                  <a:off x="6077796" y="1215611"/>
                  <a:ext cx="258745" cy="166264"/>
                </a:xfrm>
                <a:custGeom>
                  <a:avLst/>
                  <a:gdLst>
                    <a:gd name="connsiteX0" fmla="*/ 257655 w 258745"/>
                    <a:gd name="connsiteY0" fmla="*/ 30587 h 166264"/>
                    <a:gd name="connsiteX1" fmla="*/ 108491 w 258745"/>
                    <a:gd name="connsiteY1" fmla="*/ 164386 h 166264"/>
                    <a:gd name="connsiteX2" fmla="*/ -1090 w 258745"/>
                    <a:gd name="connsiteY2" fmla="*/ 147232 h 166264"/>
                    <a:gd name="connsiteX3" fmla="*/ 88873 w 258745"/>
                    <a:gd name="connsiteY3" fmla="*/ 29901 h 166264"/>
                    <a:gd name="connsiteX4" fmla="*/ 257655 w 258745"/>
                    <a:gd name="connsiteY4" fmla="*/ 30587 h 1662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8745" h="166264">
                      <a:moveTo>
                        <a:pt x="257655" y="30587"/>
                      </a:moveTo>
                      <a:cubicBezTo>
                        <a:pt x="257655" y="30587"/>
                        <a:pt x="187959" y="156114"/>
                        <a:pt x="108491" y="164386"/>
                      </a:cubicBezTo>
                      <a:cubicBezTo>
                        <a:pt x="29025" y="172658"/>
                        <a:pt x="-1090" y="147232"/>
                        <a:pt x="-1090" y="147232"/>
                      </a:cubicBezTo>
                      <a:cubicBezTo>
                        <a:pt x="41620" y="119718"/>
                        <a:pt x="73415" y="78244"/>
                        <a:pt x="88873" y="29901"/>
                      </a:cubicBezTo>
                      <a:cubicBezTo>
                        <a:pt x="88873" y="29901"/>
                        <a:pt x="229486" y="-38333"/>
                        <a:pt x="257655" y="30587"/>
                      </a:cubicBezTo>
                      <a:close/>
                    </a:path>
                  </a:pathLst>
                </a:custGeom>
                <a:solidFill>
                  <a:schemeClr val="tx1">
                    <a:lumMod val="65000"/>
                    <a:lumOff val="35000"/>
                  </a:schemeClr>
                </a:solidFill>
                <a:ln w="38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8" name="Freeform: Shape 37">
                  <a:extLst>
                    <a:ext uri="{FF2B5EF4-FFF2-40B4-BE49-F238E27FC236}">
                      <a16:creationId xmlns:a16="http://schemas.microsoft.com/office/drawing/2014/main" id="{7B3F4C8A-5352-EB3D-5E68-D58DEABBD728}"/>
                    </a:ext>
                  </a:extLst>
                </p:cNvPr>
                <p:cNvSpPr/>
                <p:nvPr/>
              </p:nvSpPr>
              <p:spPr>
                <a:xfrm>
                  <a:off x="6322571" y="1238182"/>
                  <a:ext cx="83700" cy="173372"/>
                </a:xfrm>
                <a:custGeom>
                  <a:avLst/>
                  <a:gdLst>
                    <a:gd name="connsiteX0" fmla="*/ -1090 w 83700"/>
                    <a:gd name="connsiteY0" fmla="*/ 16974 h 173372"/>
                    <a:gd name="connsiteX1" fmla="*/ 36506 w 83700"/>
                    <a:gd name="connsiteY1" fmla="*/ 82387 h 173372"/>
                    <a:gd name="connsiteX2" fmla="*/ 54139 w 83700"/>
                    <a:gd name="connsiteY2" fmla="*/ 173150 h 173372"/>
                    <a:gd name="connsiteX3" fmla="*/ 70590 w 83700"/>
                    <a:gd name="connsiteY3" fmla="*/ 31002 h 173372"/>
                    <a:gd name="connsiteX4" fmla="*/ -1090 w 83700"/>
                    <a:gd name="connsiteY4" fmla="*/ 16974 h 1733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3700" h="173372">
                      <a:moveTo>
                        <a:pt x="-1090" y="16974"/>
                      </a:moveTo>
                      <a:cubicBezTo>
                        <a:pt x="-1090" y="16974"/>
                        <a:pt x="31734" y="52197"/>
                        <a:pt x="36506" y="82387"/>
                      </a:cubicBezTo>
                      <a:cubicBezTo>
                        <a:pt x="41277" y="112578"/>
                        <a:pt x="36506" y="172616"/>
                        <a:pt x="54139" y="173150"/>
                      </a:cubicBezTo>
                      <a:cubicBezTo>
                        <a:pt x="54139" y="173150"/>
                        <a:pt x="105171" y="88410"/>
                        <a:pt x="70590" y="31002"/>
                      </a:cubicBezTo>
                      <a:cubicBezTo>
                        <a:pt x="33758" y="-29836"/>
                        <a:pt x="-1090" y="16974"/>
                        <a:pt x="-1090" y="16974"/>
                      </a:cubicBezTo>
                      <a:close/>
                    </a:path>
                  </a:pathLst>
                </a:custGeom>
                <a:solidFill>
                  <a:schemeClr val="tx1">
                    <a:lumMod val="65000"/>
                    <a:lumOff val="35000"/>
                  </a:schemeClr>
                </a:solidFill>
                <a:ln w="38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9" name="Freeform: Shape 38">
                  <a:extLst>
                    <a:ext uri="{FF2B5EF4-FFF2-40B4-BE49-F238E27FC236}">
                      <a16:creationId xmlns:a16="http://schemas.microsoft.com/office/drawing/2014/main" id="{22A6634E-150A-96FF-2078-F8ED81DE3878}"/>
                    </a:ext>
                  </a:extLst>
                </p:cNvPr>
                <p:cNvSpPr/>
                <p:nvPr/>
              </p:nvSpPr>
              <p:spPr>
                <a:xfrm>
                  <a:off x="5516415" y="2238812"/>
                  <a:ext cx="2045252" cy="1736199"/>
                </a:xfrm>
                <a:custGeom>
                  <a:avLst/>
                  <a:gdLst>
                    <a:gd name="connsiteX0" fmla="*/ 2017568 w 2045252"/>
                    <a:gd name="connsiteY0" fmla="*/ 556027 h 1736199"/>
                    <a:gd name="connsiteX1" fmla="*/ 1783060 w 2045252"/>
                    <a:gd name="connsiteY1" fmla="*/ 407895 h 1736199"/>
                    <a:gd name="connsiteX2" fmla="*/ 1613133 w 2045252"/>
                    <a:gd name="connsiteY2" fmla="*/ 467247 h 1736199"/>
                    <a:gd name="connsiteX3" fmla="*/ 1550232 w 2045252"/>
                    <a:gd name="connsiteY3" fmla="*/ 460602 h 1736199"/>
                    <a:gd name="connsiteX4" fmla="*/ 1541262 w 2045252"/>
                    <a:gd name="connsiteY4" fmla="*/ 441859 h 1736199"/>
                    <a:gd name="connsiteX5" fmla="*/ 1462711 w 2045252"/>
                    <a:gd name="connsiteY5" fmla="*/ 77475 h 1736199"/>
                    <a:gd name="connsiteX6" fmla="*/ 1345648 w 2045252"/>
                    <a:gd name="connsiteY6" fmla="*/ 1999 h 1736199"/>
                    <a:gd name="connsiteX7" fmla="*/ 74977 w 2045252"/>
                    <a:gd name="connsiteY7" fmla="*/ 275125 h 1736199"/>
                    <a:gd name="connsiteX8" fmla="*/ 1082 w 2045252"/>
                    <a:gd name="connsiteY8" fmla="*/ 389388 h 1736199"/>
                    <a:gd name="connsiteX9" fmla="*/ 1120 w 2045252"/>
                    <a:gd name="connsiteY9" fmla="*/ 389483 h 1736199"/>
                    <a:gd name="connsiteX10" fmla="*/ 274293 w 2045252"/>
                    <a:gd name="connsiteY10" fmla="*/ 1657146 h 1736199"/>
                    <a:gd name="connsiteX11" fmla="*/ 341737 w 2045252"/>
                    <a:gd name="connsiteY11" fmla="*/ 1731250 h 1736199"/>
                    <a:gd name="connsiteX12" fmla="*/ 325057 w 2045252"/>
                    <a:gd name="connsiteY12" fmla="*/ 1735977 h 1736199"/>
                    <a:gd name="connsiteX13" fmla="*/ 374257 w 2045252"/>
                    <a:gd name="connsiteY13" fmla="*/ 1735977 h 1736199"/>
                    <a:gd name="connsiteX14" fmla="*/ 374638 w 2045252"/>
                    <a:gd name="connsiteY14" fmla="*/ 1735977 h 1736199"/>
                    <a:gd name="connsiteX15" fmla="*/ 392921 w 2045252"/>
                    <a:gd name="connsiteY15" fmla="*/ 1733804 h 1736199"/>
                    <a:gd name="connsiteX16" fmla="*/ 420555 w 2045252"/>
                    <a:gd name="connsiteY16" fmla="*/ 1727857 h 1736199"/>
                    <a:gd name="connsiteX17" fmla="*/ 420555 w 2045252"/>
                    <a:gd name="connsiteY17" fmla="*/ 1727857 h 1736199"/>
                    <a:gd name="connsiteX18" fmla="*/ 746706 w 2045252"/>
                    <a:gd name="connsiteY18" fmla="*/ 1657756 h 1736199"/>
                    <a:gd name="connsiteX19" fmla="*/ 793997 w 2045252"/>
                    <a:gd name="connsiteY19" fmla="*/ 1584734 h 1736199"/>
                    <a:gd name="connsiteX20" fmla="*/ 780295 w 2045252"/>
                    <a:gd name="connsiteY20" fmla="*/ 1557349 h 1736199"/>
                    <a:gd name="connsiteX21" fmla="*/ 806555 w 2045252"/>
                    <a:gd name="connsiteY21" fmla="*/ 1185059 h 1736199"/>
                    <a:gd name="connsiteX22" fmla="*/ 1179309 w 2045252"/>
                    <a:gd name="connsiteY22" fmla="*/ 1211274 h 1736199"/>
                    <a:gd name="connsiteX23" fmla="*/ 1223050 w 2045252"/>
                    <a:gd name="connsiteY23" fmla="*/ 1487400 h 1736199"/>
                    <a:gd name="connsiteX24" fmla="*/ 1235417 w 2045252"/>
                    <a:gd name="connsiteY24" fmla="*/ 1536955 h 1736199"/>
                    <a:gd name="connsiteX25" fmla="*/ 1216333 w 2045252"/>
                    <a:gd name="connsiteY25" fmla="*/ 1546218 h 1736199"/>
                    <a:gd name="connsiteX26" fmla="*/ 1260418 w 2045252"/>
                    <a:gd name="connsiteY26" fmla="*/ 1546218 h 1736199"/>
                    <a:gd name="connsiteX27" fmla="*/ 1270570 w 2045252"/>
                    <a:gd name="connsiteY27" fmla="*/ 1545265 h 1736199"/>
                    <a:gd name="connsiteX28" fmla="*/ 1659890 w 2045252"/>
                    <a:gd name="connsiteY28" fmla="*/ 1461402 h 1736199"/>
                    <a:gd name="connsiteX29" fmla="*/ 1735540 w 2045252"/>
                    <a:gd name="connsiteY29" fmla="*/ 1344505 h 1736199"/>
                    <a:gd name="connsiteX30" fmla="*/ 1735540 w 2045252"/>
                    <a:gd name="connsiteY30" fmla="*/ 1344452 h 1736199"/>
                    <a:gd name="connsiteX31" fmla="*/ 1657485 w 2045252"/>
                    <a:gd name="connsiteY31" fmla="*/ 982317 h 1736199"/>
                    <a:gd name="connsiteX32" fmla="*/ 1692944 w 2045252"/>
                    <a:gd name="connsiteY32" fmla="*/ 927535 h 1736199"/>
                    <a:gd name="connsiteX33" fmla="*/ 1714128 w 2045252"/>
                    <a:gd name="connsiteY33" fmla="*/ 927958 h 1736199"/>
                    <a:gd name="connsiteX34" fmla="*/ 1835237 w 2045252"/>
                    <a:gd name="connsiteY34" fmla="*/ 930246 h 1736199"/>
                    <a:gd name="connsiteX35" fmla="*/ 2017568 w 2045252"/>
                    <a:gd name="connsiteY35" fmla="*/ 556027 h 17361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</a:cxnLst>
                  <a:rect l="l" t="t" r="r" b="b"/>
                  <a:pathLst>
                    <a:path w="2045252" h="1736199">
                      <a:moveTo>
                        <a:pt x="2017568" y="556027"/>
                      </a:moveTo>
                      <a:cubicBezTo>
                        <a:pt x="1979400" y="474985"/>
                        <a:pt x="1872756" y="407933"/>
                        <a:pt x="1783060" y="407895"/>
                      </a:cubicBezTo>
                      <a:cubicBezTo>
                        <a:pt x="1721227" y="407403"/>
                        <a:pt x="1661188" y="428384"/>
                        <a:pt x="1613133" y="467247"/>
                      </a:cubicBezTo>
                      <a:cubicBezTo>
                        <a:pt x="1593935" y="482761"/>
                        <a:pt x="1565767" y="479788"/>
                        <a:pt x="1550232" y="460602"/>
                      </a:cubicBezTo>
                      <a:cubicBezTo>
                        <a:pt x="1545804" y="455144"/>
                        <a:pt x="1542751" y="448721"/>
                        <a:pt x="1541262" y="441859"/>
                      </a:cubicBezTo>
                      <a:lnTo>
                        <a:pt x="1462711" y="77475"/>
                      </a:lnTo>
                      <a:cubicBezTo>
                        <a:pt x="1451261" y="24356"/>
                        <a:pt x="1398855" y="-9430"/>
                        <a:pt x="1345648" y="1999"/>
                      </a:cubicBezTo>
                      <a:lnTo>
                        <a:pt x="74977" y="275125"/>
                      </a:lnTo>
                      <a:cubicBezTo>
                        <a:pt x="22991" y="286301"/>
                        <a:pt x="-10101" y="337458"/>
                        <a:pt x="1082" y="389388"/>
                      </a:cubicBezTo>
                      <a:cubicBezTo>
                        <a:pt x="1120" y="389418"/>
                        <a:pt x="1120" y="389453"/>
                        <a:pt x="1120" y="389483"/>
                      </a:cubicBezTo>
                      <a:lnTo>
                        <a:pt x="274293" y="1657146"/>
                      </a:lnTo>
                      <a:cubicBezTo>
                        <a:pt x="281851" y="1692136"/>
                        <a:pt x="307576" y="1720409"/>
                        <a:pt x="341737" y="1731250"/>
                      </a:cubicBezTo>
                      <a:lnTo>
                        <a:pt x="325057" y="1735977"/>
                      </a:lnTo>
                      <a:lnTo>
                        <a:pt x="374257" y="1735977"/>
                      </a:lnTo>
                      <a:lnTo>
                        <a:pt x="374638" y="1735977"/>
                      </a:lnTo>
                      <a:cubicBezTo>
                        <a:pt x="380783" y="1735813"/>
                        <a:pt x="386891" y="1735085"/>
                        <a:pt x="392921" y="1733804"/>
                      </a:cubicBezTo>
                      <a:lnTo>
                        <a:pt x="420555" y="1727857"/>
                      </a:lnTo>
                      <a:lnTo>
                        <a:pt x="420555" y="1727857"/>
                      </a:lnTo>
                      <a:lnTo>
                        <a:pt x="746706" y="1657756"/>
                      </a:lnTo>
                      <a:cubicBezTo>
                        <a:pt x="779951" y="1650631"/>
                        <a:pt x="801134" y="1617936"/>
                        <a:pt x="793997" y="1584734"/>
                      </a:cubicBezTo>
                      <a:cubicBezTo>
                        <a:pt x="791822" y="1574602"/>
                        <a:pt x="787089" y="1565179"/>
                        <a:pt x="780295" y="1557349"/>
                      </a:cubicBezTo>
                      <a:cubicBezTo>
                        <a:pt x="684606" y="1447306"/>
                        <a:pt x="696362" y="1280625"/>
                        <a:pt x="806555" y="1185059"/>
                      </a:cubicBezTo>
                      <a:cubicBezTo>
                        <a:pt x="916747" y="1089494"/>
                        <a:pt x="1083620" y="1101230"/>
                        <a:pt x="1179309" y="1211274"/>
                      </a:cubicBezTo>
                      <a:cubicBezTo>
                        <a:pt x="1245532" y="1287410"/>
                        <a:pt x="1262478" y="1394571"/>
                        <a:pt x="1223050" y="1487400"/>
                      </a:cubicBezTo>
                      <a:cubicBezTo>
                        <a:pt x="1215455" y="1504809"/>
                        <a:pt x="1220531" y="1525138"/>
                        <a:pt x="1235417" y="1536955"/>
                      </a:cubicBezTo>
                      <a:lnTo>
                        <a:pt x="1216333" y="1546218"/>
                      </a:lnTo>
                      <a:lnTo>
                        <a:pt x="1260418" y="1546218"/>
                      </a:lnTo>
                      <a:cubicBezTo>
                        <a:pt x="1263815" y="1546310"/>
                        <a:pt x="1267250" y="1545989"/>
                        <a:pt x="1270570" y="1545265"/>
                      </a:cubicBezTo>
                      <a:lnTo>
                        <a:pt x="1659890" y="1461402"/>
                      </a:lnTo>
                      <a:cubicBezTo>
                        <a:pt x="1713097" y="1449989"/>
                        <a:pt x="1746991" y="1397651"/>
                        <a:pt x="1735540" y="1344505"/>
                      </a:cubicBezTo>
                      <a:cubicBezTo>
                        <a:pt x="1735540" y="1344486"/>
                        <a:pt x="1735540" y="1344471"/>
                        <a:pt x="1735540" y="1344452"/>
                      </a:cubicBezTo>
                      <a:lnTo>
                        <a:pt x="1657485" y="982317"/>
                      </a:lnTo>
                      <a:cubicBezTo>
                        <a:pt x="1652142" y="957409"/>
                        <a:pt x="1668020" y="932884"/>
                        <a:pt x="1692944" y="927535"/>
                      </a:cubicBezTo>
                      <a:cubicBezTo>
                        <a:pt x="1699929" y="926037"/>
                        <a:pt x="1707181" y="926182"/>
                        <a:pt x="1714128" y="927958"/>
                      </a:cubicBezTo>
                      <a:cubicBezTo>
                        <a:pt x="1753785" y="938132"/>
                        <a:pt x="1795236" y="938918"/>
                        <a:pt x="1835237" y="930246"/>
                      </a:cubicBezTo>
                      <a:cubicBezTo>
                        <a:pt x="1998369" y="895061"/>
                        <a:pt x="2093638" y="716929"/>
                        <a:pt x="2017568" y="556027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 w="38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0" name="Freeform: Shape 39">
                  <a:extLst>
                    <a:ext uri="{FF2B5EF4-FFF2-40B4-BE49-F238E27FC236}">
                      <a16:creationId xmlns:a16="http://schemas.microsoft.com/office/drawing/2014/main" id="{B9EA2266-7890-1618-A7D0-FDED71765D92}"/>
                    </a:ext>
                  </a:extLst>
                </p:cNvPr>
                <p:cNvSpPr/>
                <p:nvPr/>
              </p:nvSpPr>
              <p:spPr>
                <a:xfrm>
                  <a:off x="5471566" y="2238812"/>
                  <a:ext cx="2045260" cy="1736203"/>
                </a:xfrm>
                <a:custGeom>
                  <a:avLst/>
                  <a:gdLst>
                    <a:gd name="connsiteX0" fmla="*/ 1783022 w 2045260"/>
                    <a:gd name="connsiteY0" fmla="*/ 407895 h 1736203"/>
                    <a:gd name="connsiteX1" fmla="*/ 1613095 w 2045260"/>
                    <a:gd name="connsiteY1" fmla="*/ 467247 h 1736203"/>
                    <a:gd name="connsiteX2" fmla="*/ 1550193 w 2045260"/>
                    <a:gd name="connsiteY2" fmla="*/ 460602 h 1736203"/>
                    <a:gd name="connsiteX3" fmla="*/ 1541224 w 2045260"/>
                    <a:gd name="connsiteY3" fmla="*/ 441859 h 1736203"/>
                    <a:gd name="connsiteX4" fmla="*/ 1462711 w 2045260"/>
                    <a:gd name="connsiteY4" fmla="*/ 77475 h 1736203"/>
                    <a:gd name="connsiteX5" fmla="*/ 1345648 w 2045260"/>
                    <a:gd name="connsiteY5" fmla="*/ 1999 h 1736203"/>
                    <a:gd name="connsiteX6" fmla="*/ 74977 w 2045260"/>
                    <a:gd name="connsiteY6" fmla="*/ 275125 h 1736203"/>
                    <a:gd name="connsiteX7" fmla="*/ 1082 w 2045260"/>
                    <a:gd name="connsiteY7" fmla="*/ 389311 h 1736203"/>
                    <a:gd name="connsiteX8" fmla="*/ 1120 w 2045260"/>
                    <a:gd name="connsiteY8" fmla="*/ 389483 h 1736203"/>
                    <a:gd name="connsiteX9" fmla="*/ 274293 w 2045260"/>
                    <a:gd name="connsiteY9" fmla="*/ 1657146 h 1736203"/>
                    <a:gd name="connsiteX10" fmla="*/ 393036 w 2045260"/>
                    <a:gd name="connsiteY10" fmla="*/ 1733728 h 1736203"/>
                    <a:gd name="connsiteX11" fmla="*/ 746821 w 2045260"/>
                    <a:gd name="connsiteY11" fmla="*/ 1657489 h 1736203"/>
                    <a:gd name="connsiteX12" fmla="*/ 794112 w 2045260"/>
                    <a:gd name="connsiteY12" fmla="*/ 1584467 h 1736203"/>
                    <a:gd name="connsiteX13" fmla="*/ 780409 w 2045260"/>
                    <a:gd name="connsiteY13" fmla="*/ 1557082 h 1736203"/>
                    <a:gd name="connsiteX14" fmla="*/ 806669 w 2045260"/>
                    <a:gd name="connsiteY14" fmla="*/ 1184792 h 1736203"/>
                    <a:gd name="connsiteX15" fmla="*/ 1179424 w 2045260"/>
                    <a:gd name="connsiteY15" fmla="*/ 1211007 h 1736203"/>
                    <a:gd name="connsiteX16" fmla="*/ 1223165 w 2045260"/>
                    <a:gd name="connsiteY16" fmla="*/ 1487133 h 1736203"/>
                    <a:gd name="connsiteX17" fmla="*/ 1245341 w 2045260"/>
                    <a:gd name="connsiteY17" fmla="*/ 1542429 h 1736203"/>
                    <a:gd name="connsiteX18" fmla="*/ 1270799 w 2045260"/>
                    <a:gd name="connsiteY18" fmla="*/ 1544884 h 1736203"/>
                    <a:gd name="connsiteX19" fmla="*/ 1660119 w 2045260"/>
                    <a:gd name="connsiteY19" fmla="*/ 1461021 h 1736203"/>
                    <a:gd name="connsiteX20" fmla="*/ 1735731 w 2045260"/>
                    <a:gd name="connsiteY20" fmla="*/ 1344097 h 1736203"/>
                    <a:gd name="connsiteX21" fmla="*/ 1735731 w 2045260"/>
                    <a:gd name="connsiteY21" fmla="*/ 1344071 h 1736203"/>
                    <a:gd name="connsiteX22" fmla="*/ 1657715 w 2045260"/>
                    <a:gd name="connsiteY22" fmla="*/ 981936 h 1736203"/>
                    <a:gd name="connsiteX23" fmla="*/ 1693097 w 2045260"/>
                    <a:gd name="connsiteY23" fmla="*/ 927162 h 1736203"/>
                    <a:gd name="connsiteX24" fmla="*/ 1714319 w 2045260"/>
                    <a:gd name="connsiteY24" fmla="*/ 927577 h 1736203"/>
                    <a:gd name="connsiteX25" fmla="*/ 1835466 w 2045260"/>
                    <a:gd name="connsiteY25" fmla="*/ 929864 h 1736203"/>
                    <a:gd name="connsiteX26" fmla="*/ 2017568 w 2045260"/>
                    <a:gd name="connsiteY26" fmla="*/ 555836 h 1736203"/>
                    <a:gd name="connsiteX27" fmla="*/ 1783022 w 2045260"/>
                    <a:gd name="connsiteY27" fmla="*/ 407895 h 17362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</a:cxnLst>
                  <a:rect l="l" t="t" r="r" b="b"/>
                  <a:pathLst>
                    <a:path w="2045260" h="1736203">
                      <a:moveTo>
                        <a:pt x="1783022" y="407895"/>
                      </a:moveTo>
                      <a:cubicBezTo>
                        <a:pt x="1721189" y="407403"/>
                        <a:pt x="1661150" y="428384"/>
                        <a:pt x="1613095" y="467247"/>
                      </a:cubicBezTo>
                      <a:cubicBezTo>
                        <a:pt x="1593897" y="482761"/>
                        <a:pt x="1565728" y="479788"/>
                        <a:pt x="1550193" y="460602"/>
                      </a:cubicBezTo>
                      <a:cubicBezTo>
                        <a:pt x="1545766" y="455144"/>
                        <a:pt x="1542713" y="448721"/>
                        <a:pt x="1541224" y="441859"/>
                      </a:cubicBezTo>
                      <a:lnTo>
                        <a:pt x="1462711" y="77475"/>
                      </a:lnTo>
                      <a:cubicBezTo>
                        <a:pt x="1451261" y="24356"/>
                        <a:pt x="1398855" y="-9430"/>
                        <a:pt x="1345648" y="1999"/>
                      </a:cubicBezTo>
                      <a:lnTo>
                        <a:pt x="74977" y="275125"/>
                      </a:lnTo>
                      <a:cubicBezTo>
                        <a:pt x="22991" y="286278"/>
                        <a:pt x="-10101" y="337400"/>
                        <a:pt x="1082" y="389311"/>
                      </a:cubicBezTo>
                      <a:cubicBezTo>
                        <a:pt x="1082" y="389369"/>
                        <a:pt x="1120" y="389426"/>
                        <a:pt x="1120" y="389483"/>
                      </a:cubicBezTo>
                      <a:lnTo>
                        <a:pt x="274293" y="1657146"/>
                      </a:lnTo>
                      <a:cubicBezTo>
                        <a:pt x="285896" y="1711035"/>
                        <a:pt x="339065" y="1745320"/>
                        <a:pt x="393036" y="1733728"/>
                      </a:cubicBezTo>
                      <a:lnTo>
                        <a:pt x="746821" y="1657489"/>
                      </a:lnTo>
                      <a:cubicBezTo>
                        <a:pt x="780065" y="1650364"/>
                        <a:pt x="801249" y="1617669"/>
                        <a:pt x="794112" y="1584467"/>
                      </a:cubicBezTo>
                      <a:cubicBezTo>
                        <a:pt x="791936" y="1574335"/>
                        <a:pt x="787203" y="1564912"/>
                        <a:pt x="780409" y="1557082"/>
                      </a:cubicBezTo>
                      <a:cubicBezTo>
                        <a:pt x="684720" y="1447039"/>
                        <a:pt x="696476" y="1280358"/>
                        <a:pt x="806669" y="1184792"/>
                      </a:cubicBezTo>
                      <a:cubicBezTo>
                        <a:pt x="916862" y="1089227"/>
                        <a:pt x="1083735" y="1100960"/>
                        <a:pt x="1179424" y="1211007"/>
                      </a:cubicBezTo>
                      <a:cubicBezTo>
                        <a:pt x="1245646" y="1287143"/>
                        <a:pt x="1262593" y="1394304"/>
                        <a:pt x="1223165" y="1487133"/>
                      </a:cubicBezTo>
                      <a:cubicBezTo>
                        <a:pt x="1214005" y="1508522"/>
                        <a:pt x="1223928" y="1533277"/>
                        <a:pt x="1245341" y="1542429"/>
                      </a:cubicBezTo>
                      <a:cubicBezTo>
                        <a:pt x="1253356" y="1545856"/>
                        <a:pt x="1262250" y="1546714"/>
                        <a:pt x="1270799" y="1544884"/>
                      </a:cubicBezTo>
                      <a:lnTo>
                        <a:pt x="1660119" y="1461021"/>
                      </a:lnTo>
                      <a:cubicBezTo>
                        <a:pt x="1713326" y="1449589"/>
                        <a:pt x="1747182" y="1397240"/>
                        <a:pt x="1735731" y="1344097"/>
                      </a:cubicBezTo>
                      <a:cubicBezTo>
                        <a:pt x="1735731" y="1344086"/>
                        <a:pt x="1735731" y="1344078"/>
                        <a:pt x="1735731" y="1344071"/>
                      </a:cubicBezTo>
                      <a:lnTo>
                        <a:pt x="1657715" y="981936"/>
                      </a:lnTo>
                      <a:cubicBezTo>
                        <a:pt x="1652333" y="957055"/>
                        <a:pt x="1668173" y="932533"/>
                        <a:pt x="1693097" y="927162"/>
                      </a:cubicBezTo>
                      <a:cubicBezTo>
                        <a:pt x="1700082" y="925648"/>
                        <a:pt x="1707372" y="925793"/>
                        <a:pt x="1714319" y="927577"/>
                      </a:cubicBezTo>
                      <a:cubicBezTo>
                        <a:pt x="1753976" y="937751"/>
                        <a:pt x="1795465" y="938537"/>
                        <a:pt x="1835466" y="929864"/>
                      </a:cubicBezTo>
                      <a:cubicBezTo>
                        <a:pt x="1998408" y="894871"/>
                        <a:pt x="2093638" y="716739"/>
                        <a:pt x="2017568" y="555836"/>
                      </a:cubicBezTo>
                      <a:cubicBezTo>
                        <a:pt x="1979209" y="474985"/>
                        <a:pt x="1872756" y="407933"/>
                        <a:pt x="1783022" y="407895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38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1" name="Freeform: Shape 40">
                  <a:extLst>
                    <a:ext uri="{FF2B5EF4-FFF2-40B4-BE49-F238E27FC236}">
                      <a16:creationId xmlns:a16="http://schemas.microsoft.com/office/drawing/2014/main" id="{62F7C433-3B28-FE8E-35FA-ECB6CF26CCC5}"/>
                    </a:ext>
                  </a:extLst>
                </p:cNvPr>
                <p:cNvSpPr/>
                <p:nvPr/>
              </p:nvSpPr>
              <p:spPr>
                <a:xfrm>
                  <a:off x="6790747" y="2165024"/>
                  <a:ext cx="107337" cy="150648"/>
                </a:xfrm>
                <a:custGeom>
                  <a:avLst/>
                  <a:gdLst>
                    <a:gd name="connsiteX0" fmla="*/ -1090 w 107337"/>
                    <a:gd name="connsiteY0" fmla="*/ -223 h 150648"/>
                    <a:gd name="connsiteX1" fmla="*/ 98949 w 107337"/>
                    <a:gd name="connsiteY1" fmla="*/ 64199 h 150648"/>
                    <a:gd name="connsiteX2" fmla="*/ 79560 w 107337"/>
                    <a:gd name="connsiteY2" fmla="*/ 150425 h 150648"/>
                    <a:gd name="connsiteX3" fmla="*/ 37002 w 107337"/>
                    <a:gd name="connsiteY3" fmla="*/ 115355 h 150648"/>
                    <a:gd name="connsiteX4" fmla="*/ -1090 w 107337"/>
                    <a:gd name="connsiteY4" fmla="*/ -223 h 1506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7337" h="150648">
                      <a:moveTo>
                        <a:pt x="-1090" y="-223"/>
                      </a:moveTo>
                      <a:cubicBezTo>
                        <a:pt x="-1090" y="-223"/>
                        <a:pt x="78186" y="12737"/>
                        <a:pt x="98949" y="64199"/>
                      </a:cubicBezTo>
                      <a:cubicBezTo>
                        <a:pt x="119713" y="115660"/>
                        <a:pt x="90705" y="150539"/>
                        <a:pt x="79560" y="150425"/>
                      </a:cubicBezTo>
                      <a:cubicBezTo>
                        <a:pt x="68414" y="150311"/>
                        <a:pt x="47002" y="142077"/>
                        <a:pt x="37002" y="115355"/>
                      </a:cubicBezTo>
                      <a:cubicBezTo>
                        <a:pt x="27002" y="88633"/>
                        <a:pt x="-1090" y="-223"/>
                        <a:pt x="-1090" y="-223"/>
                      </a:cubicBezTo>
                      <a:close/>
                    </a:path>
                  </a:pathLst>
                </a:custGeom>
                <a:solidFill>
                  <a:srgbClr val="FFB07B"/>
                </a:solidFill>
                <a:ln w="38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2" name="Freeform: Shape 41">
                  <a:extLst>
                    <a:ext uri="{FF2B5EF4-FFF2-40B4-BE49-F238E27FC236}">
                      <a16:creationId xmlns:a16="http://schemas.microsoft.com/office/drawing/2014/main" id="{D180DA3B-FD82-59E3-63F8-4FCFD8BEDD73}"/>
                    </a:ext>
                  </a:extLst>
                </p:cNvPr>
                <p:cNvSpPr/>
                <p:nvPr/>
              </p:nvSpPr>
              <p:spPr>
                <a:xfrm>
                  <a:off x="5699621" y="2394694"/>
                  <a:ext cx="136542" cy="150496"/>
                </a:xfrm>
                <a:custGeom>
                  <a:avLst/>
                  <a:gdLst>
                    <a:gd name="connsiteX0" fmla="*/ -1090 w 136542"/>
                    <a:gd name="connsiteY0" fmla="*/ -223 h 150496"/>
                    <a:gd name="connsiteX1" fmla="*/ 119904 w 136542"/>
                    <a:gd name="connsiteY1" fmla="*/ 52191 h 150496"/>
                    <a:gd name="connsiteX2" fmla="*/ 114293 w 136542"/>
                    <a:gd name="connsiteY2" fmla="*/ 149929 h 150496"/>
                    <a:gd name="connsiteX3" fmla="*/ 61430 w 136542"/>
                    <a:gd name="connsiteY3" fmla="*/ 119434 h 150496"/>
                    <a:gd name="connsiteX4" fmla="*/ -1090 w 136542"/>
                    <a:gd name="connsiteY4" fmla="*/ -223 h 1504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542" h="150496">
                      <a:moveTo>
                        <a:pt x="-1090" y="-223"/>
                      </a:moveTo>
                      <a:cubicBezTo>
                        <a:pt x="-1090" y="-223"/>
                        <a:pt x="87880" y="-223"/>
                        <a:pt x="119904" y="52191"/>
                      </a:cubicBezTo>
                      <a:cubicBezTo>
                        <a:pt x="151927" y="104605"/>
                        <a:pt x="126507" y="148062"/>
                        <a:pt x="114293" y="149929"/>
                      </a:cubicBezTo>
                      <a:cubicBezTo>
                        <a:pt x="102079" y="151797"/>
                        <a:pt x="77193" y="146651"/>
                        <a:pt x="61430" y="119434"/>
                      </a:cubicBezTo>
                      <a:cubicBezTo>
                        <a:pt x="45666" y="92217"/>
                        <a:pt x="-1090" y="-223"/>
                        <a:pt x="-1090" y="-223"/>
                      </a:cubicBezTo>
                      <a:close/>
                    </a:path>
                  </a:pathLst>
                </a:custGeom>
                <a:solidFill>
                  <a:srgbClr val="FFB07B"/>
                </a:solidFill>
                <a:ln w="38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3" name="Freeform: Shape 42">
                  <a:extLst>
                    <a:ext uri="{FF2B5EF4-FFF2-40B4-BE49-F238E27FC236}">
                      <a16:creationId xmlns:a16="http://schemas.microsoft.com/office/drawing/2014/main" id="{353FFD39-EF31-97F5-728C-FD2566D9524A}"/>
                    </a:ext>
                  </a:extLst>
                </p:cNvPr>
                <p:cNvSpPr/>
                <p:nvPr/>
              </p:nvSpPr>
              <p:spPr>
                <a:xfrm>
                  <a:off x="5591355" y="1598749"/>
                  <a:ext cx="1262244" cy="850188"/>
                </a:xfrm>
                <a:custGeom>
                  <a:avLst/>
                  <a:gdLst>
                    <a:gd name="connsiteX0" fmla="*/ 1200515 w 1262244"/>
                    <a:gd name="connsiteY0" fmla="*/ 625785 h 850188"/>
                    <a:gd name="connsiteX1" fmla="*/ 1114293 w 1262244"/>
                    <a:gd name="connsiteY1" fmla="*/ 613167 h 850188"/>
                    <a:gd name="connsiteX2" fmla="*/ 883105 w 1262244"/>
                    <a:gd name="connsiteY2" fmla="*/ 543408 h 850188"/>
                    <a:gd name="connsiteX3" fmla="*/ 824249 w 1262244"/>
                    <a:gd name="connsiteY3" fmla="*/ 422341 h 850188"/>
                    <a:gd name="connsiteX4" fmla="*/ 804440 w 1262244"/>
                    <a:gd name="connsiteY4" fmla="*/ 732595 h 850188"/>
                    <a:gd name="connsiteX5" fmla="*/ 258628 w 1262244"/>
                    <a:gd name="connsiteY5" fmla="*/ 849965 h 850188"/>
                    <a:gd name="connsiteX6" fmla="*/ 364317 w 1262244"/>
                    <a:gd name="connsiteY6" fmla="*/ 543408 h 850188"/>
                    <a:gd name="connsiteX7" fmla="*/ 332752 w 1262244"/>
                    <a:gd name="connsiteY7" fmla="*/ 405797 h 850188"/>
                    <a:gd name="connsiteX8" fmla="*/ 331225 w 1262244"/>
                    <a:gd name="connsiteY8" fmla="*/ 391731 h 850188"/>
                    <a:gd name="connsiteX9" fmla="*/ 164085 w 1262244"/>
                    <a:gd name="connsiteY9" fmla="*/ 538033 h 850188"/>
                    <a:gd name="connsiteX10" fmla="*/ 220193 w 1262244"/>
                    <a:gd name="connsiteY10" fmla="*/ 819088 h 850188"/>
                    <a:gd name="connsiteX11" fmla="*/ 141069 w 1262244"/>
                    <a:gd name="connsiteY11" fmla="*/ 845772 h 850188"/>
                    <a:gd name="connsiteX12" fmla="*/ -689 w 1262244"/>
                    <a:gd name="connsiteY12" fmla="*/ 505365 h 850188"/>
                    <a:gd name="connsiteX13" fmla="*/ 279278 w 1262244"/>
                    <a:gd name="connsiteY13" fmla="*/ 70536 h 850188"/>
                    <a:gd name="connsiteX14" fmla="*/ 528175 w 1262244"/>
                    <a:gd name="connsiteY14" fmla="*/ -213 h 850188"/>
                    <a:gd name="connsiteX15" fmla="*/ 528175 w 1262244"/>
                    <a:gd name="connsiteY15" fmla="*/ -213 h 850188"/>
                    <a:gd name="connsiteX16" fmla="*/ 694400 w 1262244"/>
                    <a:gd name="connsiteY16" fmla="*/ 15225 h 850188"/>
                    <a:gd name="connsiteX17" fmla="*/ 855624 w 1262244"/>
                    <a:gd name="connsiteY17" fmla="*/ 81934 h 850188"/>
                    <a:gd name="connsiteX18" fmla="*/ 990321 w 1262244"/>
                    <a:gd name="connsiteY18" fmla="*/ 441172 h 850188"/>
                    <a:gd name="connsiteX19" fmla="*/ 1260822 w 1262244"/>
                    <a:gd name="connsiteY19" fmla="*/ 580804 h 850188"/>
                    <a:gd name="connsiteX20" fmla="*/ 1200515 w 1262244"/>
                    <a:gd name="connsiteY20" fmla="*/ 625785 h 850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1262244" h="850188">
                      <a:moveTo>
                        <a:pt x="1200515" y="625785"/>
                      </a:moveTo>
                      <a:cubicBezTo>
                        <a:pt x="1192653" y="624107"/>
                        <a:pt x="1158148" y="620067"/>
                        <a:pt x="1114293" y="613167"/>
                      </a:cubicBezTo>
                      <a:cubicBezTo>
                        <a:pt x="1033489" y="600511"/>
                        <a:pt x="920892" y="578211"/>
                        <a:pt x="883105" y="543408"/>
                      </a:cubicBezTo>
                      <a:cubicBezTo>
                        <a:pt x="872876" y="533955"/>
                        <a:pt x="849021" y="481960"/>
                        <a:pt x="824249" y="422341"/>
                      </a:cubicBezTo>
                      <a:cubicBezTo>
                        <a:pt x="799210" y="554311"/>
                        <a:pt x="797798" y="655556"/>
                        <a:pt x="804440" y="732595"/>
                      </a:cubicBezTo>
                      <a:lnTo>
                        <a:pt x="258628" y="849965"/>
                      </a:lnTo>
                      <a:cubicBezTo>
                        <a:pt x="305423" y="755467"/>
                        <a:pt x="377905" y="638250"/>
                        <a:pt x="364317" y="543408"/>
                      </a:cubicBezTo>
                      <a:cubicBezTo>
                        <a:pt x="359279" y="508262"/>
                        <a:pt x="339966" y="460003"/>
                        <a:pt x="332752" y="405797"/>
                      </a:cubicBezTo>
                      <a:cubicBezTo>
                        <a:pt x="332179" y="401146"/>
                        <a:pt x="331645" y="396458"/>
                        <a:pt x="331225" y="391731"/>
                      </a:cubicBezTo>
                      <a:cubicBezTo>
                        <a:pt x="254659" y="454704"/>
                        <a:pt x="166222" y="524158"/>
                        <a:pt x="164085" y="538033"/>
                      </a:cubicBezTo>
                      <a:cubicBezTo>
                        <a:pt x="160573" y="561325"/>
                        <a:pt x="220193" y="819088"/>
                        <a:pt x="220193" y="819088"/>
                      </a:cubicBezTo>
                      <a:cubicBezTo>
                        <a:pt x="205383" y="853129"/>
                        <a:pt x="141069" y="845772"/>
                        <a:pt x="141069" y="845772"/>
                      </a:cubicBezTo>
                      <a:cubicBezTo>
                        <a:pt x="80839" y="802811"/>
                        <a:pt x="-7788" y="559304"/>
                        <a:pt x="-689" y="505365"/>
                      </a:cubicBezTo>
                      <a:cubicBezTo>
                        <a:pt x="6410" y="451426"/>
                        <a:pt x="226109" y="143993"/>
                        <a:pt x="279278" y="70536"/>
                      </a:cubicBezTo>
                      <a:cubicBezTo>
                        <a:pt x="331798" y="-2081"/>
                        <a:pt x="523557" y="-251"/>
                        <a:pt x="528175" y="-213"/>
                      </a:cubicBezTo>
                      <a:lnTo>
                        <a:pt x="528175" y="-213"/>
                      </a:lnTo>
                      <a:cubicBezTo>
                        <a:pt x="680850" y="91273"/>
                        <a:pt x="694400" y="15225"/>
                        <a:pt x="694400" y="15225"/>
                      </a:cubicBezTo>
                      <a:cubicBezTo>
                        <a:pt x="694400" y="15225"/>
                        <a:pt x="831807" y="41337"/>
                        <a:pt x="855624" y="81934"/>
                      </a:cubicBezTo>
                      <a:cubicBezTo>
                        <a:pt x="879441" y="122531"/>
                        <a:pt x="982992" y="430346"/>
                        <a:pt x="990321" y="441172"/>
                      </a:cubicBezTo>
                      <a:cubicBezTo>
                        <a:pt x="1005588" y="463853"/>
                        <a:pt x="1256318" y="554539"/>
                        <a:pt x="1260822" y="580804"/>
                      </a:cubicBezTo>
                      <a:cubicBezTo>
                        <a:pt x="1265326" y="607068"/>
                        <a:pt x="1222997" y="630626"/>
                        <a:pt x="1200515" y="625785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38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4" name="Freeform: Shape 43">
                  <a:extLst>
                    <a:ext uri="{FF2B5EF4-FFF2-40B4-BE49-F238E27FC236}">
                      <a16:creationId xmlns:a16="http://schemas.microsoft.com/office/drawing/2014/main" id="{64751A09-FF47-6913-F70B-F2CF58B5DF33}"/>
                    </a:ext>
                  </a:extLst>
                </p:cNvPr>
                <p:cNvSpPr/>
                <p:nvPr/>
              </p:nvSpPr>
              <p:spPr>
                <a:xfrm>
                  <a:off x="5850922" y="1990704"/>
                  <a:ext cx="209878" cy="458234"/>
                </a:xfrm>
                <a:custGeom>
                  <a:avLst/>
                  <a:gdLst>
                    <a:gd name="connsiteX0" fmla="*/ 189256 w 209878"/>
                    <a:gd name="connsiteY0" fmla="*/ 417299 h 458234"/>
                    <a:gd name="connsiteX1" fmla="*/ -1090 w 209878"/>
                    <a:gd name="connsiteY1" fmla="*/ 458011 h 458234"/>
                    <a:gd name="connsiteX2" fmla="*/ 94980 w 209878"/>
                    <a:gd name="connsiteY2" fmla="*/ 152102 h 458234"/>
                    <a:gd name="connsiteX3" fmla="*/ 72956 w 209878"/>
                    <a:gd name="connsiteY3" fmla="*/ 20819 h 458234"/>
                    <a:gd name="connsiteX4" fmla="*/ 71506 w 209878"/>
                    <a:gd name="connsiteY4" fmla="*/ -223 h 458234"/>
                    <a:gd name="connsiteX5" fmla="*/ 208684 w 209878"/>
                    <a:gd name="connsiteY5" fmla="*/ 220412 h 458234"/>
                    <a:gd name="connsiteX6" fmla="*/ 189256 w 209878"/>
                    <a:gd name="connsiteY6" fmla="*/ 417299 h 4582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09878" h="458234">
                      <a:moveTo>
                        <a:pt x="189256" y="417299"/>
                      </a:moveTo>
                      <a:lnTo>
                        <a:pt x="-1090" y="458011"/>
                      </a:lnTo>
                      <a:cubicBezTo>
                        <a:pt x="46315" y="363780"/>
                        <a:pt x="108606" y="246372"/>
                        <a:pt x="94980" y="152102"/>
                      </a:cubicBezTo>
                      <a:cubicBezTo>
                        <a:pt x="89903" y="116918"/>
                        <a:pt x="78453" y="75292"/>
                        <a:pt x="72956" y="20819"/>
                      </a:cubicBezTo>
                      <a:cubicBezTo>
                        <a:pt x="72422" y="15597"/>
                        <a:pt x="71506" y="-223"/>
                        <a:pt x="71506" y="-223"/>
                      </a:cubicBezTo>
                      <a:cubicBezTo>
                        <a:pt x="71506" y="-223"/>
                        <a:pt x="206318" y="105749"/>
                        <a:pt x="208684" y="220412"/>
                      </a:cubicBezTo>
                      <a:cubicBezTo>
                        <a:pt x="209944" y="279917"/>
                        <a:pt x="199524" y="357719"/>
                        <a:pt x="189256" y="417299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38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5" name="Freeform: Shape 44">
                  <a:extLst>
                    <a:ext uri="{FF2B5EF4-FFF2-40B4-BE49-F238E27FC236}">
                      <a16:creationId xmlns:a16="http://schemas.microsoft.com/office/drawing/2014/main" id="{07948CBE-F38B-7E19-5969-F48CFCC65A8A}"/>
                    </a:ext>
                  </a:extLst>
                </p:cNvPr>
                <p:cNvSpPr/>
                <p:nvPr/>
              </p:nvSpPr>
              <p:spPr>
                <a:xfrm>
                  <a:off x="6416697" y="1929386"/>
                  <a:ext cx="295078" cy="283439"/>
                </a:xfrm>
                <a:custGeom>
                  <a:avLst/>
                  <a:gdLst>
                    <a:gd name="connsiteX0" fmla="*/ 293988 w 295078"/>
                    <a:gd name="connsiteY0" fmla="*/ 283217 h 283439"/>
                    <a:gd name="connsiteX1" fmla="*/ 59977 w 295078"/>
                    <a:gd name="connsiteY1" fmla="*/ 213458 h 283439"/>
                    <a:gd name="connsiteX2" fmla="*/ 396 w 295078"/>
                    <a:gd name="connsiteY2" fmla="*/ 92238 h 283439"/>
                    <a:gd name="connsiteX3" fmla="*/ 16732 w 295078"/>
                    <a:gd name="connsiteY3" fmla="*/ -125 h 283439"/>
                    <a:gd name="connsiteX4" fmla="*/ 105168 w 295078"/>
                    <a:gd name="connsiteY4" fmla="*/ 184373 h 283439"/>
                    <a:gd name="connsiteX5" fmla="*/ 293988 w 295078"/>
                    <a:gd name="connsiteY5" fmla="*/ 283217 h 2834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95078" h="283439">
                      <a:moveTo>
                        <a:pt x="293988" y="283217"/>
                      </a:moveTo>
                      <a:cubicBezTo>
                        <a:pt x="212232" y="270561"/>
                        <a:pt x="98222" y="248261"/>
                        <a:pt x="59977" y="213458"/>
                      </a:cubicBezTo>
                      <a:cubicBezTo>
                        <a:pt x="49633" y="203966"/>
                        <a:pt x="25625" y="151933"/>
                        <a:pt x="396" y="92238"/>
                      </a:cubicBezTo>
                      <a:cubicBezTo>
                        <a:pt x="396" y="92238"/>
                        <a:pt x="-8383" y="-3708"/>
                        <a:pt x="16732" y="-125"/>
                      </a:cubicBezTo>
                      <a:cubicBezTo>
                        <a:pt x="41847" y="3458"/>
                        <a:pt x="78794" y="173623"/>
                        <a:pt x="105168" y="184373"/>
                      </a:cubicBezTo>
                      <a:cubicBezTo>
                        <a:pt x="128757" y="194017"/>
                        <a:pt x="259217" y="244030"/>
                        <a:pt x="293988" y="283217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38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6" name="Freeform: Shape 45">
                  <a:extLst>
                    <a:ext uri="{FF2B5EF4-FFF2-40B4-BE49-F238E27FC236}">
                      <a16:creationId xmlns:a16="http://schemas.microsoft.com/office/drawing/2014/main" id="{8FCB688E-51AB-8D05-A714-37FCB174DC9B}"/>
                    </a:ext>
                  </a:extLst>
                </p:cNvPr>
                <p:cNvSpPr/>
                <p:nvPr/>
              </p:nvSpPr>
              <p:spPr>
                <a:xfrm>
                  <a:off x="5278933" y="4198163"/>
                  <a:ext cx="1769038" cy="1839903"/>
                </a:xfrm>
                <a:custGeom>
                  <a:avLst/>
                  <a:gdLst>
                    <a:gd name="connsiteX0" fmla="*/ 1766988 w 1769038"/>
                    <a:gd name="connsiteY0" fmla="*/ 1789562 h 1839903"/>
                    <a:gd name="connsiteX1" fmla="*/ 1403546 w 1769038"/>
                    <a:gd name="connsiteY1" fmla="*/ 141543 h 1839903"/>
                    <a:gd name="connsiteX2" fmla="*/ 1503586 w 1769038"/>
                    <a:gd name="connsiteY2" fmla="*/ 141543 h 1839903"/>
                    <a:gd name="connsiteX3" fmla="*/ 1546716 w 1769038"/>
                    <a:gd name="connsiteY3" fmla="*/ 98468 h 1839903"/>
                    <a:gd name="connsiteX4" fmla="*/ 1546716 w 1769038"/>
                    <a:gd name="connsiteY4" fmla="*/ 42814 h 1839903"/>
                    <a:gd name="connsiteX5" fmla="*/ 1503586 w 1769038"/>
                    <a:gd name="connsiteY5" fmla="*/ -223 h 1839903"/>
                    <a:gd name="connsiteX6" fmla="*/ 234518 w 1769038"/>
                    <a:gd name="connsiteY6" fmla="*/ -223 h 1839903"/>
                    <a:gd name="connsiteX7" fmla="*/ 191425 w 1769038"/>
                    <a:gd name="connsiteY7" fmla="*/ 42814 h 1839903"/>
                    <a:gd name="connsiteX8" fmla="*/ 191425 w 1769038"/>
                    <a:gd name="connsiteY8" fmla="*/ 98468 h 1839903"/>
                    <a:gd name="connsiteX9" fmla="*/ 234518 w 1769038"/>
                    <a:gd name="connsiteY9" fmla="*/ 141543 h 1839903"/>
                    <a:gd name="connsiteX10" fmla="*/ 363337 w 1769038"/>
                    <a:gd name="connsiteY10" fmla="*/ 141543 h 1839903"/>
                    <a:gd name="connsiteX11" fmla="*/ -105 w 1769038"/>
                    <a:gd name="connsiteY11" fmla="*/ 1789562 h 1839903"/>
                    <a:gd name="connsiteX12" fmla="*/ 31193 w 1769038"/>
                    <a:gd name="connsiteY12" fmla="*/ 1838622 h 1839903"/>
                    <a:gd name="connsiteX13" fmla="*/ 80316 w 1769038"/>
                    <a:gd name="connsiteY13" fmla="*/ 1807364 h 1839903"/>
                    <a:gd name="connsiteX14" fmla="*/ 447689 w 1769038"/>
                    <a:gd name="connsiteY14" fmla="*/ 141543 h 1839903"/>
                    <a:gd name="connsiteX15" fmla="*/ 1319193 w 1769038"/>
                    <a:gd name="connsiteY15" fmla="*/ 141543 h 1839903"/>
                    <a:gd name="connsiteX16" fmla="*/ 1686566 w 1769038"/>
                    <a:gd name="connsiteY16" fmla="*/ 1807364 h 1839903"/>
                    <a:gd name="connsiteX17" fmla="*/ 1735651 w 1769038"/>
                    <a:gd name="connsiteY17" fmla="*/ 1838736 h 1839903"/>
                    <a:gd name="connsiteX18" fmla="*/ 1735651 w 1769038"/>
                    <a:gd name="connsiteY18" fmla="*/ 1838736 h 1839903"/>
                    <a:gd name="connsiteX19" fmla="*/ 1766988 w 1769038"/>
                    <a:gd name="connsiteY19" fmla="*/ 1789562 h 18399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1769038" h="1839903">
                      <a:moveTo>
                        <a:pt x="1766988" y="1789562"/>
                      </a:moveTo>
                      <a:lnTo>
                        <a:pt x="1403546" y="141543"/>
                      </a:lnTo>
                      <a:lnTo>
                        <a:pt x="1503586" y="141543"/>
                      </a:lnTo>
                      <a:cubicBezTo>
                        <a:pt x="1527365" y="141467"/>
                        <a:pt x="1546640" y="122217"/>
                        <a:pt x="1546716" y="98468"/>
                      </a:cubicBezTo>
                      <a:lnTo>
                        <a:pt x="1546716" y="42814"/>
                      </a:lnTo>
                      <a:cubicBezTo>
                        <a:pt x="1546640" y="19065"/>
                        <a:pt x="1527365" y="-185"/>
                        <a:pt x="1503586" y="-223"/>
                      </a:cubicBezTo>
                      <a:lnTo>
                        <a:pt x="234518" y="-223"/>
                      </a:lnTo>
                      <a:cubicBezTo>
                        <a:pt x="210738" y="-147"/>
                        <a:pt x="191502" y="19065"/>
                        <a:pt x="191425" y="42814"/>
                      </a:cubicBezTo>
                      <a:lnTo>
                        <a:pt x="191425" y="98468"/>
                      </a:lnTo>
                      <a:cubicBezTo>
                        <a:pt x="191463" y="122217"/>
                        <a:pt x="210738" y="141467"/>
                        <a:pt x="234518" y="141543"/>
                      </a:cubicBezTo>
                      <a:lnTo>
                        <a:pt x="363337" y="141543"/>
                      </a:lnTo>
                      <a:lnTo>
                        <a:pt x="-105" y="1789562"/>
                      </a:lnTo>
                      <a:cubicBezTo>
                        <a:pt x="-5029" y="1811747"/>
                        <a:pt x="8979" y="1833704"/>
                        <a:pt x="31193" y="1838622"/>
                      </a:cubicBezTo>
                      <a:cubicBezTo>
                        <a:pt x="53407" y="1843539"/>
                        <a:pt x="75393" y="1829549"/>
                        <a:pt x="80316" y="1807364"/>
                      </a:cubicBezTo>
                      <a:lnTo>
                        <a:pt x="447689" y="141543"/>
                      </a:lnTo>
                      <a:lnTo>
                        <a:pt x="1319193" y="141543"/>
                      </a:lnTo>
                      <a:lnTo>
                        <a:pt x="1686566" y="1807364"/>
                      </a:lnTo>
                      <a:cubicBezTo>
                        <a:pt x="1691490" y="1829549"/>
                        <a:pt x="1713437" y="1843539"/>
                        <a:pt x="1735651" y="1838736"/>
                      </a:cubicBezTo>
                      <a:lnTo>
                        <a:pt x="1735651" y="1838736"/>
                      </a:lnTo>
                      <a:cubicBezTo>
                        <a:pt x="1757865" y="1833742"/>
                        <a:pt x="1771835" y="1811786"/>
                        <a:pt x="1766988" y="1789562"/>
                      </a:cubicBez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 w="38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51" name="Graphic 48">
                <a:extLst>
                  <a:ext uri="{FF2B5EF4-FFF2-40B4-BE49-F238E27FC236}">
                    <a16:creationId xmlns:a16="http://schemas.microsoft.com/office/drawing/2014/main" id="{167C3EF8-9E21-C9E3-C3A3-C90DC9E75ADB}"/>
                  </a:ext>
                </a:extLst>
              </p:cNvPr>
              <p:cNvGrpSpPr/>
              <p:nvPr/>
            </p:nvGrpSpPr>
            <p:grpSpPr>
              <a:xfrm>
                <a:off x="8052534" y="2190247"/>
                <a:ext cx="3152355" cy="3853420"/>
                <a:chOff x="8068245" y="2166905"/>
                <a:chExt cx="3152355" cy="3853420"/>
              </a:xfrm>
            </p:grpSpPr>
            <p:sp>
              <p:nvSpPr>
                <p:cNvPr id="52" name="Freeform: Shape 51">
                  <a:extLst>
                    <a:ext uri="{FF2B5EF4-FFF2-40B4-BE49-F238E27FC236}">
                      <a16:creationId xmlns:a16="http://schemas.microsoft.com/office/drawing/2014/main" id="{8D4D1997-B814-DE83-A432-67ECDB6ECFD3}"/>
                    </a:ext>
                  </a:extLst>
                </p:cNvPr>
                <p:cNvSpPr/>
                <p:nvPr/>
              </p:nvSpPr>
              <p:spPr>
                <a:xfrm>
                  <a:off x="10960621" y="5737671"/>
                  <a:ext cx="259979" cy="282578"/>
                </a:xfrm>
                <a:custGeom>
                  <a:avLst/>
                  <a:gdLst>
                    <a:gd name="connsiteX0" fmla="*/ 256953 w 259979"/>
                    <a:gd name="connsiteY0" fmla="*/ 117829 h 282578"/>
                    <a:gd name="connsiteX1" fmla="*/ 185646 w 259979"/>
                    <a:gd name="connsiteY1" fmla="*/ 229105 h 282578"/>
                    <a:gd name="connsiteX2" fmla="*/ 162709 w 259979"/>
                    <a:gd name="connsiteY2" fmla="*/ 282093 h 282578"/>
                    <a:gd name="connsiteX3" fmla="*/ -1554 w 259979"/>
                    <a:gd name="connsiteY3" fmla="*/ 282093 h 282578"/>
                    <a:gd name="connsiteX4" fmla="*/ 28725 w 259979"/>
                    <a:gd name="connsiteY4" fmla="*/ 258664 h 282578"/>
                    <a:gd name="connsiteX5" fmla="*/ 88753 w 259979"/>
                    <a:gd name="connsiteY5" fmla="*/ 142015 h 282578"/>
                    <a:gd name="connsiteX6" fmla="*/ 89169 w 259979"/>
                    <a:gd name="connsiteY6" fmla="*/ 74720 h 282578"/>
                    <a:gd name="connsiteX7" fmla="*/ 92954 w 259979"/>
                    <a:gd name="connsiteY7" fmla="*/ 22223 h 282578"/>
                    <a:gd name="connsiteX8" fmla="*/ 189922 w 259979"/>
                    <a:gd name="connsiteY8" fmla="*/ -486 h 282578"/>
                    <a:gd name="connsiteX9" fmla="*/ 200104 w 259979"/>
                    <a:gd name="connsiteY9" fmla="*/ 12610 h 282578"/>
                    <a:gd name="connsiteX10" fmla="*/ 209869 w 259979"/>
                    <a:gd name="connsiteY10" fmla="*/ 25214 h 282578"/>
                    <a:gd name="connsiteX11" fmla="*/ 256953 w 259979"/>
                    <a:gd name="connsiteY11" fmla="*/ 117829 h 2825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259979" h="282578">
                      <a:moveTo>
                        <a:pt x="256953" y="117829"/>
                      </a:moveTo>
                      <a:cubicBezTo>
                        <a:pt x="245599" y="156359"/>
                        <a:pt x="192610" y="182172"/>
                        <a:pt x="185646" y="229105"/>
                      </a:cubicBezTo>
                      <a:cubicBezTo>
                        <a:pt x="183261" y="248597"/>
                        <a:pt x="175275" y="266991"/>
                        <a:pt x="162709" y="282093"/>
                      </a:cubicBezTo>
                      <a:lnTo>
                        <a:pt x="-1554" y="282093"/>
                      </a:lnTo>
                      <a:cubicBezTo>
                        <a:pt x="111" y="273047"/>
                        <a:pt x="7302" y="263169"/>
                        <a:pt x="28725" y="258664"/>
                      </a:cubicBezTo>
                      <a:cubicBezTo>
                        <a:pt x="74371" y="248672"/>
                        <a:pt x="91553" y="193375"/>
                        <a:pt x="88753" y="142015"/>
                      </a:cubicBezTo>
                      <a:cubicBezTo>
                        <a:pt x="87769" y="119608"/>
                        <a:pt x="87882" y="97126"/>
                        <a:pt x="89169" y="74720"/>
                      </a:cubicBezTo>
                      <a:cubicBezTo>
                        <a:pt x="90607" y="45311"/>
                        <a:pt x="92954" y="22223"/>
                        <a:pt x="92954" y="22223"/>
                      </a:cubicBezTo>
                      <a:lnTo>
                        <a:pt x="189922" y="-486"/>
                      </a:lnTo>
                      <a:lnTo>
                        <a:pt x="200104" y="12610"/>
                      </a:lnTo>
                      <a:lnTo>
                        <a:pt x="209869" y="25214"/>
                      </a:lnTo>
                      <a:cubicBezTo>
                        <a:pt x="209869" y="25214"/>
                        <a:pt x="268346" y="79337"/>
                        <a:pt x="256953" y="117829"/>
                      </a:cubicBezTo>
                      <a:close/>
                    </a:path>
                  </a:pathLst>
                </a:custGeom>
                <a:solidFill>
                  <a:srgbClr val="2C3A64"/>
                </a:solidFill>
                <a:ln w="377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3" name="Freeform: Shape 52">
                  <a:extLst>
                    <a:ext uri="{FF2B5EF4-FFF2-40B4-BE49-F238E27FC236}">
                      <a16:creationId xmlns:a16="http://schemas.microsoft.com/office/drawing/2014/main" id="{220C94EF-817A-9D95-87EB-FDB5DE9C3C15}"/>
                    </a:ext>
                  </a:extLst>
                </p:cNvPr>
                <p:cNvSpPr/>
                <p:nvPr/>
              </p:nvSpPr>
              <p:spPr>
                <a:xfrm>
                  <a:off x="10121855" y="5863342"/>
                  <a:ext cx="336791" cy="156983"/>
                </a:xfrm>
                <a:custGeom>
                  <a:avLst/>
                  <a:gdLst>
                    <a:gd name="connsiteX0" fmla="*/ 330796 w 336791"/>
                    <a:gd name="connsiteY0" fmla="*/ 156497 h 156983"/>
                    <a:gd name="connsiteX1" fmla="*/ -1554 w 336791"/>
                    <a:gd name="connsiteY1" fmla="*/ 156497 h 156983"/>
                    <a:gd name="connsiteX2" fmla="*/ 40345 w 336791"/>
                    <a:gd name="connsiteY2" fmla="*/ 135643 h 156983"/>
                    <a:gd name="connsiteX3" fmla="*/ 199801 w 336791"/>
                    <a:gd name="connsiteY3" fmla="*/ 32278 h 156983"/>
                    <a:gd name="connsiteX4" fmla="*/ 201505 w 336791"/>
                    <a:gd name="connsiteY4" fmla="*/ 25844 h 156983"/>
                    <a:gd name="connsiteX5" fmla="*/ 331288 w 336791"/>
                    <a:gd name="connsiteY5" fmla="*/ 47266 h 156983"/>
                    <a:gd name="connsiteX6" fmla="*/ 332159 w 336791"/>
                    <a:gd name="connsiteY6" fmla="*/ 54836 h 156983"/>
                    <a:gd name="connsiteX7" fmla="*/ 330796 w 336791"/>
                    <a:gd name="connsiteY7" fmla="*/ 156497 h 1569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36791" h="156983">
                      <a:moveTo>
                        <a:pt x="330796" y="156497"/>
                      </a:moveTo>
                      <a:lnTo>
                        <a:pt x="-1554" y="156497"/>
                      </a:lnTo>
                      <a:cubicBezTo>
                        <a:pt x="6016" y="147679"/>
                        <a:pt x="18733" y="139163"/>
                        <a:pt x="40345" y="135643"/>
                      </a:cubicBezTo>
                      <a:cubicBezTo>
                        <a:pt x="91479" y="127354"/>
                        <a:pt x="180044" y="97795"/>
                        <a:pt x="199801" y="32278"/>
                      </a:cubicBezTo>
                      <a:cubicBezTo>
                        <a:pt x="200445" y="30196"/>
                        <a:pt x="201013" y="28039"/>
                        <a:pt x="201505" y="25844"/>
                      </a:cubicBezTo>
                      <a:cubicBezTo>
                        <a:pt x="217174" y="-44025"/>
                        <a:pt x="331288" y="47266"/>
                        <a:pt x="331288" y="47266"/>
                      </a:cubicBezTo>
                      <a:cubicBezTo>
                        <a:pt x="331288" y="47266"/>
                        <a:pt x="331629" y="50067"/>
                        <a:pt x="332159" y="54836"/>
                      </a:cubicBezTo>
                      <a:cubicBezTo>
                        <a:pt x="334164" y="74480"/>
                        <a:pt x="338593" y="127846"/>
                        <a:pt x="330796" y="156497"/>
                      </a:cubicBezTo>
                      <a:close/>
                    </a:path>
                  </a:pathLst>
                </a:custGeom>
                <a:solidFill>
                  <a:srgbClr val="2C3A64"/>
                </a:solidFill>
                <a:ln w="377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4" name="Freeform: Shape 53">
                  <a:extLst>
                    <a:ext uri="{FF2B5EF4-FFF2-40B4-BE49-F238E27FC236}">
                      <a16:creationId xmlns:a16="http://schemas.microsoft.com/office/drawing/2014/main" id="{3253D303-9C78-FCB6-FE65-1694B37F7629}"/>
                    </a:ext>
                  </a:extLst>
                </p:cNvPr>
                <p:cNvSpPr/>
                <p:nvPr/>
              </p:nvSpPr>
              <p:spPr>
                <a:xfrm>
                  <a:off x="10177342" y="4139054"/>
                  <a:ext cx="484539" cy="1782569"/>
                </a:xfrm>
                <a:custGeom>
                  <a:avLst/>
                  <a:gdLst>
                    <a:gd name="connsiteX0" fmla="*/ -1554 w 484539"/>
                    <a:gd name="connsiteY0" fmla="*/ 29339 h 1782569"/>
                    <a:gd name="connsiteX1" fmla="*/ 36295 w 484539"/>
                    <a:gd name="connsiteY1" fmla="*/ 505401 h 1782569"/>
                    <a:gd name="connsiteX2" fmla="*/ 100638 w 484539"/>
                    <a:gd name="connsiteY2" fmla="*/ 1374180 h 1782569"/>
                    <a:gd name="connsiteX3" fmla="*/ 129175 w 484539"/>
                    <a:gd name="connsiteY3" fmla="*/ 1745098 h 1782569"/>
                    <a:gd name="connsiteX4" fmla="*/ 291924 w 484539"/>
                    <a:gd name="connsiteY4" fmla="*/ 1776475 h 1782569"/>
                    <a:gd name="connsiteX5" fmla="*/ 416144 w 484539"/>
                    <a:gd name="connsiteY5" fmla="*/ 1106136 h 1782569"/>
                    <a:gd name="connsiteX6" fmla="*/ 417431 w 484539"/>
                    <a:gd name="connsiteY6" fmla="*/ 1089104 h 1782569"/>
                    <a:gd name="connsiteX7" fmla="*/ 482986 w 484539"/>
                    <a:gd name="connsiteY7" fmla="*/ -486 h 17825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84539" h="1782569">
                      <a:moveTo>
                        <a:pt x="-1554" y="29339"/>
                      </a:moveTo>
                      <a:cubicBezTo>
                        <a:pt x="-1554" y="29339"/>
                        <a:pt x="15742" y="245531"/>
                        <a:pt x="36295" y="505401"/>
                      </a:cubicBezTo>
                      <a:cubicBezTo>
                        <a:pt x="63962" y="858415"/>
                        <a:pt x="97231" y="1292049"/>
                        <a:pt x="100638" y="1374180"/>
                      </a:cubicBezTo>
                      <a:cubicBezTo>
                        <a:pt x="106353" y="1516833"/>
                        <a:pt x="129175" y="1745098"/>
                        <a:pt x="129175" y="1745098"/>
                      </a:cubicBezTo>
                      <a:cubicBezTo>
                        <a:pt x="129175" y="1745098"/>
                        <a:pt x="183337" y="1799298"/>
                        <a:pt x="291924" y="1776475"/>
                      </a:cubicBezTo>
                      <a:cubicBezTo>
                        <a:pt x="291924" y="1776475"/>
                        <a:pt x="388514" y="1450748"/>
                        <a:pt x="416144" y="1106136"/>
                      </a:cubicBezTo>
                      <a:cubicBezTo>
                        <a:pt x="416561" y="1100458"/>
                        <a:pt x="416977" y="1094781"/>
                        <a:pt x="417431" y="1089104"/>
                      </a:cubicBezTo>
                      <a:cubicBezTo>
                        <a:pt x="443093" y="738246"/>
                        <a:pt x="482986" y="-486"/>
                        <a:pt x="482986" y="-486"/>
                      </a:cubicBezTo>
                      <a:close/>
                    </a:path>
                  </a:pathLst>
                </a:custGeom>
                <a:solidFill>
                  <a:srgbClr val="35488B"/>
                </a:solidFill>
                <a:ln w="377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5" name="Freeform: Shape 54">
                  <a:extLst>
                    <a:ext uri="{FF2B5EF4-FFF2-40B4-BE49-F238E27FC236}">
                      <a16:creationId xmlns:a16="http://schemas.microsoft.com/office/drawing/2014/main" id="{163D3826-2A13-6977-6B4E-05EDDC598DE7}"/>
                    </a:ext>
                  </a:extLst>
                </p:cNvPr>
                <p:cNvSpPr/>
                <p:nvPr/>
              </p:nvSpPr>
              <p:spPr>
                <a:xfrm>
                  <a:off x="10177342" y="4138940"/>
                  <a:ext cx="484274" cy="1106621"/>
                </a:xfrm>
                <a:custGeom>
                  <a:avLst/>
                  <a:gdLst>
                    <a:gd name="connsiteX0" fmla="*/ -1554 w 484274"/>
                    <a:gd name="connsiteY0" fmla="*/ 29453 h 1106621"/>
                    <a:gd name="connsiteX1" fmla="*/ 36295 w 484274"/>
                    <a:gd name="connsiteY1" fmla="*/ 505514 h 1106621"/>
                    <a:gd name="connsiteX2" fmla="*/ 415879 w 484274"/>
                    <a:gd name="connsiteY2" fmla="*/ 1106136 h 1106621"/>
                    <a:gd name="connsiteX3" fmla="*/ 417166 w 484274"/>
                    <a:gd name="connsiteY3" fmla="*/ 1089104 h 1106621"/>
                    <a:gd name="connsiteX4" fmla="*/ 482721 w 484274"/>
                    <a:gd name="connsiteY4" fmla="*/ -486 h 1106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4274" h="1106621">
                      <a:moveTo>
                        <a:pt x="-1554" y="29453"/>
                      </a:moveTo>
                      <a:cubicBezTo>
                        <a:pt x="-1554" y="29453"/>
                        <a:pt x="15742" y="245645"/>
                        <a:pt x="36295" y="505514"/>
                      </a:cubicBezTo>
                      <a:lnTo>
                        <a:pt x="415879" y="1106136"/>
                      </a:lnTo>
                      <a:cubicBezTo>
                        <a:pt x="416296" y="1100458"/>
                        <a:pt x="416713" y="1094781"/>
                        <a:pt x="417166" y="1089104"/>
                      </a:cubicBezTo>
                      <a:cubicBezTo>
                        <a:pt x="442828" y="738246"/>
                        <a:pt x="482721" y="-486"/>
                        <a:pt x="482721" y="-486"/>
                      </a:cubicBezTo>
                      <a:close/>
                    </a:path>
                  </a:pathLst>
                </a:custGeom>
                <a:solidFill>
                  <a:srgbClr val="2C3A64"/>
                </a:solidFill>
                <a:ln w="377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6" name="Freeform: Shape 55">
                  <a:extLst>
                    <a:ext uri="{FF2B5EF4-FFF2-40B4-BE49-F238E27FC236}">
                      <a16:creationId xmlns:a16="http://schemas.microsoft.com/office/drawing/2014/main" id="{EB5C400D-DCD5-BB5C-7829-0FFE57D8430B}"/>
                    </a:ext>
                  </a:extLst>
                </p:cNvPr>
                <p:cNvSpPr/>
                <p:nvPr/>
              </p:nvSpPr>
              <p:spPr>
                <a:xfrm>
                  <a:off x="10256445" y="4053440"/>
                  <a:ext cx="915598" cy="1762729"/>
                </a:xfrm>
                <a:custGeom>
                  <a:avLst/>
                  <a:gdLst>
                    <a:gd name="connsiteX0" fmla="*/ -1554 w 915598"/>
                    <a:gd name="connsiteY0" fmla="*/ 140614 h 1762729"/>
                    <a:gd name="connsiteX1" fmla="*/ 516141 w 915598"/>
                    <a:gd name="connsiteY1" fmla="*/ 1291519 h 1762729"/>
                    <a:gd name="connsiteX2" fmla="*/ 785700 w 915598"/>
                    <a:gd name="connsiteY2" fmla="*/ 1762244 h 1762729"/>
                    <a:gd name="connsiteX3" fmla="*/ 914045 w 915598"/>
                    <a:gd name="connsiteY3" fmla="*/ 1683064 h 1762729"/>
                    <a:gd name="connsiteX4" fmla="*/ 698005 w 915598"/>
                    <a:gd name="connsiteY4" fmla="*/ 799561 h 1762729"/>
                    <a:gd name="connsiteX5" fmla="*/ 524695 w 915598"/>
                    <a:gd name="connsiteY5" fmla="*/ 305408 h 1762729"/>
                    <a:gd name="connsiteX6" fmla="*/ 496914 w 915598"/>
                    <a:gd name="connsiteY6" fmla="*/ -486 h 17627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15598" h="1762729">
                      <a:moveTo>
                        <a:pt x="-1554" y="140614"/>
                      </a:moveTo>
                      <a:cubicBezTo>
                        <a:pt x="-1554" y="140614"/>
                        <a:pt x="310774" y="923591"/>
                        <a:pt x="516141" y="1291519"/>
                      </a:cubicBezTo>
                      <a:cubicBezTo>
                        <a:pt x="721509" y="1659446"/>
                        <a:pt x="785700" y="1762244"/>
                        <a:pt x="785700" y="1762244"/>
                      </a:cubicBezTo>
                      <a:cubicBezTo>
                        <a:pt x="785700" y="1762244"/>
                        <a:pt x="903372" y="1715160"/>
                        <a:pt x="914045" y="1683064"/>
                      </a:cubicBezTo>
                      <a:cubicBezTo>
                        <a:pt x="914045" y="1683064"/>
                        <a:pt x="835508" y="972719"/>
                        <a:pt x="698005" y="799561"/>
                      </a:cubicBezTo>
                      <a:cubicBezTo>
                        <a:pt x="620263" y="701722"/>
                        <a:pt x="528972" y="408091"/>
                        <a:pt x="524695" y="305408"/>
                      </a:cubicBezTo>
                      <a:cubicBezTo>
                        <a:pt x="520418" y="202724"/>
                        <a:pt x="496914" y="-486"/>
                        <a:pt x="496914" y="-486"/>
                      </a:cubicBezTo>
                      <a:close/>
                    </a:path>
                  </a:pathLst>
                </a:custGeom>
                <a:solidFill>
                  <a:srgbClr val="35488B"/>
                </a:solidFill>
                <a:ln w="377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7" name="Freeform: Shape 56">
                  <a:extLst>
                    <a:ext uri="{FF2B5EF4-FFF2-40B4-BE49-F238E27FC236}">
                      <a16:creationId xmlns:a16="http://schemas.microsoft.com/office/drawing/2014/main" id="{75CC4AF7-D5B2-693C-5E73-6B9E8B986EE3}"/>
                    </a:ext>
                  </a:extLst>
                </p:cNvPr>
                <p:cNvSpPr/>
                <p:nvPr/>
              </p:nvSpPr>
              <p:spPr>
                <a:xfrm>
                  <a:off x="10334187" y="2727712"/>
                  <a:ext cx="333258" cy="334050"/>
                </a:xfrm>
                <a:custGeom>
                  <a:avLst/>
                  <a:gdLst>
                    <a:gd name="connsiteX0" fmla="*/ 80919 w 333258"/>
                    <a:gd name="connsiteY0" fmla="*/ 257756 h 334050"/>
                    <a:gd name="connsiteX1" fmla="*/ 66574 w 333258"/>
                    <a:gd name="connsiteY1" fmla="*/ 127178 h 334050"/>
                    <a:gd name="connsiteX2" fmla="*/ 225046 w 333258"/>
                    <a:gd name="connsiteY2" fmla="*/ -486 h 334050"/>
                    <a:gd name="connsiteX3" fmla="*/ 331704 w 333258"/>
                    <a:gd name="connsiteY3" fmla="*/ 259573 h 334050"/>
                    <a:gd name="connsiteX4" fmla="*/ -1554 w 333258"/>
                    <a:gd name="connsiteY4" fmla="*/ 325013 h 334050"/>
                    <a:gd name="connsiteX5" fmla="*/ 80919 w 333258"/>
                    <a:gd name="connsiteY5" fmla="*/ 257756 h 334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33258" h="334050">
                      <a:moveTo>
                        <a:pt x="80919" y="257756"/>
                      </a:moveTo>
                      <a:cubicBezTo>
                        <a:pt x="67028" y="175776"/>
                        <a:pt x="66574" y="127178"/>
                        <a:pt x="66574" y="127178"/>
                      </a:cubicBezTo>
                      <a:lnTo>
                        <a:pt x="225046" y="-486"/>
                      </a:lnTo>
                      <a:cubicBezTo>
                        <a:pt x="219180" y="175095"/>
                        <a:pt x="331704" y="259573"/>
                        <a:pt x="331704" y="259573"/>
                      </a:cubicBezTo>
                      <a:cubicBezTo>
                        <a:pt x="331704" y="259573"/>
                        <a:pt x="120508" y="363505"/>
                        <a:pt x="-1554" y="325013"/>
                      </a:cubicBezTo>
                      <a:cubicBezTo>
                        <a:pt x="21609" y="297740"/>
                        <a:pt x="49542" y="274943"/>
                        <a:pt x="80919" y="257756"/>
                      </a:cubicBezTo>
                      <a:close/>
                    </a:path>
                  </a:pathLst>
                </a:custGeom>
                <a:solidFill>
                  <a:srgbClr val="935C2F"/>
                </a:solidFill>
                <a:ln w="377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8" name="Freeform: Shape 57">
                  <a:extLst>
                    <a:ext uri="{FF2B5EF4-FFF2-40B4-BE49-F238E27FC236}">
                      <a16:creationId xmlns:a16="http://schemas.microsoft.com/office/drawing/2014/main" id="{D3A1DA64-E01F-CDBE-E946-71EDEAD7F78A}"/>
                    </a:ext>
                  </a:extLst>
                </p:cNvPr>
                <p:cNvSpPr/>
                <p:nvPr/>
              </p:nvSpPr>
              <p:spPr>
                <a:xfrm>
                  <a:off x="10325679" y="2519094"/>
                  <a:ext cx="280472" cy="337561"/>
                </a:xfrm>
                <a:custGeom>
                  <a:avLst/>
                  <a:gdLst>
                    <a:gd name="connsiteX0" fmla="*/ 37762 w 280472"/>
                    <a:gd name="connsiteY0" fmla="*/ 333033 h 337561"/>
                    <a:gd name="connsiteX1" fmla="*/ 258307 w 280472"/>
                    <a:gd name="connsiteY1" fmla="*/ 240682 h 337561"/>
                    <a:gd name="connsiteX2" fmla="*/ 188060 w 280472"/>
                    <a:gd name="connsiteY2" fmla="*/ 7648 h 337561"/>
                    <a:gd name="connsiteX3" fmla="*/ 11344 w 280472"/>
                    <a:gd name="connsiteY3" fmla="*/ 65708 h 337561"/>
                    <a:gd name="connsiteX4" fmla="*/ 37762 w 280472"/>
                    <a:gd name="connsiteY4" fmla="*/ 333033 h 3375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80472" h="337561">
                      <a:moveTo>
                        <a:pt x="37762" y="333033"/>
                      </a:moveTo>
                      <a:cubicBezTo>
                        <a:pt x="37762" y="333033"/>
                        <a:pt x="239383" y="366530"/>
                        <a:pt x="258307" y="240682"/>
                      </a:cubicBezTo>
                      <a:cubicBezTo>
                        <a:pt x="277231" y="114835"/>
                        <a:pt x="315989" y="34369"/>
                        <a:pt x="188060" y="7648"/>
                      </a:cubicBezTo>
                      <a:cubicBezTo>
                        <a:pt x="60132" y="-19073"/>
                        <a:pt x="27884" y="25210"/>
                        <a:pt x="11344" y="65708"/>
                      </a:cubicBezTo>
                      <a:cubicBezTo>
                        <a:pt x="-5195" y="106206"/>
                        <a:pt x="-14166" y="320960"/>
                        <a:pt x="37762" y="333033"/>
                      </a:cubicBezTo>
                      <a:close/>
                    </a:path>
                  </a:pathLst>
                </a:custGeom>
                <a:solidFill>
                  <a:srgbClr val="A16D3C"/>
                </a:solidFill>
                <a:ln w="377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9" name="Freeform: Shape 58">
                  <a:extLst>
                    <a:ext uri="{FF2B5EF4-FFF2-40B4-BE49-F238E27FC236}">
                      <a16:creationId xmlns:a16="http://schemas.microsoft.com/office/drawing/2014/main" id="{31AE28B8-149D-7B05-5446-92D1DDB65B97}"/>
                    </a:ext>
                  </a:extLst>
                </p:cNvPr>
                <p:cNvSpPr/>
                <p:nvPr/>
              </p:nvSpPr>
              <p:spPr>
                <a:xfrm>
                  <a:off x="9448821" y="3039449"/>
                  <a:ext cx="208138" cy="124703"/>
                </a:xfrm>
                <a:custGeom>
                  <a:avLst/>
                  <a:gdLst>
                    <a:gd name="connsiteX0" fmla="*/ 206585 w 208138"/>
                    <a:gd name="connsiteY0" fmla="*/ 72018 h 124703"/>
                    <a:gd name="connsiteX1" fmla="*/ 163664 w 208138"/>
                    <a:gd name="connsiteY1" fmla="*/ 45524 h 124703"/>
                    <a:gd name="connsiteX2" fmla="*/ 18741 w 208138"/>
                    <a:gd name="connsiteY2" fmla="*/ 15586 h 124703"/>
                    <a:gd name="connsiteX3" fmla="*/ 6819 w 208138"/>
                    <a:gd name="connsiteY3" fmla="*/ 58014 h 124703"/>
                    <a:gd name="connsiteX4" fmla="*/ 58255 w 208138"/>
                    <a:gd name="connsiteY4" fmla="*/ 94425 h 124703"/>
                    <a:gd name="connsiteX5" fmla="*/ 163588 w 208138"/>
                    <a:gd name="connsiteY5" fmla="*/ 117134 h 124703"/>
                    <a:gd name="connsiteX6" fmla="*/ 199620 w 208138"/>
                    <a:gd name="connsiteY6" fmla="*/ 113728 h 1247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08138" h="124703">
                      <a:moveTo>
                        <a:pt x="206585" y="72018"/>
                      </a:moveTo>
                      <a:lnTo>
                        <a:pt x="163664" y="45524"/>
                      </a:lnTo>
                      <a:cubicBezTo>
                        <a:pt x="163664" y="45524"/>
                        <a:pt x="110145" y="-33504"/>
                        <a:pt x="18741" y="15586"/>
                      </a:cubicBezTo>
                      <a:cubicBezTo>
                        <a:pt x="18741" y="15586"/>
                        <a:pt x="-17443" y="38674"/>
                        <a:pt x="6819" y="58014"/>
                      </a:cubicBezTo>
                      <a:cubicBezTo>
                        <a:pt x="31079" y="77355"/>
                        <a:pt x="24607" y="66417"/>
                        <a:pt x="58255" y="94425"/>
                      </a:cubicBezTo>
                      <a:cubicBezTo>
                        <a:pt x="91903" y="122433"/>
                        <a:pt x="135467" y="132273"/>
                        <a:pt x="163588" y="117134"/>
                      </a:cubicBezTo>
                      <a:lnTo>
                        <a:pt x="199620" y="113728"/>
                      </a:lnTo>
                      <a:close/>
                    </a:path>
                  </a:pathLst>
                </a:custGeom>
                <a:solidFill>
                  <a:srgbClr val="A16D3C"/>
                </a:solidFill>
                <a:ln w="377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0" name="Freeform: Shape 59">
                  <a:extLst>
                    <a:ext uri="{FF2B5EF4-FFF2-40B4-BE49-F238E27FC236}">
                      <a16:creationId xmlns:a16="http://schemas.microsoft.com/office/drawing/2014/main" id="{5BB2C5FD-7F47-2EEA-490D-5EF8AC378CC8}"/>
                    </a:ext>
                  </a:extLst>
                </p:cNvPr>
                <p:cNvSpPr/>
                <p:nvPr/>
              </p:nvSpPr>
              <p:spPr>
                <a:xfrm>
                  <a:off x="9601437" y="3034628"/>
                  <a:ext cx="1102569" cy="278453"/>
                </a:xfrm>
                <a:custGeom>
                  <a:avLst/>
                  <a:gdLst>
                    <a:gd name="connsiteX0" fmla="*/ 3023 w 1102569"/>
                    <a:gd name="connsiteY0" fmla="*/ 85128 h 278453"/>
                    <a:gd name="connsiteX1" fmla="*/ 19336 w 1102569"/>
                    <a:gd name="connsiteY1" fmla="*/ 47279 h 278453"/>
                    <a:gd name="connsiteX2" fmla="*/ 399149 w 1102569"/>
                    <a:gd name="connsiteY2" fmla="*/ 90730 h 278453"/>
                    <a:gd name="connsiteX3" fmla="*/ 886300 w 1102569"/>
                    <a:gd name="connsiteY3" fmla="*/ -486 h 278453"/>
                    <a:gd name="connsiteX4" fmla="*/ 1101015 w 1102569"/>
                    <a:gd name="connsiteY4" fmla="*/ 260330 h 278453"/>
                    <a:gd name="connsiteX5" fmla="*/ 385674 w 1102569"/>
                    <a:gd name="connsiteY5" fmla="*/ 276415 h 278453"/>
                    <a:gd name="connsiteX6" fmla="*/ 715 w 1102569"/>
                    <a:gd name="connsiteY6" fmla="*/ 136375 h 278453"/>
                    <a:gd name="connsiteX7" fmla="*/ 3023 w 1102569"/>
                    <a:gd name="connsiteY7" fmla="*/ 85128 h 2784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02569" h="278453">
                      <a:moveTo>
                        <a:pt x="3023" y="85128"/>
                      </a:moveTo>
                      <a:cubicBezTo>
                        <a:pt x="14076" y="50534"/>
                        <a:pt x="19336" y="47279"/>
                        <a:pt x="19336" y="47279"/>
                      </a:cubicBezTo>
                      <a:cubicBezTo>
                        <a:pt x="19336" y="47279"/>
                        <a:pt x="366409" y="88307"/>
                        <a:pt x="399149" y="90730"/>
                      </a:cubicBezTo>
                      <a:cubicBezTo>
                        <a:pt x="431887" y="93152"/>
                        <a:pt x="886300" y="-486"/>
                        <a:pt x="886300" y="-486"/>
                      </a:cubicBezTo>
                      <a:lnTo>
                        <a:pt x="1101015" y="260330"/>
                      </a:lnTo>
                      <a:cubicBezTo>
                        <a:pt x="1101015" y="260330"/>
                        <a:pt x="468374" y="284174"/>
                        <a:pt x="385674" y="276415"/>
                      </a:cubicBezTo>
                      <a:cubicBezTo>
                        <a:pt x="248851" y="263623"/>
                        <a:pt x="715" y="136375"/>
                        <a:pt x="715" y="136375"/>
                      </a:cubicBezTo>
                      <a:cubicBezTo>
                        <a:pt x="-2956" y="119377"/>
                        <a:pt x="-2162" y="101728"/>
                        <a:pt x="3023" y="85128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377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1" name="Freeform: Shape 60">
                  <a:extLst>
                    <a:ext uri="{FF2B5EF4-FFF2-40B4-BE49-F238E27FC236}">
                      <a16:creationId xmlns:a16="http://schemas.microsoft.com/office/drawing/2014/main" id="{756C1BE9-5F0E-BB44-4040-E9A31201E1AD}"/>
                    </a:ext>
                  </a:extLst>
                </p:cNvPr>
                <p:cNvSpPr/>
                <p:nvPr/>
              </p:nvSpPr>
              <p:spPr>
                <a:xfrm>
                  <a:off x="10159797" y="2939059"/>
                  <a:ext cx="618932" cy="1268971"/>
                </a:xfrm>
                <a:custGeom>
                  <a:avLst/>
                  <a:gdLst>
                    <a:gd name="connsiteX0" fmla="*/ 617369 w 618932"/>
                    <a:gd name="connsiteY0" fmla="*/ 1153826 h 1268971"/>
                    <a:gd name="connsiteX1" fmla="*/ 578233 w 618932"/>
                    <a:gd name="connsiteY1" fmla="*/ 1187436 h 1268971"/>
                    <a:gd name="connsiteX2" fmla="*/ 307918 w 618932"/>
                    <a:gd name="connsiteY2" fmla="*/ 1265442 h 1268971"/>
                    <a:gd name="connsiteX3" fmla="*/ 15347 w 618932"/>
                    <a:gd name="connsiteY3" fmla="*/ 1252233 h 1268971"/>
                    <a:gd name="connsiteX4" fmla="*/ 2516 w 618932"/>
                    <a:gd name="connsiteY4" fmla="*/ 1247350 h 1268971"/>
                    <a:gd name="connsiteX5" fmla="*/ -550 w 618932"/>
                    <a:gd name="connsiteY5" fmla="*/ 932600 h 1268971"/>
                    <a:gd name="connsiteX6" fmla="*/ 56 w 618932"/>
                    <a:gd name="connsiteY6" fmla="*/ 911783 h 1268971"/>
                    <a:gd name="connsiteX7" fmla="*/ 56 w 618932"/>
                    <a:gd name="connsiteY7" fmla="*/ 909361 h 1268971"/>
                    <a:gd name="connsiteX8" fmla="*/ 927 w 618932"/>
                    <a:gd name="connsiteY8" fmla="*/ 854178 h 1268971"/>
                    <a:gd name="connsiteX9" fmla="*/ 6187 w 618932"/>
                    <a:gd name="connsiteY9" fmla="*/ 698998 h 1268971"/>
                    <a:gd name="connsiteX10" fmla="*/ 20343 w 618932"/>
                    <a:gd name="connsiteY10" fmla="*/ 480535 h 1268971"/>
                    <a:gd name="connsiteX11" fmla="*/ 45891 w 618932"/>
                    <a:gd name="connsiteY11" fmla="*/ 307869 h 1268971"/>
                    <a:gd name="connsiteX12" fmla="*/ 177907 w 618932"/>
                    <a:gd name="connsiteY12" fmla="*/ 96976 h 1268971"/>
                    <a:gd name="connsiteX13" fmla="*/ 220071 w 618932"/>
                    <a:gd name="connsiteY13" fmla="*/ 59732 h 1268971"/>
                    <a:gd name="connsiteX14" fmla="*/ 351481 w 618932"/>
                    <a:gd name="connsiteY14" fmla="*/ 43836 h 1268971"/>
                    <a:gd name="connsiteX15" fmla="*/ 460864 w 618932"/>
                    <a:gd name="connsiteY15" fmla="*/ 423 h 1268971"/>
                    <a:gd name="connsiteX16" fmla="*/ 592388 w 618932"/>
                    <a:gd name="connsiteY16" fmla="*/ 300223 h 1268971"/>
                    <a:gd name="connsiteX17" fmla="*/ 610064 w 618932"/>
                    <a:gd name="connsiteY17" fmla="*/ 548132 h 1268971"/>
                    <a:gd name="connsiteX18" fmla="*/ 606960 w 618932"/>
                    <a:gd name="connsiteY18" fmla="*/ 650741 h 1268971"/>
                    <a:gd name="connsiteX19" fmla="*/ 613622 w 618932"/>
                    <a:gd name="connsiteY19" fmla="*/ 1090732 h 1268971"/>
                    <a:gd name="connsiteX20" fmla="*/ 617369 w 618932"/>
                    <a:gd name="connsiteY20" fmla="*/ 1153826 h 12689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618932" h="1268971">
                      <a:moveTo>
                        <a:pt x="617369" y="1153826"/>
                      </a:moveTo>
                      <a:cubicBezTo>
                        <a:pt x="617974" y="1167262"/>
                        <a:pt x="590270" y="1182023"/>
                        <a:pt x="578233" y="1187436"/>
                      </a:cubicBezTo>
                      <a:cubicBezTo>
                        <a:pt x="487623" y="1228047"/>
                        <a:pt x="403258" y="1256283"/>
                        <a:pt x="307918" y="1265442"/>
                      </a:cubicBezTo>
                      <a:cubicBezTo>
                        <a:pt x="194826" y="1277062"/>
                        <a:pt x="61182" y="1251627"/>
                        <a:pt x="15347" y="1252233"/>
                      </a:cubicBezTo>
                      <a:cubicBezTo>
                        <a:pt x="10615" y="1252195"/>
                        <a:pt x="6074" y="1250454"/>
                        <a:pt x="2516" y="1247350"/>
                      </a:cubicBezTo>
                      <a:cubicBezTo>
                        <a:pt x="-550" y="1244890"/>
                        <a:pt x="-3010" y="1106742"/>
                        <a:pt x="-550" y="932600"/>
                      </a:cubicBezTo>
                      <a:cubicBezTo>
                        <a:pt x="-550" y="925863"/>
                        <a:pt x="-550" y="918483"/>
                        <a:pt x="56" y="911783"/>
                      </a:cubicBezTo>
                      <a:lnTo>
                        <a:pt x="56" y="909361"/>
                      </a:lnTo>
                      <a:cubicBezTo>
                        <a:pt x="245" y="891231"/>
                        <a:pt x="510" y="872799"/>
                        <a:pt x="927" y="854178"/>
                      </a:cubicBezTo>
                      <a:cubicBezTo>
                        <a:pt x="2062" y="803271"/>
                        <a:pt x="3954" y="751002"/>
                        <a:pt x="6187" y="698998"/>
                      </a:cubicBezTo>
                      <a:cubicBezTo>
                        <a:pt x="9480" y="622467"/>
                        <a:pt x="14022" y="547224"/>
                        <a:pt x="20343" y="480535"/>
                      </a:cubicBezTo>
                      <a:cubicBezTo>
                        <a:pt x="26928" y="410931"/>
                        <a:pt x="35255" y="350638"/>
                        <a:pt x="45891" y="307869"/>
                      </a:cubicBezTo>
                      <a:cubicBezTo>
                        <a:pt x="70341" y="209462"/>
                        <a:pt x="126585" y="144665"/>
                        <a:pt x="177907" y="96976"/>
                      </a:cubicBezTo>
                      <a:lnTo>
                        <a:pt x="220071" y="59732"/>
                      </a:lnTo>
                      <a:cubicBezTo>
                        <a:pt x="264391" y="69512"/>
                        <a:pt x="310756" y="63907"/>
                        <a:pt x="351481" y="43836"/>
                      </a:cubicBezTo>
                      <a:cubicBezTo>
                        <a:pt x="399776" y="19991"/>
                        <a:pt x="452348" y="-5670"/>
                        <a:pt x="460864" y="423"/>
                      </a:cubicBezTo>
                      <a:cubicBezTo>
                        <a:pt x="526040" y="49135"/>
                        <a:pt x="569906" y="159691"/>
                        <a:pt x="592388" y="300223"/>
                      </a:cubicBezTo>
                      <a:cubicBezTo>
                        <a:pt x="604916" y="382253"/>
                        <a:pt x="610821" y="465157"/>
                        <a:pt x="610064" y="548132"/>
                      </a:cubicBezTo>
                      <a:cubicBezTo>
                        <a:pt x="610064" y="581894"/>
                        <a:pt x="609042" y="616098"/>
                        <a:pt x="606960" y="650741"/>
                      </a:cubicBezTo>
                      <a:cubicBezTo>
                        <a:pt x="596060" y="836199"/>
                        <a:pt x="607226" y="997208"/>
                        <a:pt x="613622" y="1090732"/>
                      </a:cubicBezTo>
                      <a:cubicBezTo>
                        <a:pt x="615476" y="1117718"/>
                        <a:pt x="616952" y="1139103"/>
                        <a:pt x="617369" y="1153826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377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2" name="Freeform: Shape 61">
                  <a:extLst>
                    <a:ext uri="{FF2B5EF4-FFF2-40B4-BE49-F238E27FC236}">
                      <a16:creationId xmlns:a16="http://schemas.microsoft.com/office/drawing/2014/main" id="{33E49D83-3F99-C59B-B7E5-EF5360037DF9}"/>
                    </a:ext>
                  </a:extLst>
                </p:cNvPr>
                <p:cNvSpPr/>
                <p:nvPr/>
              </p:nvSpPr>
              <p:spPr>
                <a:xfrm>
                  <a:off x="8114988" y="2173871"/>
                  <a:ext cx="1672770" cy="2013990"/>
                </a:xfrm>
                <a:custGeom>
                  <a:avLst/>
                  <a:gdLst>
                    <a:gd name="connsiteX0" fmla="*/ 1590453 w 1672770"/>
                    <a:gd name="connsiteY0" fmla="*/ 203368 h 2013990"/>
                    <a:gd name="connsiteX1" fmla="*/ 315556 w 1672770"/>
                    <a:gd name="connsiteY1" fmla="*/ 764 h 2013990"/>
                    <a:gd name="connsiteX2" fmla="*/ 201783 w 1672770"/>
                    <a:gd name="connsiteY2" fmla="*/ 83304 h 2013990"/>
                    <a:gd name="connsiteX3" fmla="*/ 201783 w 1672770"/>
                    <a:gd name="connsiteY3" fmla="*/ 83312 h 2013990"/>
                    <a:gd name="connsiteX4" fmla="*/ 145350 w 1672770"/>
                    <a:gd name="connsiteY4" fmla="*/ 438674 h 2013990"/>
                    <a:gd name="connsiteX5" fmla="*/ 146940 w 1672770"/>
                    <a:gd name="connsiteY5" fmla="*/ 501389 h 2013990"/>
                    <a:gd name="connsiteX6" fmla="*/ 192888 w 1672770"/>
                    <a:gd name="connsiteY6" fmla="*/ 508240 h 2013990"/>
                    <a:gd name="connsiteX7" fmla="*/ 200837 w 1672770"/>
                    <a:gd name="connsiteY7" fmla="*/ 509413 h 2013990"/>
                    <a:gd name="connsiteX8" fmla="*/ 200837 w 1672770"/>
                    <a:gd name="connsiteY8" fmla="*/ 509413 h 2013990"/>
                    <a:gd name="connsiteX9" fmla="*/ 226498 w 1672770"/>
                    <a:gd name="connsiteY9" fmla="*/ 505931 h 2013990"/>
                    <a:gd name="connsiteX10" fmla="*/ 562822 w 1672770"/>
                    <a:gd name="connsiteY10" fmla="*/ 663930 h 2013990"/>
                    <a:gd name="connsiteX11" fmla="*/ 404803 w 1672770"/>
                    <a:gd name="connsiteY11" fmla="*/ 1000243 h 2013990"/>
                    <a:gd name="connsiteX12" fmla="*/ 132520 w 1672770"/>
                    <a:gd name="connsiteY12" fmla="*/ 941494 h 2013990"/>
                    <a:gd name="connsiteX13" fmla="*/ 107653 w 1672770"/>
                    <a:gd name="connsiteY13" fmla="*/ 929723 h 2013990"/>
                    <a:gd name="connsiteX14" fmla="*/ 107653 w 1672770"/>
                    <a:gd name="connsiteY14" fmla="*/ 929723 h 2013990"/>
                    <a:gd name="connsiteX15" fmla="*/ 59547 w 1672770"/>
                    <a:gd name="connsiteY15" fmla="*/ 922532 h 2013990"/>
                    <a:gd name="connsiteX16" fmla="*/ -329 w 1672770"/>
                    <a:gd name="connsiteY16" fmla="*/ 1355976 h 2013990"/>
                    <a:gd name="connsiteX17" fmla="*/ 81121 w 1672770"/>
                    <a:gd name="connsiteY17" fmla="*/ 1468159 h 2013990"/>
                    <a:gd name="connsiteX18" fmla="*/ 81121 w 1672770"/>
                    <a:gd name="connsiteY18" fmla="*/ 1468159 h 2013990"/>
                    <a:gd name="connsiteX19" fmla="*/ 445226 w 1672770"/>
                    <a:gd name="connsiteY19" fmla="*/ 1526068 h 2013990"/>
                    <a:gd name="connsiteX20" fmla="*/ 483415 w 1672770"/>
                    <a:gd name="connsiteY20" fmla="*/ 1578583 h 2013990"/>
                    <a:gd name="connsiteX21" fmla="*/ 475505 w 1672770"/>
                    <a:gd name="connsiteY21" fmla="*/ 1597981 h 2013990"/>
                    <a:gd name="connsiteX22" fmla="*/ 430086 w 1672770"/>
                    <a:gd name="connsiteY22" fmla="*/ 1709445 h 2013990"/>
                    <a:gd name="connsiteX23" fmla="*/ 711946 w 1672770"/>
                    <a:gd name="connsiteY23" fmla="*/ 2012765 h 2013990"/>
                    <a:gd name="connsiteX24" fmla="*/ 933664 w 1672770"/>
                    <a:gd name="connsiteY24" fmla="*/ 1848615 h 2013990"/>
                    <a:gd name="connsiteX25" fmla="*/ 939568 w 1672770"/>
                    <a:gd name="connsiteY25" fmla="*/ 1669742 h 2013990"/>
                    <a:gd name="connsiteX26" fmla="*/ 968333 w 1672770"/>
                    <a:gd name="connsiteY26" fmla="*/ 1613805 h 2013990"/>
                    <a:gd name="connsiteX27" fmla="*/ 988772 w 1672770"/>
                    <a:gd name="connsiteY27" fmla="*/ 1612212 h 2013990"/>
                    <a:gd name="connsiteX28" fmla="*/ 1355223 w 1672770"/>
                    <a:gd name="connsiteY28" fmla="*/ 1670423 h 2013990"/>
                    <a:gd name="connsiteX29" fmla="*/ 1467369 w 1672770"/>
                    <a:gd name="connsiteY29" fmla="*/ 1589048 h 2013990"/>
                    <a:gd name="connsiteX30" fmla="*/ 1670049 w 1672770"/>
                    <a:gd name="connsiteY30" fmla="*/ 312713 h 2013990"/>
                    <a:gd name="connsiteX31" fmla="*/ 1590453 w 1672770"/>
                    <a:gd name="connsiteY31" fmla="*/ 203368 h 20139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</a:cxnLst>
                  <a:rect l="l" t="t" r="r" b="b"/>
                  <a:pathLst>
                    <a:path w="1672770" h="2013990">
                      <a:moveTo>
                        <a:pt x="1590453" y="203368"/>
                      </a:moveTo>
                      <a:lnTo>
                        <a:pt x="315556" y="764"/>
                      </a:lnTo>
                      <a:cubicBezTo>
                        <a:pt x="261357" y="-7862"/>
                        <a:pt x="210412" y="29093"/>
                        <a:pt x="201783" y="83304"/>
                      </a:cubicBezTo>
                      <a:cubicBezTo>
                        <a:pt x="201783" y="83308"/>
                        <a:pt x="201783" y="83308"/>
                        <a:pt x="201783" y="83312"/>
                      </a:cubicBezTo>
                      <a:lnTo>
                        <a:pt x="145350" y="438674"/>
                      </a:lnTo>
                      <a:cubicBezTo>
                        <a:pt x="142738" y="455138"/>
                        <a:pt x="146940" y="501389"/>
                        <a:pt x="146940" y="501389"/>
                      </a:cubicBezTo>
                      <a:lnTo>
                        <a:pt x="192888" y="508240"/>
                      </a:lnTo>
                      <a:cubicBezTo>
                        <a:pt x="195500" y="508803"/>
                        <a:pt x="198149" y="509193"/>
                        <a:pt x="200837" y="509413"/>
                      </a:cubicBezTo>
                      <a:lnTo>
                        <a:pt x="200837" y="509413"/>
                      </a:lnTo>
                      <a:cubicBezTo>
                        <a:pt x="209542" y="510102"/>
                        <a:pt x="218285" y="508913"/>
                        <a:pt x="226498" y="505931"/>
                      </a:cubicBezTo>
                      <a:cubicBezTo>
                        <a:pt x="362981" y="456690"/>
                        <a:pt x="513581" y="527429"/>
                        <a:pt x="562822" y="663930"/>
                      </a:cubicBezTo>
                      <a:cubicBezTo>
                        <a:pt x="612063" y="800432"/>
                        <a:pt x="541324" y="951005"/>
                        <a:pt x="404803" y="1000243"/>
                      </a:cubicBezTo>
                      <a:cubicBezTo>
                        <a:pt x="310295" y="1034344"/>
                        <a:pt x="204584" y="1011537"/>
                        <a:pt x="132520" y="941494"/>
                      </a:cubicBezTo>
                      <a:cubicBezTo>
                        <a:pt x="125820" y="934844"/>
                        <a:pt x="117040" y="930692"/>
                        <a:pt x="107653" y="929723"/>
                      </a:cubicBezTo>
                      <a:lnTo>
                        <a:pt x="107653" y="929723"/>
                      </a:lnTo>
                      <a:lnTo>
                        <a:pt x="59547" y="922532"/>
                      </a:lnTo>
                      <a:lnTo>
                        <a:pt x="-329" y="1355976"/>
                      </a:lnTo>
                      <a:cubicBezTo>
                        <a:pt x="-8808" y="1409445"/>
                        <a:pt x="27641" y="1459674"/>
                        <a:pt x="81121" y="1468159"/>
                      </a:cubicBezTo>
                      <a:cubicBezTo>
                        <a:pt x="81121" y="1468159"/>
                        <a:pt x="81121" y="1468159"/>
                        <a:pt x="81121" y="1468159"/>
                      </a:cubicBezTo>
                      <a:lnTo>
                        <a:pt x="445226" y="1526068"/>
                      </a:lnTo>
                      <a:cubicBezTo>
                        <a:pt x="470282" y="1530027"/>
                        <a:pt x="487351" y="1553535"/>
                        <a:pt x="483415" y="1578583"/>
                      </a:cubicBezTo>
                      <a:cubicBezTo>
                        <a:pt x="482318" y="1585570"/>
                        <a:pt x="479592" y="1592209"/>
                        <a:pt x="475505" y="1597981"/>
                      </a:cubicBezTo>
                      <a:cubicBezTo>
                        <a:pt x="451925" y="1631110"/>
                        <a:pt x="436369" y="1669269"/>
                        <a:pt x="430086" y="1709445"/>
                      </a:cubicBezTo>
                      <a:cubicBezTo>
                        <a:pt x="404084" y="1873103"/>
                        <a:pt x="535230" y="2025444"/>
                        <a:pt x="711946" y="2012765"/>
                      </a:cubicBezTo>
                      <a:cubicBezTo>
                        <a:pt x="800928" y="2006406"/>
                        <a:pt x="901417" y="1931769"/>
                        <a:pt x="933664" y="1848615"/>
                      </a:cubicBezTo>
                      <a:cubicBezTo>
                        <a:pt x="956335" y="1791479"/>
                        <a:pt x="958417" y="1728245"/>
                        <a:pt x="939568" y="1669742"/>
                      </a:cubicBezTo>
                      <a:cubicBezTo>
                        <a:pt x="932074" y="1646355"/>
                        <a:pt x="944943" y="1621311"/>
                        <a:pt x="968333" y="1613805"/>
                      </a:cubicBezTo>
                      <a:cubicBezTo>
                        <a:pt x="974919" y="1611689"/>
                        <a:pt x="981921" y="1611144"/>
                        <a:pt x="988772" y="1612212"/>
                      </a:cubicBezTo>
                      <a:lnTo>
                        <a:pt x="1355223" y="1670423"/>
                      </a:lnTo>
                      <a:cubicBezTo>
                        <a:pt x="1408666" y="1678912"/>
                        <a:pt x="1458853" y="1642483"/>
                        <a:pt x="1467369" y="1589048"/>
                      </a:cubicBezTo>
                      <a:lnTo>
                        <a:pt x="1670049" y="312713"/>
                      </a:lnTo>
                      <a:cubicBezTo>
                        <a:pt x="1678224" y="260546"/>
                        <a:pt x="1642609" y="211607"/>
                        <a:pt x="1590453" y="203368"/>
                      </a:cubicBezTo>
                      <a:close/>
                    </a:path>
                  </a:pathLst>
                </a:custGeom>
                <a:solidFill>
                  <a:srgbClr val="D74B1F"/>
                </a:solidFill>
                <a:ln w="377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3" name="Freeform: Shape 62">
                  <a:extLst>
                    <a:ext uri="{FF2B5EF4-FFF2-40B4-BE49-F238E27FC236}">
                      <a16:creationId xmlns:a16="http://schemas.microsoft.com/office/drawing/2014/main" id="{5F35BFDB-7C75-3B34-7D90-CEBF733ED715}"/>
                    </a:ext>
                  </a:extLst>
                </p:cNvPr>
                <p:cNvSpPr/>
                <p:nvPr/>
              </p:nvSpPr>
              <p:spPr>
                <a:xfrm>
                  <a:off x="10162278" y="3236059"/>
                  <a:ext cx="464593" cy="557663"/>
                </a:xfrm>
                <a:custGeom>
                  <a:avLst/>
                  <a:gdLst>
                    <a:gd name="connsiteX0" fmla="*/ 463039 w 464593"/>
                    <a:gd name="connsiteY0" fmla="*/ -486 h 557663"/>
                    <a:gd name="connsiteX1" fmla="*/ -1554 w 464593"/>
                    <a:gd name="connsiteY1" fmla="*/ 557178 h 557663"/>
                    <a:gd name="connsiteX2" fmla="*/ 3707 w 464593"/>
                    <a:gd name="connsiteY2" fmla="*/ 401998 h 557663"/>
                    <a:gd name="connsiteX3" fmla="*/ 17862 w 464593"/>
                    <a:gd name="connsiteY3" fmla="*/ 183535 h 557663"/>
                    <a:gd name="connsiteX4" fmla="*/ 36181 w 464593"/>
                    <a:gd name="connsiteY4" fmla="*/ 175700 h 557663"/>
                    <a:gd name="connsiteX5" fmla="*/ 463039 w 464593"/>
                    <a:gd name="connsiteY5" fmla="*/ -486 h 5576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64593" h="557663">
                      <a:moveTo>
                        <a:pt x="463039" y="-486"/>
                      </a:moveTo>
                      <a:cubicBezTo>
                        <a:pt x="463039" y="-486"/>
                        <a:pt x="365352" y="455592"/>
                        <a:pt x="-1554" y="557178"/>
                      </a:cubicBezTo>
                      <a:cubicBezTo>
                        <a:pt x="-419" y="506271"/>
                        <a:pt x="1473" y="454002"/>
                        <a:pt x="3707" y="401998"/>
                      </a:cubicBezTo>
                      <a:cubicBezTo>
                        <a:pt x="6999" y="325468"/>
                        <a:pt x="11542" y="250224"/>
                        <a:pt x="17862" y="183535"/>
                      </a:cubicBezTo>
                      <a:cubicBezTo>
                        <a:pt x="23729" y="180435"/>
                        <a:pt x="29860" y="177816"/>
                        <a:pt x="36181" y="175700"/>
                      </a:cubicBezTo>
                      <a:cubicBezTo>
                        <a:pt x="160665" y="134596"/>
                        <a:pt x="463039" y="-486"/>
                        <a:pt x="463039" y="-486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377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4" name="Freeform: Shape 63">
                  <a:extLst>
                    <a:ext uri="{FF2B5EF4-FFF2-40B4-BE49-F238E27FC236}">
                      <a16:creationId xmlns:a16="http://schemas.microsoft.com/office/drawing/2014/main" id="{147FFC5C-D089-4267-B0E6-801894857995}"/>
                    </a:ext>
                  </a:extLst>
                </p:cNvPr>
                <p:cNvSpPr/>
                <p:nvPr/>
              </p:nvSpPr>
              <p:spPr>
                <a:xfrm>
                  <a:off x="8068245" y="2166905"/>
                  <a:ext cx="1672498" cy="2013878"/>
                </a:xfrm>
                <a:custGeom>
                  <a:avLst/>
                  <a:gdLst>
                    <a:gd name="connsiteX0" fmla="*/ 932983 w 1672498"/>
                    <a:gd name="connsiteY0" fmla="*/ 1848655 h 2013878"/>
                    <a:gd name="connsiteX1" fmla="*/ 938925 w 1672498"/>
                    <a:gd name="connsiteY1" fmla="*/ 1669782 h 2013878"/>
                    <a:gd name="connsiteX2" fmla="*/ 967652 w 1672498"/>
                    <a:gd name="connsiteY2" fmla="*/ 1613826 h 2013878"/>
                    <a:gd name="connsiteX3" fmla="*/ 988317 w 1672498"/>
                    <a:gd name="connsiteY3" fmla="*/ 1612251 h 2013878"/>
                    <a:gd name="connsiteX4" fmla="*/ 1354920 w 1672498"/>
                    <a:gd name="connsiteY4" fmla="*/ 1670463 h 2013878"/>
                    <a:gd name="connsiteX5" fmla="*/ 1467029 w 1672498"/>
                    <a:gd name="connsiteY5" fmla="*/ 1589092 h 2013878"/>
                    <a:gd name="connsiteX6" fmla="*/ 1467029 w 1672498"/>
                    <a:gd name="connsiteY6" fmla="*/ 1589088 h 2013878"/>
                    <a:gd name="connsiteX7" fmla="*/ 1669746 w 1672498"/>
                    <a:gd name="connsiteY7" fmla="*/ 312753 h 2013878"/>
                    <a:gd name="connsiteX8" fmla="*/ 1590264 w 1672498"/>
                    <a:gd name="connsiteY8" fmla="*/ 203219 h 2013878"/>
                    <a:gd name="connsiteX9" fmla="*/ 315329 w 1672498"/>
                    <a:gd name="connsiteY9" fmla="*/ 728 h 2013878"/>
                    <a:gd name="connsiteX10" fmla="*/ 201783 w 1672498"/>
                    <a:gd name="connsiteY10" fmla="*/ 83276 h 2013878"/>
                    <a:gd name="connsiteX11" fmla="*/ 145350 w 1672498"/>
                    <a:gd name="connsiteY11" fmla="*/ 438638 h 2013878"/>
                    <a:gd name="connsiteX12" fmla="*/ 196105 w 1672498"/>
                    <a:gd name="connsiteY12" fmla="*/ 508737 h 2013878"/>
                    <a:gd name="connsiteX13" fmla="*/ 226498 w 1672498"/>
                    <a:gd name="connsiteY13" fmla="*/ 505895 h 2013878"/>
                    <a:gd name="connsiteX14" fmla="*/ 562708 w 1672498"/>
                    <a:gd name="connsiteY14" fmla="*/ 663989 h 2013878"/>
                    <a:gd name="connsiteX15" fmla="*/ 404614 w 1672498"/>
                    <a:gd name="connsiteY15" fmla="*/ 1000199 h 2013878"/>
                    <a:gd name="connsiteX16" fmla="*/ 132482 w 1672498"/>
                    <a:gd name="connsiteY16" fmla="*/ 941458 h 2013878"/>
                    <a:gd name="connsiteX17" fmla="*/ 73248 w 1672498"/>
                    <a:gd name="connsiteY17" fmla="*/ 942064 h 2013878"/>
                    <a:gd name="connsiteX18" fmla="*/ 61780 w 1672498"/>
                    <a:gd name="connsiteY18" fmla="*/ 964811 h 2013878"/>
                    <a:gd name="connsiteX19" fmla="*/ -329 w 1672498"/>
                    <a:gd name="connsiteY19" fmla="*/ 1355940 h 2013878"/>
                    <a:gd name="connsiteX20" fmla="*/ 81083 w 1672498"/>
                    <a:gd name="connsiteY20" fmla="*/ 1468123 h 2013878"/>
                    <a:gd name="connsiteX21" fmla="*/ 445302 w 1672498"/>
                    <a:gd name="connsiteY21" fmla="*/ 1525956 h 2013878"/>
                    <a:gd name="connsiteX22" fmla="*/ 483491 w 1672498"/>
                    <a:gd name="connsiteY22" fmla="*/ 1578471 h 2013878"/>
                    <a:gd name="connsiteX23" fmla="*/ 475581 w 1672498"/>
                    <a:gd name="connsiteY23" fmla="*/ 1597869 h 2013878"/>
                    <a:gd name="connsiteX24" fmla="*/ 430162 w 1672498"/>
                    <a:gd name="connsiteY24" fmla="*/ 1709334 h 2013878"/>
                    <a:gd name="connsiteX25" fmla="*/ 712022 w 1672498"/>
                    <a:gd name="connsiteY25" fmla="*/ 2012653 h 2013878"/>
                    <a:gd name="connsiteX26" fmla="*/ 932983 w 1672498"/>
                    <a:gd name="connsiteY26" fmla="*/ 1848655 h 20138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1672498" h="2013878">
                      <a:moveTo>
                        <a:pt x="932983" y="1848655"/>
                      </a:moveTo>
                      <a:cubicBezTo>
                        <a:pt x="955654" y="1791526"/>
                        <a:pt x="957736" y="1728292"/>
                        <a:pt x="938925" y="1669782"/>
                      </a:cubicBezTo>
                      <a:cubicBezTo>
                        <a:pt x="931393" y="1646402"/>
                        <a:pt x="944262" y="1621347"/>
                        <a:pt x="967652" y="1613826"/>
                      </a:cubicBezTo>
                      <a:cubicBezTo>
                        <a:pt x="974313" y="1611680"/>
                        <a:pt x="981391" y="1611139"/>
                        <a:pt x="988317" y="1612251"/>
                      </a:cubicBezTo>
                      <a:lnTo>
                        <a:pt x="1354920" y="1670463"/>
                      </a:lnTo>
                      <a:cubicBezTo>
                        <a:pt x="1408363" y="1678949"/>
                        <a:pt x="1458550" y="1642519"/>
                        <a:pt x="1467029" y="1589092"/>
                      </a:cubicBezTo>
                      <a:cubicBezTo>
                        <a:pt x="1467029" y="1589092"/>
                        <a:pt x="1467029" y="1589088"/>
                        <a:pt x="1467029" y="1589088"/>
                      </a:cubicBezTo>
                      <a:lnTo>
                        <a:pt x="1669746" y="312753"/>
                      </a:lnTo>
                      <a:cubicBezTo>
                        <a:pt x="1678035" y="260559"/>
                        <a:pt x="1642457" y="211530"/>
                        <a:pt x="1590264" y="203219"/>
                      </a:cubicBezTo>
                      <a:lnTo>
                        <a:pt x="315329" y="728"/>
                      </a:lnTo>
                      <a:cubicBezTo>
                        <a:pt x="261205" y="-7758"/>
                        <a:pt x="210412" y="29163"/>
                        <a:pt x="201783" y="83276"/>
                      </a:cubicBezTo>
                      <a:lnTo>
                        <a:pt x="145350" y="438638"/>
                      </a:lnTo>
                      <a:cubicBezTo>
                        <a:pt x="140014" y="472013"/>
                        <a:pt x="162723" y="503401"/>
                        <a:pt x="196105" y="508737"/>
                      </a:cubicBezTo>
                      <a:cubicBezTo>
                        <a:pt x="206325" y="510372"/>
                        <a:pt x="216771" y="509392"/>
                        <a:pt x="226498" y="505895"/>
                      </a:cubicBezTo>
                      <a:cubicBezTo>
                        <a:pt x="362981" y="456710"/>
                        <a:pt x="513505" y="527488"/>
                        <a:pt x="562708" y="663989"/>
                      </a:cubicBezTo>
                      <a:cubicBezTo>
                        <a:pt x="611911" y="800487"/>
                        <a:pt x="541097" y="951011"/>
                        <a:pt x="404614" y="1000199"/>
                      </a:cubicBezTo>
                      <a:cubicBezTo>
                        <a:pt x="310144" y="1034244"/>
                        <a:pt x="204508" y="1011444"/>
                        <a:pt x="132482" y="941458"/>
                      </a:cubicBezTo>
                      <a:cubicBezTo>
                        <a:pt x="115942" y="925263"/>
                        <a:pt x="89410" y="925535"/>
                        <a:pt x="73248" y="942064"/>
                      </a:cubicBezTo>
                      <a:cubicBezTo>
                        <a:pt x="67155" y="948275"/>
                        <a:pt x="63143" y="956223"/>
                        <a:pt x="61780" y="964811"/>
                      </a:cubicBezTo>
                      <a:lnTo>
                        <a:pt x="-329" y="1355940"/>
                      </a:lnTo>
                      <a:cubicBezTo>
                        <a:pt x="-8808" y="1409397"/>
                        <a:pt x="27640" y="1459619"/>
                        <a:pt x="81083" y="1468123"/>
                      </a:cubicBezTo>
                      <a:lnTo>
                        <a:pt x="445302" y="1525956"/>
                      </a:lnTo>
                      <a:cubicBezTo>
                        <a:pt x="470358" y="1529915"/>
                        <a:pt x="487427" y="1553423"/>
                        <a:pt x="483491" y="1578471"/>
                      </a:cubicBezTo>
                      <a:cubicBezTo>
                        <a:pt x="482393" y="1585458"/>
                        <a:pt x="479668" y="1592097"/>
                        <a:pt x="475581" y="1597869"/>
                      </a:cubicBezTo>
                      <a:cubicBezTo>
                        <a:pt x="451963" y="1630975"/>
                        <a:pt x="436407" y="1669146"/>
                        <a:pt x="430162" y="1709334"/>
                      </a:cubicBezTo>
                      <a:cubicBezTo>
                        <a:pt x="404160" y="1872991"/>
                        <a:pt x="535306" y="2025333"/>
                        <a:pt x="712022" y="2012653"/>
                      </a:cubicBezTo>
                      <a:cubicBezTo>
                        <a:pt x="800285" y="2006446"/>
                        <a:pt x="900735" y="1931808"/>
                        <a:pt x="932983" y="1848655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377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5" name="Freeform: Shape 64">
                  <a:extLst>
                    <a:ext uri="{FF2B5EF4-FFF2-40B4-BE49-F238E27FC236}">
                      <a16:creationId xmlns:a16="http://schemas.microsoft.com/office/drawing/2014/main" id="{3A655E80-165B-49D8-1907-E9A28D789832}"/>
                    </a:ext>
                  </a:extLst>
                </p:cNvPr>
                <p:cNvSpPr/>
                <p:nvPr/>
              </p:nvSpPr>
              <p:spPr>
                <a:xfrm>
                  <a:off x="9418779" y="3344621"/>
                  <a:ext cx="239655" cy="135528"/>
                </a:xfrm>
                <a:custGeom>
                  <a:avLst/>
                  <a:gdLst>
                    <a:gd name="connsiteX0" fmla="*/ 238102 w 239655"/>
                    <a:gd name="connsiteY0" fmla="*/ 60855 h 135528"/>
                    <a:gd name="connsiteX1" fmla="*/ 185681 w 239655"/>
                    <a:gd name="connsiteY1" fmla="*/ 52188 h 135528"/>
                    <a:gd name="connsiteX2" fmla="*/ 21759 w 239655"/>
                    <a:gd name="connsiteY2" fmla="*/ 14339 h 135528"/>
                    <a:gd name="connsiteX3" fmla="*/ 7792 w 239655"/>
                    <a:gd name="connsiteY3" fmla="*/ 59076 h 135528"/>
                    <a:gd name="connsiteX4" fmla="*/ 65663 w 239655"/>
                    <a:gd name="connsiteY4" fmla="*/ 100066 h 135528"/>
                    <a:gd name="connsiteX5" fmla="*/ 184735 w 239655"/>
                    <a:gd name="connsiteY5" fmla="*/ 128529 h 135528"/>
                    <a:gd name="connsiteX6" fmla="*/ 225612 w 239655"/>
                    <a:gd name="connsiteY6" fmla="*/ 126409 h 1355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39655" h="135528">
                      <a:moveTo>
                        <a:pt x="238102" y="60855"/>
                      </a:moveTo>
                      <a:lnTo>
                        <a:pt x="185681" y="52188"/>
                      </a:lnTo>
                      <a:cubicBezTo>
                        <a:pt x="185681" y="52188"/>
                        <a:pt x="125919" y="-34259"/>
                        <a:pt x="21759" y="14339"/>
                      </a:cubicBezTo>
                      <a:cubicBezTo>
                        <a:pt x="21759" y="14339"/>
                        <a:pt x="-19534" y="37465"/>
                        <a:pt x="7792" y="59076"/>
                      </a:cubicBezTo>
                      <a:cubicBezTo>
                        <a:pt x="35120" y="80688"/>
                        <a:pt x="27814" y="68803"/>
                        <a:pt x="65663" y="100066"/>
                      </a:cubicBezTo>
                      <a:cubicBezTo>
                        <a:pt x="103512" y="131329"/>
                        <a:pt x="152715" y="143819"/>
                        <a:pt x="184735" y="128529"/>
                      </a:cubicBezTo>
                      <a:lnTo>
                        <a:pt x="225612" y="126409"/>
                      </a:lnTo>
                      <a:close/>
                    </a:path>
                  </a:pathLst>
                </a:custGeom>
                <a:solidFill>
                  <a:srgbClr val="A16D3C"/>
                </a:solidFill>
                <a:ln w="377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6" name="Freeform: Shape 65">
                  <a:extLst>
                    <a:ext uri="{FF2B5EF4-FFF2-40B4-BE49-F238E27FC236}">
                      <a16:creationId xmlns:a16="http://schemas.microsoft.com/office/drawing/2014/main" id="{D8E59A30-CCAF-292F-8403-1FBD4BAE3F55}"/>
                    </a:ext>
                  </a:extLst>
                </p:cNvPr>
                <p:cNvSpPr/>
                <p:nvPr/>
              </p:nvSpPr>
              <p:spPr>
                <a:xfrm>
                  <a:off x="9618280" y="3007878"/>
                  <a:ext cx="1114005" cy="538913"/>
                </a:xfrm>
                <a:custGeom>
                  <a:avLst/>
                  <a:gdLst>
                    <a:gd name="connsiteX0" fmla="*/ -1481 w 1114005"/>
                    <a:gd name="connsiteY0" fmla="*/ 424243 h 538913"/>
                    <a:gd name="connsiteX1" fmla="*/ 20774 w 1114005"/>
                    <a:gd name="connsiteY1" fmla="*/ 381550 h 538913"/>
                    <a:gd name="connsiteX2" fmla="*/ 452098 w 1114005"/>
                    <a:gd name="connsiteY2" fmla="*/ 348659 h 538913"/>
                    <a:gd name="connsiteX3" fmla="*/ 802616 w 1114005"/>
                    <a:gd name="connsiteY3" fmla="*/ 79933 h 538913"/>
                    <a:gd name="connsiteX4" fmla="*/ 1010595 w 1114005"/>
                    <a:gd name="connsiteY4" fmla="*/ 7112 h 538913"/>
                    <a:gd name="connsiteX5" fmla="*/ 1112142 w 1114005"/>
                    <a:gd name="connsiteY5" fmla="*/ 161421 h 538913"/>
                    <a:gd name="connsiteX6" fmla="*/ 1014001 w 1114005"/>
                    <a:gd name="connsiteY6" fmla="*/ 325798 h 538913"/>
                    <a:gd name="connsiteX7" fmla="*/ 523254 w 1114005"/>
                    <a:gd name="connsiteY7" fmla="*/ 533588 h 538913"/>
                    <a:gd name="connsiteX8" fmla="*/ 9192 w 1114005"/>
                    <a:gd name="connsiteY8" fmla="*/ 478480 h 538913"/>
                    <a:gd name="connsiteX9" fmla="*/ -1481 w 1114005"/>
                    <a:gd name="connsiteY9" fmla="*/ 424243 h 5389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114005" h="538913">
                      <a:moveTo>
                        <a:pt x="-1481" y="424243"/>
                      </a:moveTo>
                      <a:cubicBezTo>
                        <a:pt x="223" y="385675"/>
                        <a:pt x="20774" y="381550"/>
                        <a:pt x="20774" y="381550"/>
                      </a:cubicBezTo>
                      <a:cubicBezTo>
                        <a:pt x="20774" y="381550"/>
                        <a:pt x="418034" y="355207"/>
                        <a:pt x="452098" y="348659"/>
                      </a:cubicBezTo>
                      <a:cubicBezTo>
                        <a:pt x="486162" y="342111"/>
                        <a:pt x="802616" y="79933"/>
                        <a:pt x="802616" y="79933"/>
                      </a:cubicBezTo>
                      <a:cubicBezTo>
                        <a:pt x="802616" y="79933"/>
                        <a:pt x="924905" y="-29828"/>
                        <a:pt x="1010595" y="7112"/>
                      </a:cubicBezTo>
                      <a:cubicBezTo>
                        <a:pt x="1085081" y="39359"/>
                        <a:pt x="1108395" y="102945"/>
                        <a:pt x="1112142" y="161421"/>
                      </a:cubicBezTo>
                      <a:cubicBezTo>
                        <a:pt x="1116344" y="231181"/>
                        <a:pt x="1077397" y="296398"/>
                        <a:pt x="1014001" y="325798"/>
                      </a:cubicBezTo>
                      <a:cubicBezTo>
                        <a:pt x="871992" y="392147"/>
                        <a:pt x="587937" y="522385"/>
                        <a:pt x="523254" y="533588"/>
                      </a:cubicBezTo>
                      <a:cubicBezTo>
                        <a:pt x="379429" y="558606"/>
                        <a:pt x="9192" y="478480"/>
                        <a:pt x="9192" y="478480"/>
                      </a:cubicBezTo>
                      <a:cubicBezTo>
                        <a:pt x="1509" y="461460"/>
                        <a:pt x="-2124" y="442902"/>
                        <a:pt x="-1481" y="424243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377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7" name="Freeform: Shape 66">
                  <a:extLst>
                    <a:ext uri="{FF2B5EF4-FFF2-40B4-BE49-F238E27FC236}">
                      <a16:creationId xmlns:a16="http://schemas.microsoft.com/office/drawing/2014/main" id="{F514C852-A75F-F3A0-49C4-7229BA8D3B4A}"/>
                    </a:ext>
                  </a:extLst>
                </p:cNvPr>
                <p:cNvSpPr/>
                <p:nvPr/>
              </p:nvSpPr>
              <p:spPr>
                <a:xfrm>
                  <a:off x="10292044" y="2423033"/>
                  <a:ext cx="397023" cy="337077"/>
                </a:xfrm>
                <a:custGeom>
                  <a:avLst/>
                  <a:gdLst>
                    <a:gd name="connsiteX0" fmla="*/ 44979 w 397023"/>
                    <a:gd name="connsiteY0" fmla="*/ 161617 h 337077"/>
                    <a:gd name="connsiteX1" fmla="*/ 16517 w 397023"/>
                    <a:gd name="connsiteY1" fmla="*/ 6664 h 337077"/>
                    <a:gd name="connsiteX2" fmla="*/ 172303 w 397023"/>
                    <a:gd name="connsiteY2" fmla="*/ 6664 h 337077"/>
                    <a:gd name="connsiteX3" fmla="*/ 356247 w 397023"/>
                    <a:gd name="connsiteY3" fmla="*/ 47541 h 337077"/>
                    <a:gd name="connsiteX4" fmla="*/ 395383 w 397023"/>
                    <a:gd name="connsiteY4" fmla="*/ 115139 h 337077"/>
                    <a:gd name="connsiteX5" fmla="*/ 291942 w 397023"/>
                    <a:gd name="connsiteY5" fmla="*/ 336592 h 337077"/>
                    <a:gd name="connsiteX6" fmla="*/ 275289 w 397023"/>
                    <a:gd name="connsiteY6" fmla="*/ 288562 h 337077"/>
                    <a:gd name="connsiteX7" fmla="*/ 277068 w 397023"/>
                    <a:gd name="connsiteY7" fmla="*/ 225430 h 337077"/>
                    <a:gd name="connsiteX8" fmla="*/ 235434 w 397023"/>
                    <a:gd name="connsiteY8" fmla="*/ 246777 h 337077"/>
                    <a:gd name="connsiteX9" fmla="*/ 214996 w 397023"/>
                    <a:gd name="connsiteY9" fmla="*/ 163169 h 337077"/>
                    <a:gd name="connsiteX10" fmla="*/ 44979 w 397023"/>
                    <a:gd name="connsiteY10" fmla="*/ 161617 h 3370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97023" h="337077">
                      <a:moveTo>
                        <a:pt x="44979" y="161617"/>
                      </a:moveTo>
                      <a:cubicBezTo>
                        <a:pt x="44979" y="161617"/>
                        <a:pt x="-36849" y="101059"/>
                        <a:pt x="16517" y="6664"/>
                      </a:cubicBezTo>
                      <a:cubicBezTo>
                        <a:pt x="16517" y="6664"/>
                        <a:pt x="80860" y="28011"/>
                        <a:pt x="172303" y="6664"/>
                      </a:cubicBezTo>
                      <a:cubicBezTo>
                        <a:pt x="263745" y="-14683"/>
                        <a:pt x="345574" y="15558"/>
                        <a:pt x="356247" y="47541"/>
                      </a:cubicBezTo>
                      <a:cubicBezTo>
                        <a:pt x="356247" y="47541"/>
                        <a:pt x="391826" y="61810"/>
                        <a:pt x="395383" y="115139"/>
                      </a:cubicBezTo>
                      <a:cubicBezTo>
                        <a:pt x="398941" y="168468"/>
                        <a:pt x="291942" y="336592"/>
                        <a:pt x="291942" y="336592"/>
                      </a:cubicBezTo>
                      <a:cubicBezTo>
                        <a:pt x="291942" y="336592"/>
                        <a:pt x="269233" y="308129"/>
                        <a:pt x="275289" y="288562"/>
                      </a:cubicBezTo>
                      <a:cubicBezTo>
                        <a:pt x="281344" y="268994"/>
                        <a:pt x="301102" y="225430"/>
                        <a:pt x="277068" y="225430"/>
                      </a:cubicBezTo>
                      <a:cubicBezTo>
                        <a:pt x="253034" y="225430"/>
                        <a:pt x="245086" y="261008"/>
                        <a:pt x="235434" y="246777"/>
                      </a:cubicBezTo>
                      <a:cubicBezTo>
                        <a:pt x="225783" y="232545"/>
                        <a:pt x="243458" y="172972"/>
                        <a:pt x="214996" y="163169"/>
                      </a:cubicBezTo>
                      <a:cubicBezTo>
                        <a:pt x="186534" y="153366"/>
                        <a:pt x="76999" y="179595"/>
                        <a:pt x="44979" y="161617"/>
                      </a:cubicBez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 w="377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EFB6E0A6-1CCD-AD62-73BE-515AF8FBBC8F}"/>
                  </a:ext>
                </a:extLst>
              </p:cNvPr>
              <p:cNvSpPr/>
              <p:nvPr/>
            </p:nvSpPr>
            <p:spPr>
              <a:xfrm>
                <a:off x="7811341" y="4535406"/>
                <a:ext cx="1749217" cy="1485866"/>
              </a:xfrm>
              <a:custGeom>
                <a:avLst/>
                <a:gdLst>
                  <a:gd name="connsiteX0" fmla="*/ 1648348 w 1749217"/>
                  <a:gd name="connsiteY0" fmla="*/ -485 h 1485866"/>
                  <a:gd name="connsiteX1" fmla="*/ 1288520 w 1749217"/>
                  <a:gd name="connsiteY1" fmla="*/ -485 h 1485866"/>
                  <a:gd name="connsiteX2" fmla="*/ 1227168 w 1749217"/>
                  <a:gd name="connsiteY2" fmla="*/ 60489 h 1485866"/>
                  <a:gd name="connsiteX3" fmla="*/ 1234851 w 1749217"/>
                  <a:gd name="connsiteY3" fmla="*/ 90352 h 1485866"/>
                  <a:gd name="connsiteX4" fmla="*/ 1018924 w 1749217"/>
                  <a:gd name="connsiteY4" fmla="*/ 479588 h 1485866"/>
                  <a:gd name="connsiteX5" fmla="*/ 742363 w 1749217"/>
                  <a:gd name="connsiteY5" fmla="*/ 231338 h 1485866"/>
                  <a:gd name="connsiteX6" fmla="*/ 789939 w 1749217"/>
                  <a:gd name="connsiteY6" fmla="*/ 65863 h 1485866"/>
                  <a:gd name="connsiteX7" fmla="*/ 780023 w 1749217"/>
                  <a:gd name="connsiteY7" fmla="*/ 7425 h 1485866"/>
                  <a:gd name="connsiteX8" fmla="*/ 755875 w 1749217"/>
                  <a:gd name="connsiteY8" fmla="*/ -296 h 1485866"/>
                  <a:gd name="connsiteX9" fmla="*/ 359713 w 1749217"/>
                  <a:gd name="connsiteY9" fmla="*/ -296 h 1485866"/>
                  <a:gd name="connsiteX10" fmla="*/ 261722 w 1749217"/>
                  <a:gd name="connsiteY10" fmla="*/ 97694 h 1485866"/>
                  <a:gd name="connsiteX11" fmla="*/ 195297 w 1749217"/>
                  <a:gd name="connsiteY11" fmla="*/ 507520 h 1485866"/>
                  <a:gd name="connsiteX12" fmla="*/ 91705 w 1749217"/>
                  <a:gd name="connsiteY12" fmla="*/ 480345 h 1485866"/>
                  <a:gd name="connsiteX13" fmla="*/ 91365 w 1749217"/>
                  <a:gd name="connsiteY13" fmla="*/ 480345 h 1485866"/>
                  <a:gd name="connsiteX14" fmla="*/ 78004 w 1749217"/>
                  <a:gd name="connsiteY14" fmla="*/ 480005 h 1485866"/>
                  <a:gd name="connsiteX15" fmla="*/ 8325 w 1749217"/>
                  <a:gd name="connsiteY15" fmla="*/ 478869 h 1485866"/>
                  <a:gd name="connsiteX16" fmla="*/ -1554 w 1749217"/>
                  <a:gd name="connsiteY16" fmla="*/ 1003982 h 1485866"/>
                  <a:gd name="connsiteX17" fmla="*/ 55219 w 1749217"/>
                  <a:gd name="connsiteY17" fmla="*/ 1004588 h 1485866"/>
                  <a:gd name="connsiteX18" fmla="*/ 197341 w 1749217"/>
                  <a:gd name="connsiteY18" fmla="*/ 976769 h 1485866"/>
                  <a:gd name="connsiteX19" fmla="*/ 256991 w 1749217"/>
                  <a:gd name="connsiteY19" fmla="*/ 996677 h 1485866"/>
                  <a:gd name="connsiteX20" fmla="*/ 261684 w 1749217"/>
                  <a:gd name="connsiteY20" fmla="*/ 1016511 h 1485866"/>
                  <a:gd name="connsiteX21" fmla="*/ 261684 w 1749217"/>
                  <a:gd name="connsiteY21" fmla="*/ 1387428 h 1485866"/>
                  <a:gd name="connsiteX22" fmla="*/ 359637 w 1749217"/>
                  <a:gd name="connsiteY22" fmla="*/ 1485380 h 1485866"/>
                  <a:gd name="connsiteX23" fmla="*/ 1651944 w 1749217"/>
                  <a:gd name="connsiteY23" fmla="*/ 1485380 h 1485866"/>
                  <a:gd name="connsiteX24" fmla="*/ 1747663 w 1749217"/>
                  <a:gd name="connsiteY24" fmla="*/ 1389661 h 1485866"/>
                  <a:gd name="connsiteX25" fmla="*/ 1747663 w 1749217"/>
                  <a:gd name="connsiteY25" fmla="*/ 98867 h 1485866"/>
                  <a:gd name="connsiteX26" fmla="*/ 1648348 w 1749217"/>
                  <a:gd name="connsiteY26" fmla="*/ -485 h 1485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1749217" h="1485866">
                    <a:moveTo>
                      <a:pt x="1648348" y="-485"/>
                    </a:moveTo>
                    <a:lnTo>
                      <a:pt x="1288520" y="-485"/>
                    </a:lnTo>
                    <a:cubicBezTo>
                      <a:pt x="1254760" y="-599"/>
                      <a:pt x="1227281" y="26728"/>
                      <a:pt x="1227168" y="60489"/>
                    </a:cubicBezTo>
                    <a:cubicBezTo>
                      <a:pt x="1227130" y="70935"/>
                      <a:pt x="1229779" y="81230"/>
                      <a:pt x="1234851" y="90352"/>
                    </a:cubicBezTo>
                    <a:cubicBezTo>
                      <a:pt x="1256576" y="129714"/>
                      <a:pt x="1180084" y="470694"/>
                      <a:pt x="1018924" y="479588"/>
                    </a:cubicBezTo>
                    <a:cubicBezTo>
                      <a:pt x="874001" y="487385"/>
                      <a:pt x="750198" y="376261"/>
                      <a:pt x="742363" y="231338"/>
                    </a:cubicBezTo>
                    <a:cubicBezTo>
                      <a:pt x="739184" y="172408"/>
                      <a:pt x="755951" y="114121"/>
                      <a:pt x="789939" y="65863"/>
                    </a:cubicBezTo>
                    <a:cubicBezTo>
                      <a:pt x="803338" y="47015"/>
                      <a:pt x="798909" y="20823"/>
                      <a:pt x="780023" y="7425"/>
                    </a:cubicBezTo>
                    <a:cubicBezTo>
                      <a:pt x="772983" y="2429"/>
                      <a:pt x="764543" y="-258"/>
                      <a:pt x="755875" y="-296"/>
                    </a:cubicBezTo>
                    <a:lnTo>
                      <a:pt x="359713" y="-296"/>
                    </a:lnTo>
                    <a:cubicBezTo>
                      <a:pt x="305589" y="-296"/>
                      <a:pt x="261722" y="43571"/>
                      <a:pt x="261722" y="97694"/>
                    </a:cubicBezTo>
                    <a:cubicBezTo>
                      <a:pt x="261722" y="97694"/>
                      <a:pt x="225804" y="522773"/>
                      <a:pt x="195297" y="507520"/>
                    </a:cubicBezTo>
                    <a:cubicBezTo>
                      <a:pt x="163012" y="491397"/>
                      <a:pt x="127737" y="482162"/>
                      <a:pt x="91705" y="480345"/>
                    </a:cubicBezTo>
                    <a:lnTo>
                      <a:pt x="91365" y="480345"/>
                    </a:lnTo>
                    <a:cubicBezTo>
                      <a:pt x="86936" y="480118"/>
                      <a:pt x="82508" y="480005"/>
                      <a:pt x="78004" y="480005"/>
                    </a:cubicBezTo>
                    <a:cubicBezTo>
                      <a:pt x="73500" y="480005"/>
                      <a:pt x="8325" y="478869"/>
                      <a:pt x="8325" y="478869"/>
                    </a:cubicBezTo>
                    <a:lnTo>
                      <a:pt x="-1554" y="1003982"/>
                    </a:lnTo>
                    <a:lnTo>
                      <a:pt x="55219" y="1004588"/>
                    </a:lnTo>
                    <a:cubicBezTo>
                      <a:pt x="109040" y="1002960"/>
                      <a:pt x="155784" y="997927"/>
                      <a:pt x="197341" y="976769"/>
                    </a:cubicBezTo>
                    <a:cubicBezTo>
                      <a:pt x="219331" y="965793"/>
                      <a:pt x="246015" y="974725"/>
                      <a:pt x="256991" y="996677"/>
                    </a:cubicBezTo>
                    <a:cubicBezTo>
                      <a:pt x="260057" y="1002847"/>
                      <a:pt x="261684" y="1009622"/>
                      <a:pt x="261684" y="1016511"/>
                    </a:cubicBezTo>
                    <a:lnTo>
                      <a:pt x="261684" y="1387428"/>
                    </a:lnTo>
                    <a:cubicBezTo>
                      <a:pt x="261684" y="1441514"/>
                      <a:pt x="305551" y="1485380"/>
                      <a:pt x="359637" y="1485380"/>
                    </a:cubicBezTo>
                    <a:lnTo>
                      <a:pt x="1651944" y="1485380"/>
                    </a:lnTo>
                    <a:cubicBezTo>
                      <a:pt x="1704819" y="1485380"/>
                      <a:pt x="1747663" y="1442536"/>
                      <a:pt x="1747663" y="1389661"/>
                    </a:cubicBezTo>
                    <a:lnTo>
                      <a:pt x="1747663" y="98867"/>
                    </a:lnTo>
                    <a:cubicBezTo>
                      <a:pt x="1747663" y="44025"/>
                      <a:pt x="1703191" y="-448"/>
                      <a:pt x="1648348" y="-485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37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7B14656D-63DC-837E-15AC-BFA1CF90FBDC}"/>
                  </a:ext>
                </a:extLst>
              </p:cNvPr>
              <p:cNvSpPr/>
              <p:nvPr/>
            </p:nvSpPr>
            <p:spPr>
              <a:xfrm>
                <a:off x="7558477" y="4556849"/>
                <a:ext cx="1932439" cy="1485903"/>
              </a:xfrm>
              <a:custGeom>
                <a:avLst/>
                <a:gdLst>
                  <a:gd name="connsiteX0" fmla="*/ 202750 w 1932439"/>
                  <a:gd name="connsiteY0" fmla="*/ 998948 h 1485903"/>
                  <a:gd name="connsiteX1" fmla="*/ 380336 w 1932439"/>
                  <a:gd name="connsiteY1" fmla="*/ 976731 h 1485903"/>
                  <a:gd name="connsiteX2" fmla="*/ 440137 w 1932439"/>
                  <a:gd name="connsiteY2" fmla="*/ 996412 h 1485903"/>
                  <a:gd name="connsiteX3" fmla="*/ 444906 w 1932439"/>
                  <a:gd name="connsiteY3" fmla="*/ 1016510 h 1485903"/>
                  <a:gd name="connsiteX4" fmla="*/ 444906 w 1932439"/>
                  <a:gd name="connsiteY4" fmla="*/ 1387428 h 1485903"/>
                  <a:gd name="connsiteX5" fmla="*/ 542859 w 1932439"/>
                  <a:gd name="connsiteY5" fmla="*/ 1485418 h 1485903"/>
                  <a:gd name="connsiteX6" fmla="*/ 1835166 w 1932439"/>
                  <a:gd name="connsiteY6" fmla="*/ 1485418 h 1485903"/>
                  <a:gd name="connsiteX7" fmla="*/ 1930885 w 1932439"/>
                  <a:gd name="connsiteY7" fmla="*/ 1389698 h 1485903"/>
                  <a:gd name="connsiteX8" fmla="*/ 1930885 w 1932439"/>
                  <a:gd name="connsiteY8" fmla="*/ 98905 h 1485903"/>
                  <a:gd name="connsiteX9" fmla="*/ 1831533 w 1932439"/>
                  <a:gd name="connsiteY9" fmla="*/ -486 h 1485903"/>
                  <a:gd name="connsiteX10" fmla="*/ 1471705 w 1932439"/>
                  <a:gd name="connsiteY10" fmla="*/ -486 h 1485903"/>
                  <a:gd name="connsiteX11" fmla="*/ 1410390 w 1932439"/>
                  <a:gd name="connsiteY11" fmla="*/ 60602 h 1485903"/>
                  <a:gd name="connsiteX12" fmla="*/ 1418035 w 1932439"/>
                  <a:gd name="connsiteY12" fmla="*/ 90351 h 1485903"/>
                  <a:gd name="connsiteX13" fmla="*/ 1314746 w 1932439"/>
                  <a:gd name="connsiteY13" fmla="*/ 447303 h 1485903"/>
                  <a:gd name="connsiteX14" fmla="*/ 957832 w 1932439"/>
                  <a:gd name="connsiteY14" fmla="*/ 344013 h 1485903"/>
                  <a:gd name="connsiteX15" fmla="*/ 973123 w 1932439"/>
                  <a:gd name="connsiteY15" fmla="*/ 65863 h 1485903"/>
                  <a:gd name="connsiteX16" fmla="*/ 963169 w 1932439"/>
                  <a:gd name="connsiteY16" fmla="*/ 7387 h 1485903"/>
                  <a:gd name="connsiteX17" fmla="*/ 939059 w 1932439"/>
                  <a:gd name="connsiteY17" fmla="*/ -335 h 1485903"/>
                  <a:gd name="connsiteX18" fmla="*/ 542897 w 1932439"/>
                  <a:gd name="connsiteY18" fmla="*/ -335 h 1485903"/>
                  <a:gd name="connsiteX19" fmla="*/ 444906 w 1932439"/>
                  <a:gd name="connsiteY19" fmla="*/ 97694 h 1485903"/>
                  <a:gd name="connsiteX20" fmla="*/ 444906 w 1932439"/>
                  <a:gd name="connsiteY20" fmla="*/ 466454 h 1485903"/>
                  <a:gd name="connsiteX21" fmla="*/ 398996 w 1932439"/>
                  <a:gd name="connsiteY21" fmla="*/ 512365 h 1485903"/>
                  <a:gd name="connsiteX22" fmla="*/ 378481 w 1932439"/>
                  <a:gd name="connsiteY22" fmla="*/ 507520 h 1485903"/>
                  <a:gd name="connsiteX23" fmla="*/ 261150 w 1932439"/>
                  <a:gd name="connsiteY23" fmla="*/ 479928 h 1485903"/>
                  <a:gd name="connsiteX24" fmla="*/ 5823 w 1932439"/>
                  <a:gd name="connsiteY24" fmla="*/ 805919 h 1485903"/>
                  <a:gd name="connsiteX25" fmla="*/ 202750 w 1932439"/>
                  <a:gd name="connsiteY25" fmla="*/ 998948 h 14859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1932439" h="1485903">
                    <a:moveTo>
                      <a:pt x="202750" y="998948"/>
                    </a:moveTo>
                    <a:cubicBezTo>
                      <a:pt x="262740" y="1012347"/>
                      <a:pt x="325493" y="1004512"/>
                      <a:pt x="380336" y="976731"/>
                    </a:cubicBezTo>
                    <a:cubicBezTo>
                      <a:pt x="402288" y="965641"/>
                      <a:pt x="429047" y="974460"/>
                      <a:pt x="440137" y="996412"/>
                    </a:cubicBezTo>
                    <a:cubicBezTo>
                      <a:pt x="443278" y="1002657"/>
                      <a:pt x="444906" y="1009508"/>
                      <a:pt x="444906" y="1016510"/>
                    </a:cubicBezTo>
                    <a:lnTo>
                      <a:pt x="444906" y="1387428"/>
                    </a:lnTo>
                    <a:cubicBezTo>
                      <a:pt x="444906" y="1441514"/>
                      <a:pt x="488773" y="1485380"/>
                      <a:pt x="542859" y="1485418"/>
                    </a:cubicBezTo>
                    <a:lnTo>
                      <a:pt x="1835166" y="1485418"/>
                    </a:lnTo>
                    <a:cubicBezTo>
                      <a:pt x="1888040" y="1485418"/>
                      <a:pt x="1930885" y="1442573"/>
                      <a:pt x="1930885" y="1389698"/>
                    </a:cubicBezTo>
                    <a:lnTo>
                      <a:pt x="1930885" y="98905"/>
                    </a:lnTo>
                    <a:cubicBezTo>
                      <a:pt x="1930885" y="44024"/>
                      <a:pt x="1886413" y="-448"/>
                      <a:pt x="1831533" y="-486"/>
                    </a:cubicBezTo>
                    <a:lnTo>
                      <a:pt x="1471705" y="-486"/>
                    </a:lnTo>
                    <a:cubicBezTo>
                      <a:pt x="1437906" y="-561"/>
                      <a:pt x="1410465" y="26803"/>
                      <a:pt x="1410390" y="60602"/>
                    </a:cubicBezTo>
                    <a:cubicBezTo>
                      <a:pt x="1410352" y="71010"/>
                      <a:pt x="1413001" y="81230"/>
                      <a:pt x="1418035" y="90351"/>
                    </a:cubicBezTo>
                    <a:cubicBezTo>
                      <a:pt x="1488093" y="217447"/>
                      <a:pt x="1441842" y="377245"/>
                      <a:pt x="1314746" y="447303"/>
                    </a:cubicBezTo>
                    <a:cubicBezTo>
                      <a:pt x="1187650" y="517323"/>
                      <a:pt x="1027852" y="471072"/>
                      <a:pt x="957832" y="344013"/>
                    </a:cubicBezTo>
                    <a:cubicBezTo>
                      <a:pt x="909310" y="255977"/>
                      <a:pt x="915252" y="148033"/>
                      <a:pt x="973123" y="65863"/>
                    </a:cubicBezTo>
                    <a:cubicBezTo>
                      <a:pt x="986522" y="46976"/>
                      <a:pt x="982056" y="20785"/>
                      <a:pt x="963169" y="7387"/>
                    </a:cubicBezTo>
                    <a:cubicBezTo>
                      <a:pt x="956129" y="2390"/>
                      <a:pt x="947689" y="-297"/>
                      <a:pt x="939059" y="-335"/>
                    </a:cubicBezTo>
                    <a:lnTo>
                      <a:pt x="542897" y="-335"/>
                    </a:lnTo>
                    <a:cubicBezTo>
                      <a:pt x="488773" y="-297"/>
                      <a:pt x="444906" y="43570"/>
                      <a:pt x="444906" y="97694"/>
                    </a:cubicBezTo>
                    <a:lnTo>
                      <a:pt x="444906" y="466454"/>
                    </a:lnTo>
                    <a:cubicBezTo>
                      <a:pt x="444906" y="491813"/>
                      <a:pt x="424354" y="512365"/>
                      <a:pt x="398996" y="512365"/>
                    </a:cubicBezTo>
                    <a:cubicBezTo>
                      <a:pt x="391880" y="512365"/>
                      <a:pt x="384840" y="510699"/>
                      <a:pt x="378481" y="507520"/>
                    </a:cubicBezTo>
                    <a:cubicBezTo>
                      <a:pt x="342033" y="489315"/>
                      <a:pt x="301876" y="479890"/>
                      <a:pt x="261150" y="479928"/>
                    </a:cubicBezTo>
                    <a:cubicBezTo>
                      <a:pt x="95449" y="479928"/>
                      <a:pt x="-34410" y="633367"/>
                      <a:pt x="5823" y="805919"/>
                    </a:cubicBezTo>
                    <a:cubicBezTo>
                      <a:pt x="26110" y="892631"/>
                      <a:pt x="115546" y="980175"/>
                      <a:pt x="202750" y="99894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7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cxnSp>
            <p:nvCxnSpPr>
              <p:cNvPr id="71" name="Straight Connector 70">
                <a:extLst>
                  <a:ext uri="{FF2B5EF4-FFF2-40B4-BE49-F238E27FC236}">
                    <a16:creationId xmlns:a16="http://schemas.microsoft.com/office/drawing/2014/main" id="{E2095B58-6EEF-0922-0EA2-E2DFFED389B6}"/>
                  </a:ext>
                </a:extLst>
              </p:cNvPr>
              <p:cNvCxnSpPr/>
              <p:nvPr/>
            </p:nvCxnSpPr>
            <p:spPr>
              <a:xfrm>
                <a:off x="2088444" y="6039554"/>
                <a:ext cx="10103556" cy="0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FFAB6D3D-A167-FEBF-1F70-245F0327485F}"/>
                </a:ext>
              </a:extLst>
            </p:cNvPr>
            <p:cNvSpPr txBox="1"/>
            <p:nvPr/>
          </p:nvSpPr>
          <p:spPr>
            <a:xfrm>
              <a:off x="4812944" y="3077816"/>
              <a:ext cx="1053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Lora" pitchFamily="2" charset="0"/>
                </a:rPr>
                <a:t>Success</a:t>
              </a: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AEDA76A9-BBFA-0C55-403E-73E7BB4D8990}"/>
                </a:ext>
              </a:extLst>
            </p:cNvPr>
            <p:cNvSpPr txBox="1"/>
            <p:nvPr/>
          </p:nvSpPr>
          <p:spPr>
            <a:xfrm rot="20496868">
              <a:off x="1964319" y="3067733"/>
              <a:ext cx="112077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Lora" pitchFamily="2" charset="0"/>
                </a:rPr>
                <a:t>Support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B180233-41FD-FC1F-A197-4926A87F52CC}"/>
                </a:ext>
              </a:extLst>
            </p:cNvPr>
            <p:cNvSpPr txBox="1"/>
            <p:nvPr/>
          </p:nvSpPr>
          <p:spPr>
            <a:xfrm>
              <a:off x="7197374" y="5599867"/>
              <a:ext cx="125431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Lora" pitchFamily="2" charset="0"/>
                </a:rPr>
                <a:t>Guidance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EDE7259-A0DA-20E3-2899-24D1CF93F455}"/>
                </a:ext>
              </a:extLst>
            </p:cNvPr>
            <p:cNvSpPr txBox="1"/>
            <p:nvPr/>
          </p:nvSpPr>
          <p:spPr>
            <a:xfrm>
              <a:off x="7579221" y="3020753"/>
              <a:ext cx="97280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Lora" pitchFamily="2" charset="0"/>
                </a:rPr>
                <a:t>Hard Work</a:t>
              </a: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393B5EA4-3140-3372-B4B0-388972C07EEA}"/>
              </a:ext>
            </a:extLst>
          </p:cNvPr>
          <p:cNvSpPr txBox="1"/>
          <p:nvPr/>
        </p:nvSpPr>
        <p:spPr>
          <a:xfrm>
            <a:off x="0" y="422745"/>
            <a:ext cx="121920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0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Lora" pitchFamily="2" charset="0"/>
              </a:rPr>
              <a:t> Teamwork PowerPoint Presentation</a:t>
            </a:r>
          </a:p>
        </p:txBody>
      </p:sp>
    </p:spTree>
    <p:extLst>
      <p:ext uri="{BB962C8B-B14F-4D97-AF65-F5344CB8AC3E}">
        <p14:creationId xmlns:p14="http://schemas.microsoft.com/office/powerpoint/2010/main" val="6483578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" name="Group 135">
            <a:extLst>
              <a:ext uri="{FF2B5EF4-FFF2-40B4-BE49-F238E27FC236}">
                <a16:creationId xmlns:a16="http://schemas.microsoft.com/office/drawing/2014/main" id="{4E2E93B8-B00C-C838-39CA-F01F181077A0}"/>
              </a:ext>
            </a:extLst>
          </p:cNvPr>
          <p:cNvGrpSpPr/>
          <p:nvPr/>
        </p:nvGrpSpPr>
        <p:grpSpPr>
          <a:xfrm>
            <a:off x="475268" y="1386496"/>
            <a:ext cx="11252753" cy="4897817"/>
            <a:chOff x="521559" y="1678536"/>
            <a:chExt cx="11252753" cy="4897817"/>
          </a:xfrm>
        </p:grpSpPr>
        <p:grpSp>
          <p:nvGrpSpPr>
            <p:cNvPr id="134" name="Group 133">
              <a:extLst>
                <a:ext uri="{FF2B5EF4-FFF2-40B4-BE49-F238E27FC236}">
                  <a16:creationId xmlns:a16="http://schemas.microsoft.com/office/drawing/2014/main" id="{A414AC77-E92C-D41D-F793-8BDA2752FF4E}"/>
                </a:ext>
              </a:extLst>
            </p:cNvPr>
            <p:cNvGrpSpPr/>
            <p:nvPr/>
          </p:nvGrpSpPr>
          <p:grpSpPr>
            <a:xfrm>
              <a:off x="2753725" y="1741983"/>
              <a:ext cx="6683786" cy="4049804"/>
              <a:chOff x="1473643" y="966362"/>
              <a:chExt cx="9243950" cy="5601045"/>
            </a:xfrm>
          </p:grpSpPr>
          <p:sp>
            <p:nvSpPr>
              <p:cNvPr id="5" name="Freeform: Shape 4">
                <a:extLst>
                  <a:ext uri="{FF2B5EF4-FFF2-40B4-BE49-F238E27FC236}">
                    <a16:creationId xmlns:a16="http://schemas.microsoft.com/office/drawing/2014/main" id="{36B70406-EE1D-5618-A651-36B141821225}"/>
                  </a:ext>
                </a:extLst>
              </p:cNvPr>
              <p:cNvSpPr/>
              <p:nvPr/>
            </p:nvSpPr>
            <p:spPr>
              <a:xfrm>
                <a:off x="4798120" y="1974024"/>
                <a:ext cx="330948" cy="409162"/>
              </a:xfrm>
              <a:custGeom>
                <a:avLst/>
                <a:gdLst>
                  <a:gd name="connsiteX0" fmla="*/ 162506 w 330948"/>
                  <a:gd name="connsiteY0" fmla="*/ 0 h 409162"/>
                  <a:gd name="connsiteX1" fmla="*/ 162694 w 330948"/>
                  <a:gd name="connsiteY1" fmla="*/ 0 h 409162"/>
                  <a:gd name="connsiteX2" fmla="*/ 299899 w 330948"/>
                  <a:gd name="connsiteY2" fmla="*/ 471 h 409162"/>
                  <a:gd name="connsiteX3" fmla="*/ 330949 w 330948"/>
                  <a:gd name="connsiteY3" fmla="*/ 324588 h 409162"/>
                  <a:gd name="connsiteX4" fmla="*/ 170798 w 330948"/>
                  <a:gd name="connsiteY4" fmla="*/ 409162 h 409162"/>
                  <a:gd name="connsiteX5" fmla="*/ 0 w 330948"/>
                  <a:gd name="connsiteY5" fmla="*/ 325530 h 409162"/>
                  <a:gd name="connsiteX6" fmla="*/ 27611 w 330948"/>
                  <a:gd name="connsiteY6" fmla="*/ 471 h 409162"/>
                  <a:gd name="connsiteX7" fmla="*/ 162506 w 330948"/>
                  <a:gd name="connsiteY7" fmla="*/ 0 h 409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30948" h="409162">
                    <a:moveTo>
                      <a:pt x="162506" y="0"/>
                    </a:moveTo>
                    <a:lnTo>
                      <a:pt x="162694" y="0"/>
                    </a:lnTo>
                    <a:lnTo>
                      <a:pt x="299899" y="471"/>
                    </a:lnTo>
                    <a:lnTo>
                      <a:pt x="330949" y="324588"/>
                    </a:lnTo>
                    <a:lnTo>
                      <a:pt x="170798" y="409162"/>
                    </a:lnTo>
                    <a:lnTo>
                      <a:pt x="0" y="325530"/>
                    </a:lnTo>
                    <a:lnTo>
                      <a:pt x="27611" y="471"/>
                    </a:lnTo>
                    <a:lnTo>
                      <a:pt x="162506" y="0"/>
                    </a:lnTo>
                    <a:close/>
                  </a:path>
                </a:pathLst>
              </a:custGeom>
              <a:solidFill>
                <a:srgbClr val="F37A50"/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" name="Freeform: Shape 5">
                <a:extLst>
                  <a:ext uri="{FF2B5EF4-FFF2-40B4-BE49-F238E27FC236}">
                    <a16:creationId xmlns:a16="http://schemas.microsoft.com/office/drawing/2014/main" id="{2BDEE69C-2068-70D7-1CDF-1A29CF1978E3}"/>
                  </a:ext>
                </a:extLst>
              </p:cNvPr>
              <p:cNvSpPr/>
              <p:nvPr/>
            </p:nvSpPr>
            <p:spPr>
              <a:xfrm>
                <a:off x="4546867" y="1310270"/>
                <a:ext cx="673703" cy="801264"/>
              </a:xfrm>
              <a:custGeom>
                <a:avLst/>
                <a:gdLst>
                  <a:gd name="connsiteX0" fmla="*/ 36462 w 673703"/>
                  <a:gd name="connsiteY0" fmla="*/ 519944 h 801264"/>
                  <a:gd name="connsiteX1" fmla="*/ 489490 w 673703"/>
                  <a:gd name="connsiteY1" fmla="*/ 781961 h 801264"/>
                  <a:gd name="connsiteX2" fmla="*/ 636683 w 673703"/>
                  <a:gd name="connsiteY2" fmla="*/ 279790 h 801264"/>
                  <a:gd name="connsiteX3" fmla="*/ 183655 w 673703"/>
                  <a:gd name="connsiteY3" fmla="*/ 17773 h 801264"/>
                  <a:gd name="connsiteX4" fmla="*/ 36462 w 673703"/>
                  <a:gd name="connsiteY4" fmla="*/ 519944 h 801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3703" h="801264">
                    <a:moveTo>
                      <a:pt x="36462" y="519944"/>
                    </a:moveTo>
                    <a:cubicBezTo>
                      <a:pt x="120942" y="730981"/>
                      <a:pt x="323874" y="848301"/>
                      <a:pt x="489490" y="781961"/>
                    </a:cubicBezTo>
                    <a:cubicBezTo>
                      <a:pt x="655106" y="715620"/>
                      <a:pt x="721116" y="490779"/>
                      <a:pt x="636683" y="279790"/>
                    </a:cubicBezTo>
                    <a:cubicBezTo>
                      <a:pt x="552249" y="68801"/>
                      <a:pt x="349270" y="-48567"/>
                      <a:pt x="183655" y="17773"/>
                    </a:cubicBezTo>
                    <a:cubicBezTo>
                      <a:pt x="18039" y="84114"/>
                      <a:pt x="-47924" y="308955"/>
                      <a:pt x="36462" y="519944"/>
                    </a:cubicBezTo>
                    <a:close/>
                  </a:path>
                </a:pathLst>
              </a:custGeom>
              <a:solidFill>
                <a:srgbClr val="F37A50"/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60C6E0F8-FB06-5C23-9D77-6A0C87DA6742}"/>
                  </a:ext>
                </a:extLst>
              </p:cNvPr>
              <p:cNvSpPr/>
              <p:nvPr/>
            </p:nvSpPr>
            <p:spPr>
              <a:xfrm>
                <a:off x="5106212" y="1611272"/>
                <a:ext cx="62109" cy="62104"/>
              </a:xfrm>
              <a:custGeom>
                <a:avLst/>
                <a:gdLst>
                  <a:gd name="connsiteX0" fmla="*/ 5295 w 62109"/>
                  <a:gd name="connsiteY0" fmla="*/ 48002 h 62104"/>
                  <a:gd name="connsiteX1" fmla="*/ 48501 w 62109"/>
                  <a:gd name="connsiteY1" fmla="*/ 55791 h 62104"/>
                  <a:gd name="connsiteX2" fmla="*/ 56276 w 62109"/>
                  <a:gd name="connsiteY2" fmla="*/ 12575 h 62104"/>
                  <a:gd name="connsiteX3" fmla="*/ 13070 w 62109"/>
                  <a:gd name="connsiteY3" fmla="*/ 4787 h 62104"/>
                  <a:gd name="connsiteX4" fmla="*/ 13070 w 62109"/>
                  <a:gd name="connsiteY4" fmla="*/ 4796 h 62104"/>
                  <a:gd name="connsiteX5" fmla="*/ 5295 w 62109"/>
                  <a:gd name="connsiteY5" fmla="*/ 48002 h 62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2109" h="62104">
                    <a:moveTo>
                      <a:pt x="5295" y="48002"/>
                    </a:moveTo>
                    <a:cubicBezTo>
                      <a:pt x="15096" y="62086"/>
                      <a:pt x="34414" y="65572"/>
                      <a:pt x="48501" y="55791"/>
                    </a:cubicBezTo>
                    <a:cubicBezTo>
                      <a:pt x="62589" y="46005"/>
                      <a:pt x="66076" y="26659"/>
                      <a:pt x="56276" y="12575"/>
                    </a:cubicBezTo>
                    <a:cubicBezTo>
                      <a:pt x="46522" y="-1508"/>
                      <a:pt x="27157" y="-4994"/>
                      <a:pt x="13070" y="4787"/>
                    </a:cubicBezTo>
                    <a:cubicBezTo>
                      <a:pt x="13070" y="4792"/>
                      <a:pt x="13070" y="4792"/>
                      <a:pt x="13070" y="4796"/>
                    </a:cubicBezTo>
                    <a:cubicBezTo>
                      <a:pt x="-1018" y="14582"/>
                      <a:pt x="-4505" y="33924"/>
                      <a:pt x="5295" y="48002"/>
                    </a:cubicBezTo>
                    <a:close/>
                  </a:path>
                </a:pathLst>
              </a:custGeom>
              <a:solidFill>
                <a:srgbClr val="000000"/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2C5E6E08-9351-7B6E-A91F-55264F3EF9D0}"/>
                  </a:ext>
                </a:extLst>
              </p:cNvPr>
              <p:cNvSpPr/>
              <p:nvPr/>
            </p:nvSpPr>
            <p:spPr>
              <a:xfrm>
                <a:off x="4873240" y="1702178"/>
                <a:ext cx="67177" cy="67192"/>
              </a:xfrm>
              <a:custGeom>
                <a:avLst/>
                <a:gdLst>
                  <a:gd name="connsiteX0" fmla="*/ 5746 w 67177"/>
                  <a:gd name="connsiteY0" fmla="*/ 52037 h 67192"/>
                  <a:gd name="connsiteX1" fmla="*/ 52533 w 67177"/>
                  <a:gd name="connsiteY1" fmla="*/ 60396 h 67192"/>
                  <a:gd name="connsiteX2" fmla="*/ 60873 w 67177"/>
                  <a:gd name="connsiteY2" fmla="*/ 13627 h 67192"/>
                  <a:gd name="connsiteX3" fmla="*/ 14133 w 67177"/>
                  <a:gd name="connsiteY3" fmla="*/ 5250 h 67192"/>
                  <a:gd name="connsiteX4" fmla="*/ 5746 w 67177"/>
                  <a:gd name="connsiteY4" fmla="*/ 52037 h 671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177" h="67192">
                    <a:moveTo>
                      <a:pt x="5746" y="52037"/>
                    </a:moveTo>
                    <a:cubicBezTo>
                      <a:pt x="16352" y="67260"/>
                      <a:pt x="37291" y="71002"/>
                      <a:pt x="52533" y="60396"/>
                    </a:cubicBezTo>
                    <a:cubicBezTo>
                      <a:pt x="67751" y="49789"/>
                      <a:pt x="71474" y="28851"/>
                      <a:pt x="60873" y="13627"/>
                    </a:cubicBezTo>
                    <a:cubicBezTo>
                      <a:pt x="50271" y="-1582"/>
                      <a:pt x="29356" y="-5332"/>
                      <a:pt x="14133" y="5250"/>
                    </a:cubicBezTo>
                    <a:cubicBezTo>
                      <a:pt x="-1086" y="15866"/>
                      <a:pt x="-4841" y="36800"/>
                      <a:pt x="5746" y="52037"/>
                    </a:cubicBezTo>
                    <a:close/>
                  </a:path>
                </a:pathLst>
              </a:custGeom>
              <a:solidFill>
                <a:srgbClr val="000000"/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93A43387-ADCE-474A-F8C8-8C9A181F1238}"/>
                  </a:ext>
                </a:extLst>
              </p:cNvPr>
              <p:cNvSpPr/>
              <p:nvPr/>
            </p:nvSpPr>
            <p:spPr>
              <a:xfrm>
                <a:off x="5064660" y="1709605"/>
                <a:ext cx="94233" cy="145543"/>
              </a:xfrm>
              <a:custGeom>
                <a:avLst/>
                <a:gdLst>
                  <a:gd name="connsiteX0" fmla="*/ -269 w 94233"/>
                  <a:gd name="connsiteY0" fmla="*/ -763 h 145543"/>
                  <a:gd name="connsiteX1" fmla="*/ 93965 w 94233"/>
                  <a:gd name="connsiteY1" fmla="*/ 72268 h 145543"/>
                  <a:gd name="connsiteX2" fmla="*/ 35399 w 94233"/>
                  <a:gd name="connsiteY2" fmla="*/ 144780 h 145543"/>
                  <a:gd name="connsiteX3" fmla="*/ 53303 w 94233"/>
                  <a:gd name="connsiteY3" fmla="*/ 69723 h 145543"/>
                  <a:gd name="connsiteX4" fmla="*/ -269 w 94233"/>
                  <a:gd name="connsiteY4" fmla="*/ -763 h 145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4233" h="145543">
                    <a:moveTo>
                      <a:pt x="-269" y="-763"/>
                    </a:moveTo>
                    <a:cubicBezTo>
                      <a:pt x="41665" y="32219"/>
                      <a:pt x="93965" y="72268"/>
                      <a:pt x="93965" y="72268"/>
                    </a:cubicBezTo>
                    <a:cubicBezTo>
                      <a:pt x="93965" y="72268"/>
                      <a:pt x="94530" y="122824"/>
                      <a:pt x="35399" y="144780"/>
                    </a:cubicBezTo>
                    <a:cubicBezTo>
                      <a:pt x="56789" y="125368"/>
                      <a:pt x="75542" y="99548"/>
                      <a:pt x="53303" y="69723"/>
                    </a:cubicBezTo>
                    <a:cubicBezTo>
                      <a:pt x="31064" y="39899"/>
                      <a:pt x="-269" y="-763"/>
                      <a:pt x="-269" y="-763"/>
                    </a:cubicBezTo>
                    <a:close/>
                  </a:path>
                </a:pathLst>
              </a:custGeom>
              <a:solidFill>
                <a:srgbClr val="DE623C"/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1D803299-F822-6FFB-F3F1-8F56D4E2667E}"/>
                  </a:ext>
                </a:extLst>
              </p:cNvPr>
              <p:cNvSpPr/>
              <p:nvPr/>
            </p:nvSpPr>
            <p:spPr>
              <a:xfrm>
                <a:off x="4802606" y="1649955"/>
                <a:ext cx="91255" cy="84810"/>
              </a:xfrm>
              <a:custGeom>
                <a:avLst/>
                <a:gdLst>
                  <a:gd name="connsiteX0" fmla="*/ 15176 w 91255"/>
                  <a:gd name="connsiteY0" fmla="*/ 84047 h 84810"/>
                  <a:gd name="connsiteX1" fmla="*/ -269 w 91255"/>
                  <a:gd name="connsiteY1" fmla="*/ 68489 h 84810"/>
                  <a:gd name="connsiteX2" fmla="*/ 99 w 91255"/>
                  <a:gd name="connsiteY2" fmla="*/ 65200 h 84810"/>
                  <a:gd name="connsiteX3" fmla="*/ 75486 w 91255"/>
                  <a:gd name="connsiteY3" fmla="*/ -763 h 84810"/>
                  <a:gd name="connsiteX4" fmla="*/ 90987 w 91255"/>
                  <a:gd name="connsiteY4" fmla="*/ 14738 h 84810"/>
                  <a:gd name="connsiteX5" fmla="*/ 75486 w 91255"/>
                  <a:gd name="connsiteY5" fmla="*/ 30240 h 84810"/>
                  <a:gd name="connsiteX6" fmla="*/ 30065 w 91255"/>
                  <a:gd name="connsiteY6" fmla="*/ 72409 h 84810"/>
                  <a:gd name="connsiteX7" fmla="*/ 15176 w 91255"/>
                  <a:gd name="connsiteY7" fmla="*/ 84047 h 848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1255" h="84810">
                    <a:moveTo>
                      <a:pt x="15176" y="84047"/>
                    </a:moveTo>
                    <a:cubicBezTo>
                      <a:pt x="6615" y="84014"/>
                      <a:pt x="-297" y="77050"/>
                      <a:pt x="-269" y="68489"/>
                    </a:cubicBezTo>
                    <a:cubicBezTo>
                      <a:pt x="-264" y="67382"/>
                      <a:pt x="-142" y="66279"/>
                      <a:pt x="99" y="65200"/>
                    </a:cubicBezTo>
                    <a:cubicBezTo>
                      <a:pt x="5517" y="42443"/>
                      <a:pt x="28369" y="-763"/>
                      <a:pt x="75486" y="-763"/>
                    </a:cubicBezTo>
                    <a:cubicBezTo>
                      <a:pt x="84047" y="-763"/>
                      <a:pt x="90987" y="6177"/>
                      <a:pt x="90987" y="14738"/>
                    </a:cubicBezTo>
                    <a:cubicBezTo>
                      <a:pt x="90987" y="23299"/>
                      <a:pt x="84047" y="30240"/>
                      <a:pt x="75486" y="30240"/>
                    </a:cubicBezTo>
                    <a:cubicBezTo>
                      <a:pt x="40478" y="30240"/>
                      <a:pt x="30159" y="71985"/>
                      <a:pt x="30065" y="72409"/>
                    </a:cubicBezTo>
                    <a:cubicBezTo>
                      <a:pt x="28298" y="79204"/>
                      <a:pt x="22196" y="83977"/>
                      <a:pt x="15176" y="84047"/>
                    </a:cubicBezTo>
                    <a:close/>
                  </a:path>
                </a:pathLst>
              </a:custGeom>
              <a:solidFill>
                <a:srgbClr val="201D40"/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4521AAFF-1CF8-293E-1B98-104738AA0504}"/>
                  </a:ext>
                </a:extLst>
              </p:cNvPr>
              <p:cNvSpPr/>
              <p:nvPr/>
            </p:nvSpPr>
            <p:spPr>
              <a:xfrm>
                <a:off x="5066311" y="1545793"/>
                <a:ext cx="100406" cy="48611"/>
              </a:xfrm>
              <a:custGeom>
                <a:avLst/>
                <a:gdLst>
                  <a:gd name="connsiteX0" fmla="*/ 12686 w 100406"/>
                  <a:gd name="connsiteY0" fmla="*/ 47848 h 48611"/>
                  <a:gd name="connsiteX1" fmla="*/ 6184 w 100406"/>
                  <a:gd name="connsiteY1" fmla="*/ 46058 h 48611"/>
                  <a:gd name="connsiteX2" fmla="*/ 1472 w 100406"/>
                  <a:gd name="connsiteY2" fmla="*/ 28422 h 48611"/>
                  <a:gd name="connsiteX3" fmla="*/ 1472 w 100406"/>
                  <a:gd name="connsiteY3" fmla="*/ 28389 h 48611"/>
                  <a:gd name="connsiteX4" fmla="*/ 41239 w 100406"/>
                  <a:gd name="connsiteY4" fmla="*/ 119 h 48611"/>
                  <a:gd name="connsiteX5" fmla="*/ 95047 w 100406"/>
                  <a:gd name="connsiteY5" fmla="*/ 17175 h 48611"/>
                  <a:gd name="connsiteX6" fmla="*/ 97497 w 100406"/>
                  <a:gd name="connsiteY6" fmla="*/ 35268 h 48611"/>
                  <a:gd name="connsiteX7" fmla="*/ 79404 w 100406"/>
                  <a:gd name="connsiteY7" fmla="*/ 37709 h 48611"/>
                  <a:gd name="connsiteX8" fmla="*/ 78933 w 100406"/>
                  <a:gd name="connsiteY8" fmla="*/ 37341 h 48611"/>
                  <a:gd name="connsiteX9" fmla="*/ 45951 w 100406"/>
                  <a:gd name="connsiteY9" fmla="*/ 25515 h 48611"/>
                  <a:gd name="connsiteX10" fmla="*/ 23759 w 100406"/>
                  <a:gd name="connsiteY10" fmla="*/ 41582 h 48611"/>
                  <a:gd name="connsiteX11" fmla="*/ 12686 w 100406"/>
                  <a:gd name="connsiteY11" fmla="*/ 47848 h 48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0406" h="48611">
                    <a:moveTo>
                      <a:pt x="12686" y="47848"/>
                    </a:moveTo>
                    <a:cubicBezTo>
                      <a:pt x="10378" y="47858"/>
                      <a:pt x="8163" y="47236"/>
                      <a:pt x="6184" y="46058"/>
                    </a:cubicBezTo>
                    <a:cubicBezTo>
                      <a:pt x="12" y="42496"/>
                      <a:pt x="-2108" y="34599"/>
                      <a:pt x="1472" y="28422"/>
                    </a:cubicBezTo>
                    <a:cubicBezTo>
                      <a:pt x="1472" y="28412"/>
                      <a:pt x="1472" y="28398"/>
                      <a:pt x="1472" y="28389"/>
                    </a:cubicBezTo>
                    <a:cubicBezTo>
                      <a:pt x="2038" y="27447"/>
                      <a:pt x="15608" y="4831"/>
                      <a:pt x="41239" y="119"/>
                    </a:cubicBezTo>
                    <a:cubicBezTo>
                      <a:pt x="58767" y="-3132"/>
                      <a:pt x="76859" y="2616"/>
                      <a:pt x="95047" y="17175"/>
                    </a:cubicBezTo>
                    <a:cubicBezTo>
                      <a:pt x="100701" y="21496"/>
                      <a:pt x="101831" y="29600"/>
                      <a:pt x="97497" y="35268"/>
                    </a:cubicBezTo>
                    <a:cubicBezTo>
                      <a:pt x="93162" y="40941"/>
                      <a:pt x="85058" y="42029"/>
                      <a:pt x="79404" y="37709"/>
                    </a:cubicBezTo>
                    <a:cubicBezTo>
                      <a:pt x="79215" y="37591"/>
                      <a:pt x="79074" y="37468"/>
                      <a:pt x="78933" y="37341"/>
                    </a:cubicBezTo>
                    <a:cubicBezTo>
                      <a:pt x="66871" y="27918"/>
                      <a:pt x="55751" y="23677"/>
                      <a:pt x="45951" y="25515"/>
                    </a:cubicBezTo>
                    <a:cubicBezTo>
                      <a:pt x="36763" y="27828"/>
                      <a:pt x="28800" y="33581"/>
                      <a:pt x="23759" y="41582"/>
                    </a:cubicBezTo>
                    <a:cubicBezTo>
                      <a:pt x="21403" y="45464"/>
                      <a:pt x="17210" y="47839"/>
                      <a:pt x="12686" y="47848"/>
                    </a:cubicBezTo>
                    <a:close/>
                  </a:path>
                </a:pathLst>
              </a:custGeom>
              <a:solidFill>
                <a:srgbClr val="201D40"/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7BCC45D2-C468-909B-9780-D24A480862BA}"/>
                  </a:ext>
                </a:extLst>
              </p:cNvPr>
              <p:cNvSpPr/>
              <p:nvPr/>
            </p:nvSpPr>
            <p:spPr>
              <a:xfrm>
                <a:off x="4451135" y="1220233"/>
                <a:ext cx="708525" cy="668791"/>
              </a:xfrm>
              <a:custGeom>
                <a:avLst/>
                <a:gdLst>
                  <a:gd name="connsiteX0" fmla="*/ 16945 w 708525"/>
                  <a:gd name="connsiteY0" fmla="*/ 452375 h 668791"/>
                  <a:gd name="connsiteX1" fmla="*/ 119471 w 708525"/>
                  <a:gd name="connsiteY1" fmla="*/ 131981 h 668791"/>
                  <a:gd name="connsiteX2" fmla="*/ 67219 w 708525"/>
                  <a:gd name="connsiteY2" fmla="*/ 62248 h 668791"/>
                  <a:gd name="connsiteX3" fmla="*/ 175588 w 708525"/>
                  <a:gd name="connsiteY3" fmla="*/ 59892 h 668791"/>
                  <a:gd name="connsiteX4" fmla="*/ 567175 w 708525"/>
                  <a:gd name="connsiteY4" fmla="*/ 76289 h 668791"/>
                  <a:gd name="connsiteX5" fmla="*/ 707489 w 708525"/>
                  <a:gd name="connsiteY5" fmla="*/ 325018 h 668791"/>
                  <a:gd name="connsiteX6" fmla="*/ 601947 w 708525"/>
                  <a:gd name="connsiteY6" fmla="*/ 200819 h 668791"/>
                  <a:gd name="connsiteX7" fmla="*/ 488867 w 708525"/>
                  <a:gd name="connsiteY7" fmla="*/ 275028 h 668791"/>
                  <a:gd name="connsiteX8" fmla="*/ 233023 w 708525"/>
                  <a:gd name="connsiteY8" fmla="*/ 325018 h 668791"/>
                  <a:gd name="connsiteX9" fmla="*/ 175870 w 708525"/>
                  <a:gd name="connsiteY9" fmla="*/ 668029 h 668791"/>
                  <a:gd name="connsiteX10" fmla="*/ 16945 w 708525"/>
                  <a:gd name="connsiteY10" fmla="*/ 452375 h 6687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08525" h="668791">
                    <a:moveTo>
                      <a:pt x="16945" y="452375"/>
                    </a:moveTo>
                    <a:cubicBezTo>
                      <a:pt x="-54484" y="249019"/>
                      <a:pt x="119471" y="131981"/>
                      <a:pt x="119471" y="131981"/>
                    </a:cubicBezTo>
                    <a:cubicBezTo>
                      <a:pt x="119471" y="131981"/>
                      <a:pt x="72826" y="127787"/>
                      <a:pt x="67219" y="62248"/>
                    </a:cubicBezTo>
                    <a:cubicBezTo>
                      <a:pt x="102656" y="73127"/>
                      <a:pt x="140655" y="72303"/>
                      <a:pt x="175588" y="59892"/>
                    </a:cubicBezTo>
                    <a:cubicBezTo>
                      <a:pt x="407496" y="-24070"/>
                      <a:pt x="567175" y="-22939"/>
                      <a:pt x="567175" y="76289"/>
                    </a:cubicBezTo>
                    <a:cubicBezTo>
                      <a:pt x="567175" y="111626"/>
                      <a:pt x="720352" y="87408"/>
                      <a:pt x="707489" y="325018"/>
                    </a:cubicBezTo>
                    <a:cubicBezTo>
                      <a:pt x="708432" y="308245"/>
                      <a:pt x="653682" y="210572"/>
                      <a:pt x="601947" y="200819"/>
                    </a:cubicBezTo>
                    <a:cubicBezTo>
                      <a:pt x="550213" y="191065"/>
                      <a:pt x="596953" y="260186"/>
                      <a:pt x="488867" y="275028"/>
                    </a:cubicBezTo>
                    <a:cubicBezTo>
                      <a:pt x="379792" y="290011"/>
                      <a:pt x="299599" y="263531"/>
                      <a:pt x="233023" y="325018"/>
                    </a:cubicBezTo>
                    <a:cubicBezTo>
                      <a:pt x="180865" y="378637"/>
                      <a:pt x="167955" y="651585"/>
                      <a:pt x="175870" y="668029"/>
                    </a:cubicBezTo>
                    <a:cubicBezTo>
                      <a:pt x="157919" y="630759"/>
                      <a:pt x="48325" y="541756"/>
                      <a:pt x="16945" y="452375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DDCFA778-7E36-F982-F050-9FBB5EFC389F}"/>
                  </a:ext>
                </a:extLst>
              </p:cNvPr>
              <p:cNvSpPr/>
              <p:nvPr/>
            </p:nvSpPr>
            <p:spPr>
              <a:xfrm>
                <a:off x="4627311" y="1709605"/>
                <a:ext cx="632618" cy="464000"/>
              </a:xfrm>
              <a:custGeom>
                <a:avLst/>
                <a:gdLst>
                  <a:gd name="connsiteX0" fmla="*/ 588231 w 632618"/>
                  <a:gd name="connsiteY0" fmla="*/ -763 h 464000"/>
                  <a:gd name="connsiteX1" fmla="*/ 580221 w 632618"/>
                  <a:gd name="connsiteY1" fmla="*/ 161366 h 464000"/>
                  <a:gd name="connsiteX2" fmla="*/ 484291 w 632618"/>
                  <a:gd name="connsiteY2" fmla="*/ 169281 h 464000"/>
                  <a:gd name="connsiteX3" fmla="*/ 214170 w 632618"/>
                  <a:gd name="connsiteY3" fmla="*/ 287073 h 464000"/>
                  <a:gd name="connsiteX4" fmla="*/ -117 w 632618"/>
                  <a:gd name="connsiteY4" fmla="*/ 84848 h 464000"/>
                  <a:gd name="connsiteX5" fmla="*/ 465821 w 632618"/>
                  <a:gd name="connsiteY5" fmla="*/ 455705 h 464000"/>
                  <a:gd name="connsiteX6" fmla="*/ 588231 w 632618"/>
                  <a:gd name="connsiteY6" fmla="*/ -763 h 464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32618" h="464000">
                    <a:moveTo>
                      <a:pt x="588231" y="-763"/>
                    </a:moveTo>
                    <a:cubicBezTo>
                      <a:pt x="588231" y="-763"/>
                      <a:pt x="598078" y="123060"/>
                      <a:pt x="580221" y="161366"/>
                    </a:cubicBezTo>
                    <a:cubicBezTo>
                      <a:pt x="561657" y="111705"/>
                      <a:pt x="521749" y="164334"/>
                      <a:pt x="484291" y="169281"/>
                    </a:cubicBezTo>
                    <a:cubicBezTo>
                      <a:pt x="393733" y="181249"/>
                      <a:pt x="230378" y="151047"/>
                      <a:pt x="214170" y="287073"/>
                    </a:cubicBezTo>
                    <a:cubicBezTo>
                      <a:pt x="103540" y="321893"/>
                      <a:pt x="-117" y="84848"/>
                      <a:pt x="-117" y="84848"/>
                    </a:cubicBezTo>
                    <a:cubicBezTo>
                      <a:pt x="-6477" y="349456"/>
                      <a:pt x="187172" y="499476"/>
                      <a:pt x="465821" y="455705"/>
                    </a:cubicBezTo>
                    <a:cubicBezTo>
                      <a:pt x="649436" y="426869"/>
                      <a:pt x="666445" y="171260"/>
                      <a:pt x="588231" y="-763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BC693C37-B1E8-AE9D-F59D-98304C3E6756}"/>
                  </a:ext>
                </a:extLst>
              </p:cNvPr>
              <p:cNvSpPr/>
              <p:nvPr/>
            </p:nvSpPr>
            <p:spPr>
              <a:xfrm>
                <a:off x="4963582" y="1890580"/>
                <a:ext cx="207977" cy="77149"/>
              </a:xfrm>
              <a:custGeom>
                <a:avLst/>
                <a:gdLst>
                  <a:gd name="connsiteX0" fmla="*/ 61090 w 207977"/>
                  <a:gd name="connsiteY0" fmla="*/ 71986 h 77149"/>
                  <a:gd name="connsiteX1" fmla="*/ 5209 w 207977"/>
                  <a:gd name="connsiteY1" fmla="*/ 50076 h 77149"/>
                  <a:gd name="connsiteX2" fmla="*/ 922 w 207977"/>
                  <a:gd name="connsiteY2" fmla="*/ 36106 h 77149"/>
                  <a:gd name="connsiteX3" fmla="*/ 14915 w 207977"/>
                  <a:gd name="connsiteY3" fmla="*/ 31842 h 77149"/>
                  <a:gd name="connsiteX4" fmla="*/ 129126 w 207977"/>
                  <a:gd name="connsiteY4" fmla="*/ 51207 h 77149"/>
                  <a:gd name="connsiteX5" fmla="*/ 188635 w 207977"/>
                  <a:gd name="connsiteY5" fmla="*/ 4090 h 77149"/>
                  <a:gd name="connsiteX6" fmla="*/ 202864 w 207977"/>
                  <a:gd name="connsiteY6" fmla="*/ 806 h 77149"/>
                  <a:gd name="connsiteX7" fmla="*/ 206916 w 207977"/>
                  <a:gd name="connsiteY7" fmla="*/ 13514 h 77149"/>
                  <a:gd name="connsiteX8" fmla="*/ 135534 w 207977"/>
                  <a:gd name="connsiteY8" fmla="*/ 70619 h 77149"/>
                  <a:gd name="connsiteX9" fmla="*/ 61090 w 207977"/>
                  <a:gd name="connsiteY9" fmla="*/ 71986 h 77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7977" h="77149">
                    <a:moveTo>
                      <a:pt x="61090" y="71986"/>
                    </a:moveTo>
                    <a:cubicBezTo>
                      <a:pt x="41584" y="67090"/>
                      <a:pt x="22831" y="59726"/>
                      <a:pt x="5209" y="50076"/>
                    </a:cubicBezTo>
                    <a:cubicBezTo>
                      <a:pt x="168" y="47395"/>
                      <a:pt x="-1717" y="41143"/>
                      <a:pt x="922" y="36106"/>
                    </a:cubicBezTo>
                    <a:cubicBezTo>
                      <a:pt x="3607" y="31069"/>
                      <a:pt x="9874" y="29161"/>
                      <a:pt x="14915" y="31842"/>
                    </a:cubicBezTo>
                    <a:cubicBezTo>
                      <a:pt x="57791" y="54741"/>
                      <a:pt x="96239" y="61290"/>
                      <a:pt x="129126" y="51207"/>
                    </a:cubicBezTo>
                    <a:cubicBezTo>
                      <a:pt x="154004" y="43225"/>
                      <a:pt x="175160" y="26480"/>
                      <a:pt x="188635" y="4090"/>
                    </a:cubicBezTo>
                    <a:cubicBezTo>
                      <a:pt x="191650" y="-744"/>
                      <a:pt x="198011" y="-2214"/>
                      <a:pt x="202864" y="806"/>
                    </a:cubicBezTo>
                    <a:cubicBezTo>
                      <a:pt x="207152" y="3478"/>
                      <a:pt x="208848" y="8854"/>
                      <a:pt x="206916" y="13514"/>
                    </a:cubicBezTo>
                    <a:cubicBezTo>
                      <a:pt x="191085" y="40776"/>
                      <a:pt x="165595" y="61144"/>
                      <a:pt x="135534" y="70619"/>
                    </a:cubicBezTo>
                    <a:cubicBezTo>
                      <a:pt x="111316" y="77814"/>
                      <a:pt x="85591" y="78285"/>
                      <a:pt x="61090" y="71986"/>
                    </a:cubicBezTo>
                    <a:close/>
                  </a:path>
                </a:pathLst>
              </a:custGeom>
              <a:solidFill>
                <a:srgbClr val="DE623C"/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4B16B4DC-31A7-DC0E-CFEA-8F73944C8614}"/>
                  </a:ext>
                </a:extLst>
              </p:cNvPr>
              <p:cNvSpPr/>
              <p:nvPr/>
            </p:nvSpPr>
            <p:spPr>
              <a:xfrm>
                <a:off x="4493186" y="1782412"/>
                <a:ext cx="185810" cy="167579"/>
              </a:xfrm>
              <a:custGeom>
                <a:avLst/>
                <a:gdLst>
                  <a:gd name="connsiteX0" fmla="*/ 131417 w 185810"/>
                  <a:gd name="connsiteY0" fmla="*/ 13972 h 167579"/>
                  <a:gd name="connsiteX1" fmla="*/ 176979 w 185810"/>
                  <a:gd name="connsiteY1" fmla="*/ 130398 h 167579"/>
                  <a:gd name="connsiteX2" fmla="*/ 53815 w 185810"/>
                  <a:gd name="connsiteY2" fmla="*/ 152071 h 167579"/>
                  <a:gd name="connsiteX3" fmla="*/ 8253 w 185810"/>
                  <a:gd name="connsiteY3" fmla="*/ 35599 h 167579"/>
                  <a:gd name="connsiteX4" fmla="*/ 131417 w 185810"/>
                  <a:gd name="connsiteY4" fmla="*/ 13972 h 167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5810" h="167579">
                    <a:moveTo>
                      <a:pt x="131417" y="13972"/>
                    </a:moveTo>
                    <a:cubicBezTo>
                      <a:pt x="178015" y="40310"/>
                      <a:pt x="198511" y="92139"/>
                      <a:pt x="176979" y="130398"/>
                    </a:cubicBezTo>
                    <a:cubicBezTo>
                      <a:pt x="155446" y="168656"/>
                      <a:pt x="100414" y="178268"/>
                      <a:pt x="53815" y="152071"/>
                    </a:cubicBezTo>
                    <a:cubicBezTo>
                      <a:pt x="7217" y="125874"/>
                      <a:pt x="-13185" y="73763"/>
                      <a:pt x="8253" y="35599"/>
                    </a:cubicBezTo>
                    <a:cubicBezTo>
                      <a:pt x="29692" y="-2566"/>
                      <a:pt x="84818" y="-12225"/>
                      <a:pt x="131417" y="13972"/>
                    </a:cubicBezTo>
                    <a:close/>
                  </a:path>
                </a:pathLst>
              </a:custGeom>
              <a:solidFill>
                <a:srgbClr val="F37A50"/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A9BD9C4E-F2F1-4385-E094-60CA3AD2FA18}"/>
                  </a:ext>
                </a:extLst>
              </p:cNvPr>
              <p:cNvSpPr/>
              <p:nvPr/>
            </p:nvSpPr>
            <p:spPr>
              <a:xfrm>
                <a:off x="4544689" y="1825731"/>
                <a:ext cx="84957" cy="87817"/>
              </a:xfrm>
              <a:custGeom>
                <a:avLst/>
                <a:gdLst>
                  <a:gd name="connsiteX0" fmla="*/ 72799 w 84957"/>
                  <a:gd name="connsiteY0" fmla="*/ 84912 h 87817"/>
                  <a:gd name="connsiteX1" fmla="*/ 76380 w 84957"/>
                  <a:gd name="connsiteY1" fmla="*/ 80907 h 87817"/>
                  <a:gd name="connsiteX2" fmla="*/ 70773 w 84957"/>
                  <a:gd name="connsiteY2" fmla="*/ 16216 h 87817"/>
                  <a:gd name="connsiteX3" fmla="*/ 6600 w 84957"/>
                  <a:gd name="connsiteY3" fmla="*/ 4484 h 87817"/>
                  <a:gd name="connsiteX4" fmla="*/ 772 w 84957"/>
                  <a:gd name="connsiteY4" fmla="*/ 19947 h 87817"/>
                  <a:gd name="connsiteX5" fmla="*/ 16236 w 84957"/>
                  <a:gd name="connsiteY5" fmla="*/ 25776 h 87817"/>
                  <a:gd name="connsiteX6" fmla="*/ 17154 w 84957"/>
                  <a:gd name="connsiteY6" fmla="*/ 25309 h 87817"/>
                  <a:gd name="connsiteX7" fmla="*/ 54000 w 84957"/>
                  <a:gd name="connsiteY7" fmla="*/ 32518 h 87817"/>
                  <a:gd name="connsiteX8" fmla="*/ 55790 w 84957"/>
                  <a:gd name="connsiteY8" fmla="*/ 69788 h 87817"/>
                  <a:gd name="connsiteX9" fmla="*/ 60473 w 84957"/>
                  <a:gd name="connsiteY9" fmla="*/ 85633 h 87817"/>
                  <a:gd name="connsiteX10" fmla="*/ 72799 w 84957"/>
                  <a:gd name="connsiteY10" fmla="*/ 84912 h 87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4957" h="87817">
                    <a:moveTo>
                      <a:pt x="72799" y="84912"/>
                    </a:moveTo>
                    <a:cubicBezTo>
                      <a:pt x="74288" y="83871"/>
                      <a:pt x="75513" y="82500"/>
                      <a:pt x="76380" y="80907"/>
                    </a:cubicBezTo>
                    <a:cubicBezTo>
                      <a:pt x="89196" y="57349"/>
                      <a:pt x="87076" y="32989"/>
                      <a:pt x="70773" y="16216"/>
                    </a:cubicBezTo>
                    <a:cubicBezTo>
                      <a:pt x="54023" y="-888"/>
                      <a:pt x="28316" y="-5585"/>
                      <a:pt x="6600" y="4484"/>
                    </a:cubicBezTo>
                    <a:cubicBezTo>
                      <a:pt x="720" y="7146"/>
                      <a:pt x="-1886" y="14067"/>
                      <a:pt x="772" y="19947"/>
                    </a:cubicBezTo>
                    <a:cubicBezTo>
                      <a:pt x="3434" y="25828"/>
                      <a:pt x="10360" y="28433"/>
                      <a:pt x="16236" y="25776"/>
                    </a:cubicBezTo>
                    <a:cubicBezTo>
                      <a:pt x="16551" y="25634"/>
                      <a:pt x="16858" y="25479"/>
                      <a:pt x="17154" y="25309"/>
                    </a:cubicBezTo>
                    <a:cubicBezTo>
                      <a:pt x="29749" y="19919"/>
                      <a:pt x="44364" y="22774"/>
                      <a:pt x="54000" y="32518"/>
                    </a:cubicBezTo>
                    <a:cubicBezTo>
                      <a:pt x="63093" y="41941"/>
                      <a:pt x="63753" y="55087"/>
                      <a:pt x="55790" y="69788"/>
                    </a:cubicBezTo>
                    <a:cubicBezTo>
                      <a:pt x="52709" y="75456"/>
                      <a:pt x="54806" y="82552"/>
                      <a:pt x="60473" y="85633"/>
                    </a:cubicBezTo>
                    <a:cubicBezTo>
                      <a:pt x="64384" y="87763"/>
                      <a:pt x="69162" y="87480"/>
                      <a:pt x="72799" y="84912"/>
                    </a:cubicBezTo>
                    <a:close/>
                  </a:path>
                </a:pathLst>
              </a:custGeom>
              <a:solidFill>
                <a:srgbClr val="DE623C"/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C7BA7A3E-5F5B-3E93-0A9B-BA852E1297F5}"/>
                  </a:ext>
                </a:extLst>
              </p:cNvPr>
              <p:cNvSpPr/>
              <p:nvPr/>
            </p:nvSpPr>
            <p:spPr>
              <a:xfrm>
                <a:off x="4979049" y="6213924"/>
                <a:ext cx="641596" cy="291087"/>
              </a:xfrm>
              <a:custGeom>
                <a:avLst/>
                <a:gdLst>
                  <a:gd name="connsiteX0" fmla="*/ 140092 w 641596"/>
                  <a:gd name="connsiteY0" fmla="*/ 87346 h 291087"/>
                  <a:gd name="connsiteX1" fmla="*/ 231687 w 641596"/>
                  <a:gd name="connsiteY1" fmla="*/ -763 h 291087"/>
                  <a:gd name="connsiteX2" fmla="*/ 641085 w 641596"/>
                  <a:gd name="connsiteY2" fmla="*/ 290325 h 291087"/>
                  <a:gd name="connsiteX3" fmla="*/ -269 w 641596"/>
                  <a:gd name="connsiteY3" fmla="*/ 290325 h 291087"/>
                  <a:gd name="connsiteX4" fmla="*/ 19708 w 641596"/>
                  <a:gd name="connsiteY4" fmla="*/ 66567 h 291087"/>
                  <a:gd name="connsiteX5" fmla="*/ 43267 w 641596"/>
                  <a:gd name="connsiteY5" fmla="*/ 70902 h 2910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41596" h="291087">
                    <a:moveTo>
                      <a:pt x="140092" y="87346"/>
                    </a:moveTo>
                    <a:cubicBezTo>
                      <a:pt x="169305" y="8048"/>
                      <a:pt x="231687" y="-763"/>
                      <a:pt x="231687" y="-763"/>
                    </a:cubicBezTo>
                    <a:cubicBezTo>
                      <a:pt x="353013" y="166643"/>
                      <a:pt x="651027" y="63882"/>
                      <a:pt x="641085" y="290325"/>
                    </a:cubicBezTo>
                    <a:cubicBezTo>
                      <a:pt x="188010" y="287403"/>
                      <a:pt x="-269" y="290325"/>
                      <a:pt x="-269" y="290325"/>
                    </a:cubicBezTo>
                    <a:cubicBezTo>
                      <a:pt x="296" y="238496"/>
                      <a:pt x="9154" y="114909"/>
                      <a:pt x="19708" y="66567"/>
                    </a:cubicBezTo>
                    <a:lnTo>
                      <a:pt x="43267" y="70902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A16BBD13-ACCB-5EAB-D8BF-E902235DE879}"/>
                  </a:ext>
                </a:extLst>
              </p:cNvPr>
              <p:cNvSpPr/>
              <p:nvPr/>
            </p:nvSpPr>
            <p:spPr>
              <a:xfrm>
                <a:off x="4301132" y="6218306"/>
                <a:ext cx="641643" cy="291087"/>
              </a:xfrm>
              <a:custGeom>
                <a:avLst/>
                <a:gdLst>
                  <a:gd name="connsiteX0" fmla="*/ 140092 w 641643"/>
                  <a:gd name="connsiteY0" fmla="*/ 87345 h 291087"/>
                  <a:gd name="connsiteX1" fmla="*/ 231734 w 641643"/>
                  <a:gd name="connsiteY1" fmla="*/ -763 h 291087"/>
                  <a:gd name="connsiteX2" fmla="*/ 641132 w 641643"/>
                  <a:gd name="connsiteY2" fmla="*/ 290325 h 291087"/>
                  <a:gd name="connsiteX3" fmla="*/ -269 w 641643"/>
                  <a:gd name="connsiteY3" fmla="*/ 290325 h 291087"/>
                  <a:gd name="connsiteX4" fmla="*/ 19756 w 641643"/>
                  <a:gd name="connsiteY4" fmla="*/ 66567 h 291087"/>
                  <a:gd name="connsiteX5" fmla="*/ 43314 w 641643"/>
                  <a:gd name="connsiteY5" fmla="*/ 70901 h 2910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41643" h="291087">
                    <a:moveTo>
                      <a:pt x="140092" y="87345"/>
                    </a:moveTo>
                    <a:cubicBezTo>
                      <a:pt x="169304" y="8048"/>
                      <a:pt x="231734" y="-763"/>
                      <a:pt x="231734" y="-763"/>
                    </a:cubicBezTo>
                    <a:cubicBezTo>
                      <a:pt x="353060" y="166643"/>
                      <a:pt x="651074" y="63928"/>
                      <a:pt x="641132" y="290325"/>
                    </a:cubicBezTo>
                    <a:cubicBezTo>
                      <a:pt x="188057" y="287403"/>
                      <a:pt x="-269" y="290325"/>
                      <a:pt x="-269" y="290325"/>
                    </a:cubicBezTo>
                    <a:cubicBezTo>
                      <a:pt x="344" y="238496"/>
                      <a:pt x="9154" y="114909"/>
                      <a:pt x="19756" y="66567"/>
                    </a:cubicBezTo>
                    <a:lnTo>
                      <a:pt x="43314" y="70901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BDD471CB-F75E-559D-48BC-B3DB73986A32}"/>
                  </a:ext>
                </a:extLst>
              </p:cNvPr>
              <p:cNvSpPr/>
              <p:nvPr/>
            </p:nvSpPr>
            <p:spPr>
              <a:xfrm>
                <a:off x="4836238" y="3658356"/>
                <a:ext cx="635346" cy="2661245"/>
              </a:xfrm>
              <a:custGeom>
                <a:avLst/>
                <a:gdLst>
                  <a:gd name="connsiteX0" fmla="*/ 584262 w 635346"/>
                  <a:gd name="connsiteY0" fmla="*/ -763 h 2661245"/>
                  <a:gd name="connsiteX1" fmla="*/ 627939 w 635346"/>
                  <a:gd name="connsiteY1" fmla="*/ 1310639 h 2661245"/>
                  <a:gd name="connsiteX2" fmla="*/ 504210 w 635346"/>
                  <a:gd name="connsiteY2" fmla="*/ 2644044 h 2661245"/>
                  <a:gd name="connsiteX3" fmla="*/ 142542 w 635346"/>
                  <a:gd name="connsiteY3" fmla="*/ 2644044 h 2661245"/>
                  <a:gd name="connsiteX4" fmla="*/ 266930 w 635346"/>
                  <a:gd name="connsiteY4" fmla="*/ 1353515 h 2661245"/>
                  <a:gd name="connsiteX5" fmla="*/ -269 w 635346"/>
                  <a:gd name="connsiteY5" fmla="*/ 79948 h 2661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35346" h="2661245">
                    <a:moveTo>
                      <a:pt x="584262" y="-763"/>
                    </a:moveTo>
                    <a:cubicBezTo>
                      <a:pt x="584262" y="-763"/>
                      <a:pt x="657812" y="1072133"/>
                      <a:pt x="627939" y="1310639"/>
                    </a:cubicBezTo>
                    <a:cubicBezTo>
                      <a:pt x="598067" y="1549144"/>
                      <a:pt x="492243" y="1854979"/>
                      <a:pt x="504210" y="2644044"/>
                    </a:cubicBezTo>
                    <a:cubicBezTo>
                      <a:pt x="356499" y="2681031"/>
                      <a:pt x="142542" y="2644044"/>
                      <a:pt x="142542" y="2644044"/>
                    </a:cubicBezTo>
                    <a:cubicBezTo>
                      <a:pt x="142542" y="2644044"/>
                      <a:pt x="110785" y="1751982"/>
                      <a:pt x="266930" y="1353515"/>
                    </a:cubicBezTo>
                    <a:cubicBezTo>
                      <a:pt x="203464" y="966450"/>
                      <a:pt x="-269" y="79948"/>
                      <a:pt x="-269" y="79948"/>
                    </a:cubicBezTo>
                    <a:close/>
                  </a:path>
                </a:pathLst>
              </a:custGeom>
              <a:solidFill>
                <a:srgbClr val="201D40"/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9D65CB18-D08E-3554-8B6B-A2C26901B4E1}"/>
                  </a:ext>
                </a:extLst>
              </p:cNvPr>
              <p:cNvSpPr/>
              <p:nvPr/>
            </p:nvSpPr>
            <p:spPr>
              <a:xfrm>
                <a:off x="4280684" y="3687662"/>
                <a:ext cx="860493" cy="2635174"/>
              </a:xfrm>
              <a:custGeom>
                <a:avLst/>
                <a:gdLst>
                  <a:gd name="connsiteX0" fmla="*/ 860225 w 860493"/>
                  <a:gd name="connsiteY0" fmla="*/ -763 h 2635174"/>
                  <a:gd name="connsiteX1" fmla="*/ 639012 w 860493"/>
                  <a:gd name="connsiteY1" fmla="*/ 1432200 h 2635174"/>
                  <a:gd name="connsiteX2" fmla="*/ 292844 w 860493"/>
                  <a:gd name="connsiteY2" fmla="*/ 2631040 h 2635174"/>
                  <a:gd name="connsiteX3" fmla="*/ -269 w 860493"/>
                  <a:gd name="connsiteY3" fmla="*/ 2631040 h 2635174"/>
                  <a:gd name="connsiteX4" fmla="*/ 256612 w 860493"/>
                  <a:gd name="connsiteY4" fmla="*/ 1420986 h 2635174"/>
                  <a:gd name="connsiteX5" fmla="*/ 218353 w 860493"/>
                  <a:gd name="connsiteY5" fmla="*/ 7011 h 2635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60493" h="2635174">
                    <a:moveTo>
                      <a:pt x="860225" y="-763"/>
                    </a:moveTo>
                    <a:cubicBezTo>
                      <a:pt x="860225" y="-763"/>
                      <a:pt x="711713" y="1203731"/>
                      <a:pt x="639012" y="1432200"/>
                    </a:cubicBezTo>
                    <a:cubicBezTo>
                      <a:pt x="566311" y="1660670"/>
                      <a:pt x="424489" y="1853849"/>
                      <a:pt x="292844" y="2631040"/>
                    </a:cubicBezTo>
                    <a:cubicBezTo>
                      <a:pt x="141081" y="2638626"/>
                      <a:pt x="-269" y="2631040"/>
                      <a:pt x="-269" y="2631040"/>
                    </a:cubicBezTo>
                    <a:cubicBezTo>
                      <a:pt x="-269" y="2631040"/>
                      <a:pt x="20180" y="1645168"/>
                      <a:pt x="256612" y="1420986"/>
                    </a:cubicBezTo>
                    <a:cubicBezTo>
                      <a:pt x="264574" y="1028503"/>
                      <a:pt x="218353" y="7011"/>
                      <a:pt x="218353" y="7011"/>
                    </a:cubicBezTo>
                    <a:close/>
                  </a:path>
                </a:pathLst>
              </a:custGeom>
              <a:solidFill>
                <a:srgbClr val="2C2858"/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DA41425D-7834-0332-4381-83E1710FF171}"/>
                  </a:ext>
                </a:extLst>
              </p:cNvPr>
              <p:cNvSpPr/>
              <p:nvPr/>
            </p:nvSpPr>
            <p:spPr>
              <a:xfrm>
                <a:off x="4422411" y="2260932"/>
                <a:ext cx="1096407" cy="1637295"/>
              </a:xfrm>
              <a:custGeom>
                <a:avLst/>
                <a:gdLst>
                  <a:gd name="connsiteX0" fmla="*/ 33702 w 1096407"/>
                  <a:gd name="connsiteY0" fmla="*/ 58967 h 1637295"/>
                  <a:gd name="connsiteX1" fmla="*/ 377655 w 1096407"/>
                  <a:gd name="connsiteY1" fmla="*/ 10107 h 1637295"/>
                  <a:gd name="connsiteX2" fmla="*/ 706248 w 1096407"/>
                  <a:gd name="connsiteY2" fmla="*/ 10107 h 1637295"/>
                  <a:gd name="connsiteX3" fmla="*/ 1049540 w 1096407"/>
                  <a:gd name="connsiteY3" fmla="*/ 58967 h 1637295"/>
                  <a:gd name="connsiteX4" fmla="*/ 1063676 w 1096407"/>
                  <a:gd name="connsiteY4" fmla="*/ 853828 h 1637295"/>
                  <a:gd name="connsiteX5" fmla="*/ 1096139 w 1096407"/>
                  <a:gd name="connsiteY5" fmla="*/ 1560014 h 1637295"/>
                  <a:gd name="connsiteX6" fmla="*/ 542658 w 1096407"/>
                  <a:gd name="connsiteY6" fmla="*/ 1636532 h 1637295"/>
                  <a:gd name="connsiteX7" fmla="*/ -269 w 1096407"/>
                  <a:gd name="connsiteY7" fmla="*/ 1563030 h 1637295"/>
                  <a:gd name="connsiteX8" fmla="*/ 26022 w 1096407"/>
                  <a:gd name="connsiteY8" fmla="*/ 845582 h 1637295"/>
                  <a:gd name="connsiteX9" fmla="*/ 33702 w 1096407"/>
                  <a:gd name="connsiteY9" fmla="*/ 58967 h 1637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96407" h="1637295">
                    <a:moveTo>
                      <a:pt x="33702" y="58967"/>
                    </a:moveTo>
                    <a:cubicBezTo>
                      <a:pt x="33702" y="58967"/>
                      <a:pt x="291714" y="-31309"/>
                      <a:pt x="377655" y="10107"/>
                    </a:cubicBezTo>
                    <a:cubicBezTo>
                      <a:pt x="644949" y="138783"/>
                      <a:pt x="706248" y="10107"/>
                      <a:pt x="706248" y="10107"/>
                    </a:cubicBezTo>
                    <a:cubicBezTo>
                      <a:pt x="791670" y="17457"/>
                      <a:pt x="1049540" y="58967"/>
                      <a:pt x="1049540" y="58967"/>
                    </a:cubicBezTo>
                    <a:cubicBezTo>
                      <a:pt x="1049540" y="346945"/>
                      <a:pt x="1068764" y="635912"/>
                      <a:pt x="1063676" y="853828"/>
                    </a:cubicBezTo>
                    <a:cubicBezTo>
                      <a:pt x="1059954" y="1043567"/>
                      <a:pt x="1096139" y="1560014"/>
                      <a:pt x="1096139" y="1560014"/>
                    </a:cubicBezTo>
                    <a:cubicBezTo>
                      <a:pt x="1096139" y="1560014"/>
                      <a:pt x="811695" y="1634554"/>
                      <a:pt x="542658" y="1636532"/>
                    </a:cubicBezTo>
                    <a:cubicBezTo>
                      <a:pt x="273574" y="1634742"/>
                      <a:pt x="-269" y="1563030"/>
                      <a:pt x="-269" y="1563030"/>
                    </a:cubicBezTo>
                    <a:cubicBezTo>
                      <a:pt x="-269" y="1563030"/>
                      <a:pt x="14102" y="1040033"/>
                      <a:pt x="26022" y="845582"/>
                    </a:cubicBezTo>
                    <a:cubicBezTo>
                      <a:pt x="22159" y="627667"/>
                      <a:pt x="33702" y="346191"/>
                      <a:pt x="33702" y="5896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D30D50D7-6084-3343-0ED0-0EEBB10C57B4}"/>
                  </a:ext>
                </a:extLst>
              </p:cNvPr>
              <p:cNvSpPr/>
              <p:nvPr/>
            </p:nvSpPr>
            <p:spPr>
              <a:xfrm>
                <a:off x="5399236" y="2320662"/>
                <a:ext cx="554678" cy="807817"/>
              </a:xfrm>
              <a:custGeom>
                <a:avLst/>
                <a:gdLst>
                  <a:gd name="connsiteX0" fmla="*/ 531633 w 554678"/>
                  <a:gd name="connsiteY0" fmla="*/ 427246 h 807817"/>
                  <a:gd name="connsiteX1" fmla="*/ 73045 w 554678"/>
                  <a:gd name="connsiteY1" fmla="*/ -763 h 807817"/>
                  <a:gd name="connsiteX2" fmla="*/ -269 w 554678"/>
                  <a:gd name="connsiteY2" fmla="*/ 325426 h 807817"/>
                  <a:gd name="connsiteX3" fmla="*/ 261747 w 554678"/>
                  <a:gd name="connsiteY3" fmla="*/ 512292 h 807817"/>
                  <a:gd name="connsiteX4" fmla="*/ 193617 w 554678"/>
                  <a:gd name="connsiteY4" fmla="*/ 807054 h 807817"/>
                  <a:gd name="connsiteX5" fmla="*/ 295578 w 554678"/>
                  <a:gd name="connsiteY5" fmla="*/ 781329 h 807817"/>
                  <a:gd name="connsiteX6" fmla="*/ 451063 w 554678"/>
                  <a:gd name="connsiteY6" fmla="*/ 743635 h 807817"/>
                  <a:gd name="connsiteX7" fmla="*/ 531633 w 554678"/>
                  <a:gd name="connsiteY7" fmla="*/ 427246 h 807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54678" h="807817">
                    <a:moveTo>
                      <a:pt x="531633" y="427246"/>
                    </a:moveTo>
                    <a:cubicBezTo>
                      <a:pt x="425149" y="173192"/>
                      <a:pt x="109136" y="11581"/>
                      <a:pt x="73045" y="-763"/>
                    </a:cubicBezTo>
                    <a:lnTo>
                      <a:pt x="-269" y="325426"/>
                    </a:lnTo>
                    <a:cubicBezTo>
                      <a:pt x="92174" y="380223"/>
                      <a:pt x="179811" y="442747"/>
                      <a:pt x="261747" y="512292"/>
                    </a:cubicBezTo>
                    <a:cubicBezTo>
                      <a:pt x="242901" y="603133"/>
                      <a:pt x="246152" y="692183"/>
                      <a:pt x="193617" y="807054"/>
                    </a:cubicBezTo>
                    <a:cubicBezTo>
                      <a:pt x="193617" y="807054"/>
                      <a:pt x="239273" y="744059"/>
                      <a:pt x="295578" y="781329"/>
                    </a:cubicBezTo>
                    <a:cubicBezTo>
                      <a:pt x="350327" y="817561"/>
                      <a:pt x="451063" y="743635"/>
                      <a:pt x="451063" y="743635"/>
                    </a:cubicBezTo>
                    <a:cubicBezTo>
                      <a:pt x="451063" y="743635"/>
                      <a:pt x="612768" y="621273"/>
                      <a:pt x="531633" y="427246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23" name="Graphic 2">
                <a:extLst>
                  <a:ext uri="{FF2B5EF4-FFF2-40B4-BE49-F238E27FC236}">
                    <a16:creationId xmlns:a16="http://schemas.microsoft.com/office/drawing/2014/main" id="{3D05A63D-0D3A-9CF3-3B61-62CF48C9722D}"/>
                  </a:ext>
                </a:extLst>
              </p:cNvPr>
              <p:cNvGrpSpPr/>
              <p:nvPr/>
            </p:nvGrpSpPr>
            <p:grpSpPr>
              <a:xfrm>
                <a:off x="4077941" y="2320662"/>
                <a:ext cx="2114813" cy="1154237"/>
                <a:chOff x="4077941" y="2320662"/>
                <a:chExt cx="2114813" cy="1154237"/>
              </a:xfrm>
            </p:grpSpPr>
            <p:grpSp>
              <p:nvGrpSpPr>
                <p:cNvPr id="24" name="Graphic 2">
                  <a:extLst>
                    <a:ext uri="{FF2B5EF4-FFF2-40B4-BE49-F238E27FC236}">
                      <a16:creationId xmlns:a16="http://schemas.microsoft.com/office/drawing/2014/main" id="{97B34D6D-BD7F-1788-5565-7A1E62C4AB28}"/>
                    </a:ext>
                  </a:extLst>
                </p:cNvPr>
                <p:cNvGrpSpPr/>
                <p:nvPr/>
              </p:nvGrpSpPr>
              <p:grpSpPr>
                <a:xfrm>
                  <a:off x="5132919" y="2419080"/>
                  <a:ext cx="1059834" cy="972735"/>
                  <a:chOff x="5132919" y="2419080"/>
                  <a:chExt cx="1059834" cy="972735"/>
                </a:xfrm>
              </p:grpSpPr>
              <p:sp>
                <p:nvSpPr>
                  <p:cNvPr id="25" name="Freeform: Shape 24">
                    <a:extLst>
                      <a:ext uri="{FF2B5EF4-FFF2-40B4-BE49-F238E27FC236}">
                        <a16:creationId xmlns:a16="http://schemas.microsoft.com/office/drawing/2014/main" id="{CDE17961-79F1-18E9-7BE0-1E4E35252196}"/>
                      </a:ext>
                    </a:extLst>
                  </p:cNvPr>
                  <p:cNvSpPr/>
                  <p:nvPr/>
                </p:nvSpPr>
                <p:spPr>
                  <a:xfrm>
                    <a:off x="5160071" y="2419101"/>
                    <a:ext cx="1032682" cy="972714"/>
                  </a:xfrm>
                  <a:custGeom>
                    <a:avLst/>
                    <a:gdLst>
                      <a:gd name="connsiteX0" fmla="*/ 711242 w 1032682"/>
                      <a:gd name="connsiteY0" fmla="*/ 970821 h 972714"/>
                      <a:gd name="connsiteX1" fmla="*/ 716802 w 1032682"/>
                      <a:gd name="connsiteY1" fmla="*/ 971951 h 972714"/>
                      <a:gd name="connsiteX2" fmla="*/ 722832 w 1032682"/>
                      <a:gd name="connsiteY2" fmla="*/ 971951 h 972714"/>
                      <a:gd name="connsiteX3" fmla="*/ 747334 w 1032682"/>
                      <a:gd name="connsiteY3" fmla="*/ 951880 h 972714"/>
                      <a:gd name="connsiteX4" fmla="*/ 1031212 w 1032682"/>
                      <a:gd name="connsiteY4" fmla="*/ 36636 h 972714"/>
                      <a:gd name="connsiteX5" fmla="*/ 1032343 w 1032682"/>
                      <a:gd name="connsiteY5" fmla="*/ 31076 h 972714"/>
                      <a:gd name="connsiteX6" fmla="*/ 1032343 w 1032682"/>
                      <a:gd name="connsiteY6" fmla="*/ 27495 h 972714"/>
                      <a:gd name="connsiteX7" fmla="*/ 1032343 w 1032682"/>
                      <a:gd name="connsiteY7" fmla="*/ 25280 h 972714"/>
                      <a:gd name="connsiteX8" fmla="*/ 1031966 w 1032682"/>
                      <a:gd name="connsiteY8" fmla="*/ 23396 h 972714"/>
                      <a:gd name="connsiteX9" fmla="*/ 1012224 w 1032682"/>
                      <a:gd name="connsiteY9" fmla="*/ 544 h 972714"/>
                      <a:gd name="connsiteX10" fmla="*/ 1006853 w 1032682"/>
                      <a:gd name="connsiteY10" fmla="*/ -587 h 972714"/>
                      <a:gd name="connsiteX11" fmla="*/ 1000681 w 1032682"/>
                      <a:gd name="connsiteY11" fmla="*/ -587 h 972714"/>
                      <a:gd name="connsiteX12" fmla="*/ 286107 w 1032682"/>
                      <a:gd name="connsiteY12" fmla="*/ -587 h 972714"/>
                      <a:gd name="connsiteX13" fmla="*/ -269 w 1032682"/>
                      <a:gd name="connsiteY13" fmla="*/ 971951 h 972714"/>
                      <a:gd name="connsiteX14" fmla="*/ 711760 w 1032682"/>
                      <a:gd name="connsiteY14" fmla="*/ 971951 h 9727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1032682" h="972714">
                        <a:moveTo>
                          <a:pt x="711242" y="970821"/>
                        </a:moveTo>
                        <a:cubicBezTo>
                          <a:pt x="713032" y="971386"/>
                          <a:pt x="714917" y="971763"/>
                          <a:pt x="716802" y="971951"/>
                        </a:cubicBezTo>
                        <a:lnTo>
                          <a:pt x="722832" y="971951"/>
                        </a:lnTo>
                        <a:cubicBezTo>
                          <a:pt x="734282" y="970774"/>
                          <a:pt x="743941" y="962858"/>
                          <a:pt x="747334" y="951880"/>
                        </a:cubicBezTo>
                        <a:lnTo>
                          <a:pt x="1031212" y="36636"/>
                        </a:lnTo>
                        <a:cubicBezTo>
                          <a:pt x="1031778" y="34845"/>
                          <a:pt x="1032154" y="32960"/>
                          <a:pt x="1032343" y="31076"/>
                        </a:cubicBezTo>
                        <a:cubicBezTo>
                          <a:pt x="1032437" y="29898"/>
                          <a:pt x="1032437" y="28673"/>
                          <a:pt x="1032343" y="27495"/>
                        </a:cubicBezTo>
                        <a:cubicBezTo>
                          <a:pt x="1032390" y="26741"/>
                          <a:pt x="1032390" y="26034"/>
                          <a:pt x="1032343" y="25280"/>
                        </a:cubicBezTo>
                        <a:cubicBezTo>
                          <a:pt x="1032249" y="24668"/>
                          <a:pt x="1032154" y="24009"/>
                          <a:pt x="1031966" y="23396"/>
                        </a:cubicBezTo>
                        <a:cubicBezTo>
                          <a:pt x="1030270" y="12653"/>
                          <a:pt x="1022589" y="3795"/>
                          <a:pt x="1012224" y="544"/>
                        </a:cubicBezTo>
                        <a:cubicBezTo>
                          <a:pt x="1010481" y="-21"/>
                          <a:pt x="1008690" y="-398"/>
                          <a:pt x="1006853" y="-587"/>
                        </a:cubicBezTo>
                        <a:cubicBezTo>
                          <a:pt x="1004780" y="-822"/>
                          <a:pt x="1002753" y="-822"/>
                          <a:pt x="1000681" y="-587"/>
                        </a:cubicBezTo>
                        <a:lnTo>
                          <a:pt x="286107" y="-587"/>
                        </a:lnTo>
                        <a:lnTo>
                          <a:pt x="-269" y="971951"/>
                        </a:lnTo>
                        <a:lnTo>
                          <a:pt x="711760" y="971951"/>
                        </a:lnTo>
                        <a:close/>
                      </a:path>
                    </a:pathLst>
                  </a:custGeom>
                  <a:solidFill>
                    <a:srgbClr val="95A6DB"/>
                  </a:solidFill>
                  <a:ln w="470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6" name="Freeform: Shape 25">
                    <a:extLst>
                      <a:ext uri="{FF2B5EF4-FFF2-40B4-BE49-F238E27FC236}">
                        <a16:creationId xmlns:a16="http://schemas.microsoft.com/office/drawing/2014/main" id="{D7D0BF82-F9F7-E8B2-B4DE-54AA5C136210}"/>
                      </a:ext>
                    </a:extLst>
                  </p:cNvPr>
                  <p:cNvSpPr/>
                  <p:nvPr/>
                </p:nvSpPr>
                <p:spPr>
                  <a:xfrm>
                    <a:off x="5132919" y="2419080"/>
                    <a:ext cx="340251" cy="972679"/>
                  </a:xfrm>
                  <a:custGeom>
                    <a:avLst/>
                    <a:gdLst>
                      <a:gd name="connsiteX0" fmla="*/ 319761 w 340251"/>
                      <a:gd name="connsiteY0" fmla="*/ 565 h 972679"/>
                      <a:gd name="connsiteX1" fmla="*/ 283670 w 340251"/>
                      <a:gd name="connsiteY1" fmla="*/ 19411 h 972679"/>
                      <a:gd name="connsiteX2" fmla="*/ 1676 w 340251"/>
                      <a:gd name="connsiteY2" fmla="*/ 932488 h 972679"/>
                      <a:gd name="connsiteX3" fmla="*/ 1016 w 340251"/>
                      <a:gd name="connsiteY3" fmla="*/ 934655 h 972679"/>
                      <a:gd name="connsiteX4" fmla="*/ 19863 w 340251"/>
                      <a:gd name="connsiteY4" fmla="*/ 970606 h 972679"/>
                      <a:gd name="connsiteX5" fmla="*/ 19863 w 340251"/>
                      <a:gd name="connsiteY5" fmla="*/ 970606 h 972679"/>
                      <a:gd name="connsiteX6" fmla="*/ 55954 w 340251"/>
                      <a:gd name="connsiteY6" fmla="*/ 951759 h 972679"/>
                      <a:gd name="connsiteX7" fmla="*/ 338655 w 340251"/>
                      <a:gd name="connsiteY7" fmla="*/ 36704 h 972679"/>
                      <a:gd name="connsiteX8" fmla="*/ 319761 w 340251"/>
                      <a:gd name="connsiteY8" fmla="*/ 565 h 9726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40251" h="972679">
                        <a:moveTo>
                          <a:pt x="319761" y="565"/>
                        </a:moveTo>
                        <a:cubicBezTo>
                          <a:pt x="304590" y="-4194"/>
                          <a:pt x="288428" y="4240"/>
                          <a:pt x="283670" y="19411"/>
                        </a:cubicBezTo>
                        <a:lnTo>
                          <a:pt x="1676" y="932488"/>
                        </a:lnTo>
                        <a:lnTo>
                          <a:pt x="1016" y="934655"/>
                        </a:lnTo>
                        <a:cubicBezTo>
                          <a:pt x="-3649" y="949780"/>
                          <a:pt x="4785" y="965847"/>
                          <a:pt x="19863" y="970606"/>
                        </a:cubicBezTo>
                        <a:lnTo>
                          <a:pt x="19863" y="970606"/>
                        </a:lnTo>
                        <a:cubicBezTo>
                          <a:pt x="35034" y="975317"/>
                          <a:pt x="51195" y="966931"/>
                          <a:pt x="55954" y="951759"/>
                        </a:cubicBezTo>
                        <a:lnTo>
                          <a:pt x="338655" y="36704"/>
                        </a:lnTo>
                        <a:cubicBezTo>
                          <a:pt x="343414" y="21485"/>
                          <a:pt x="334980" y="5324"/>
                          <a:pt x="319761" y="565"/>
                        </a:cubicBezTo>
                        <a:close/>
                      </a:path>
                    </a:pathLst>
                  </a:custGeom>
                  <a:solidFill>
                    <a:srgbClr val="768FDB"/>
                  </a:solidFill>
                  <a:ln w="470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27" name="Freeform: Shape 26">
                  <a:extLst>
                    <a:ext uri="{FF2B5EF4-FFF2-40B4-BE49-F238E27FC236}">
                      <a16:creationId xmlns:a16="http://schemas.microsoft.com/office/drawing/2014/main" id="{58FC44FC-996B-2CA8-A717-43AA1F693795}"/>
                    </a:ext>
                  </a:extLst>
                </p:cNvPr>
                <p:cNvSpPr/>
                <p:nvPr/>
              </p:nvSpPr>
              <p:spPr>
                <a:xfrm>
                  <a:off x="5978618" y="2810799"/>
                  <a:ext cx="152422" cy="265349"/>
                </a:xfrm>
                <a:custGeom>
                  <a:avLst/>
                  <a:gdLst>
                    <a:gd name="connsiteX0" fmla="*/ 13974 w 152422"/>
                    <a:gd name="connsiteY0" fmla="*/ 189514 h 265349"/>
                    <a:gd name="connsiteX1" fmla="*/ 22502 w 152422"/>
                    <a:gd name="connsiteY1" fmla="*/ 185792 h 265349"/>
                    <a:gd name="connsiteX2" fmla="*/ 21559 w 152422"/>
                    <a:gd name="connsiteY2" fmla="*/ 184472 h 265349"/>
                    <a:gd name="connsiteX3" fmla="*/ 24198 w 152422"/>
                    <a:gd name="connsiteY3" fmla="*/ 112808 h 265349"/>
                    <a:gd name="connsiteX4" fmla="*/ 34469 w 152422"/>
                    <a:gd name="connsiteY4" fmla="*/ 108520 h 265349"/>
                    <a:gd name="connsiteX5" fmla="*/ 47709 w 152422"/>
                    <a:gd name="connsiteY5" fmla="*/ 60602 h 265349"/>
                    <a:gd name="connsiteX6" fmla="*/ 66132 w 152422"/>
                    <a:gd name="connsiteY6" fmla="*/ 55467 h 265349"/>
                    <a:gd name="connsiteX7" fmla="*/ 80267 w 152422"/>
                    <a:gd name="connsiteY7" fmla="*/ 5287 h 265349"/>
                    <a:gd name="connsiteX8" fmla="*/ 142603 w 152422"/>
                    <a:gd name="connsiteY8" fmla="*/ 23663 h 265349"/>
                    <a:gd name="connsiteX9" fmla="*/ 135252 w 152422"/>
                    <a:gd name="connsiteY9" fmla="*/ 88166 h 265349"/>
                    <a:gd name="connsiteX10" fmla="*/ 119280 w 152422"/>
                    <a:gd name="connsiteY10" fmla="*/ 93914 h 265349"/>
                    <a:gd name="connsiteX11" fmla="*/ 112118 w 152422"/>
                    <a:gd name="connsiteY11" fmla="*/ 157710 h 265349"/>
                    <a:gd name="connsiteX12" fmla="*/ 101847 w 152422"/>
                    <a:gd name="connsiteY12" fmla="*/ 162045 h 265349"/>
                    <a:gd name="connsiteX13" fmla="*/ 88654 w 152422"/>
                    <a:gd name="connsiteY13" fmla="*/ 209916 h 265349"/>
                    <a:gd name="connsiteX14" fmla="*/ 71597 w 152422"/>
                    <a:gd name="connsiteY14" fmla="*/ 215098 h 265349"/>
                    <a:gd name="connsiteX15" fmla="*/ 60431 w 152422"/>
                    <a:gd name="connsiteY15" fmla="*/ 259530 h 265349"/>
                    <a:gd name="connsiteX16" fmla="*/ 7802 w 152422"/>
                    <a:gd name="connsiteY16" fmla="*/ 243981 h 265349"/>
                    <a:gd name="connsiteX17" fmla="*/ 13974 w 152422"/>
                    <a:gd name="connsiteY17" fmla="*/ 189514 h 2653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152422" h="265349">
                      <a:moveTo>
                        <a:pt x="13974" y="189514"/>
                      </a:moveTo>
                      <a:cubicBezTo>
                        <a:pt x="16612" y="187817"/>
                        <a:pt x="19486" y="186546"/>
                        <a:pt x="22502" y="185792"/>
                      </a:cubicBezTo>
                      <a:cubicBezTo>
                        <a:pt x="22219" y="185321"/>
                        <a:pt x="21889" y="184896"/>
                        <a:pt x="21559" y="184472"/>
                      </a:cubicBezTo>
                      <a:cubicBezTo>
                        <a:pt x="3796" y="157616"/>
                        <a:pt x="4974" y="125576"/>
                        <a:pt x="24198" y="112808"/>
                      </a:cubicBezTo>
                      <a:cubicBezTo>
                        <a:pt x="27355" y="110782"/>
                        <a:pt x="30842" y="109321"/>
                        <a:pt x="34469" y="108520"/>
                      </a:cubicBezTo>
                      <a:cubicBezTo>
                        <a:pt x="29475" y="88684"/>
                        <a:pt x="33951" y="69696"/>
                        <a:pt x="47709" y="60602"/>
                      </a:cubicBezTo>
                      <a:cubicBezTo>
                        <a:pt x="53175" y="57068"/>
                        <a:pt x="59630" y="55278"/>
                        <a:pt x="66132" y="55467"/>
                      </a:cubicBezTo>
                      <a:cubicBezTo>
                        <a:pt x="59865" y="35960"/>
                        <a:pt x="64860" y="15464"/>
                        <a:pt x="80267" y="5287"/>
                      </a:cubicBezTo>
                      <a:cubicBezTo>
                        <a:pt x="99538" y="-7481"/>
                        <a:pt x="127384" y="575"/>
                        <a:pt x="142603" y="23663"/>
                      </a:cubicBezTo>
                      <a:cubicBezTo>
                        <a:pt x="157821" y="46750"/>
                        <a:pt x="154476" y="75491"/>
                        <a:pt x="135252" y="88166"/>
                      </a:cubicBezTo>
                      <a:cubicBezTo>
                        <a:pt x="130446" y="91322"/>
                        <a:pt x="124981" y="93301"/>
                        <a:pt x="119280" y="93914"/>
                      </a:cubicBezTo>
                      <a:cubicBezTo>
                        <a:pt x="132096" y="118886"/>
                        <a:pt x="129504" y="146214"/>
                        <a:pt x="112118" y="157710"/>
                      </a:cubicBezTo>
                      <a:cubicBezTo>
                        <a:pt x="109008" y="159783"/>
                        <a:pt x="105522" y="161244"/>
                        <a:pt x="101847" y="162045"/>
                      </a:cubicBezTo>
                      <a:cubicBezTo>
                        <a:pt x="106888" y="181881"/>
                        <a:pt x="102365" y="200822"/>
                        <a:pt x="88654" y="209916"/>
                      </a:cubicBezTo>
                      <a:cubicBezTo>
                        <a:pt x="83565" y="213213"/>
                        <a:pt x="77676" y="215004"/>
                        <a:pt x="71597" y="215098"/>
                      </a:cubicBezTo>
                      <a:cubicBezTo>
                        <a:pt x="77959" y="232155"/>
                        <a:pt x="73953" y="250530"/>
                        <a:pt x="60431" y="259530"/>
                      </a:cubicBezTo>
                      <a:cubicBezTo>
                        <a:pt x="44176" y="270272"/>
                        <a:pt x="20617" y="263346"/>
                        <a:pt x="7802" y="243981"/>
                      </a:cubicBezTo>
                      <a:cubicBezTo>
                        <a:pt x="-5015" y="224616"/>
                        <a:pt x="-2281" y="200256"/>
                        <a:pt x="13974" y="189514"/>
                      </a:cubicBezTo>
                      <a:close/>
                    </a:path>
                  </a:pathLst>
                </a:custGeom>
                <a:solidFill>
                  <a:srgbClr val="F37A50"/>
                </a:solidFill>
                <a:ln w="470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8" name="Freeform: Shape 27">
                  <a:extLst>
                    <a:ext uri="{FF2B5EF4-FFF2-40B4-BE49-F238E27FC236}">
                      <a16:creationId xmlns:a16="http://schemas.microsoft.com/office/drawing/2014/main" id="{597DB33A-3D29-6D0F-CF09-E4D722C340F9}"/>
                    </a:ext>
                  </a:extLst>
                </p:cNvPr>
                <p:cNvSpPr/>
                <p:nvPr/>
              </p:nvSpPr>
              <p:spPr>
                <a:xfrm>
                  <a:off x="5114274" y="2810912"/>
                  <a:ext cx="457029" cy="295799"/>
                </a:xfrm>
                <a:custGeom>
                  <a:avLst/>
                  <a:gdLst>
                    <a:gd name="connsiteX0" fmla="*/ -269 w 457029"/>
                    <a:gd name="connsiteY0" fmla="*/ 131541 h 295799"/>
                    <a:gd name="connsiteX1" fmla="*/ 64893 w 457029"/>
                    <a:gd name="connsiteY1" fmla="*/ 93848 h 295799"/>
                    <a:gd name="connsiteX2" fmla="*/ 187397 w 457029"/>
                    <a:gd name="connsiteY2" fmla="*/ -763 h 295799"/>
                    <a:gd name="connsiteX3" fmla="*/ 158138 w 457029"/>
                    <a:gd name="connsiteY3" fmla="*/ 93848 h 295799"/>
                    <a:gd name="connsiteX4" fmla="*/ 331763 w 457029"/>
                    <a:gd name="connsiteY4" fmla="*/ 65578 h 295799"/>
                    <a:gd name="connsiteX5" fmla="*/ 439708 w 457029"/>
                    <a:gd name="connsiteY5" fmla="*/ 132059 h 295799"/>
                    <a:gd name="connsiteX6" fmla="*/ 277956 w 457029"/>
                    <a:gd name="connsiteY6" fmla="*/ 273410 h 295799"/>
                    <a:gd name="connsiteX7" fmla="*/ 105414 w 457029"/>
                    <a:gd name="connsiteY7" fmla="*/ 264552 h 295799"/>
                    <a:gd name="connsiteX8" fmla="*/ 18154 w 457029"/>
                    <a:gd name="connsiteY8" fmla="*/ 295036 h 2957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57029" h="295799">
                      <a:moveTo>
                        <a:pt x="-269" y="131541"/>
                      </a:moveTo>
                      <a:lnTo>
                        <a:pt x="64893" y="93848"/>
                      </a:lnTo>
                      <a:cubicBezTo>
                        <a:pt x="64893" y="93848"/>
                        <a:pt x="82892" y="1452"/>
                        <a:pt x="187397" y="-763"/>
                      </a:cubicBezTo>
                      <a:cubicBezTo>
                        <a:pt x="175383" y="37967"/>
                        <a:pt x="158138" y="93848"/>
                        <a:pt x="158138" y="93848"/>
                      </a:cubicBezTo>
                      <a:cubicBezTo>
                        <a:pt x="158138" y="93848"/>
                        <a:pt x="209637" y="133803"/>
                        <a:pt x="331763" y="65578"/>
                      </a:cubicBezTo>
                      <a:cubicBezTo>
                        <a:pt x="451110" y="38768"/>
                        <a:pt x="400129" y="125793"/>
                        <a:pt x="439708" y="132059"/>
                      </a:cubicBezTo>
                      <a:cubicBezTo>
                        <a:pt x="498086" y="141483"/>
                        <a:pt x="397303" y="256023"/>
                        <a:pt x="277956" y="273410"/>
                      </a:cubicBezTo>
                      <a:cubicBezTo>
                        <a:pt x="123695" y="296120"/>
                        <a:pt x="105414" y="264552"/>
                        <a:pt x="105414" y="264552"/>
                      </a:cubicBezTo>
                      <a:lnTo>
                        <a:pt x="18154" y="295036"/>
                      </a:lnTo>
                      <a:close/>
                    </a:path>
                  </a:pathLst>
                </a:custGeom>
                <a:solidFill>
                  <a:srgbClr val="F37A50"/>
                </a:solidFill>
                <a:ln w="470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9" name="Freeform: Shape 28">
                  <a:extLst>
                    <a:ext uri="{FF2B5EF4-FFF2-40B4-BE49-F238E27FC236}">
                      <a16:creationId xmlns:a16="http://schemas.microsoft.com/office/drawing/2014/main" id="{826743F8-4C61-B1BB-AE95-6ED8EF4FD7DB}"/>
                    </a:ext>
                  </a:extLst>
                </p:cNvPr>
                <p:cNvSpPr/>
                <p:nvPr/>
              </p:nvSpPr>
              <p:spPr>
                <a:xfrm>
                  <a:off x="4077941" y="2320662"/>
                  <a:ext cx="1067583" cy="1154237"/>
                </a:xfrm>
                <a:custGeom>
                  <a:avLst/>
                  <a:gdLst>
                    <a:gd name="connsiteX0" fmla="*/ 433252 w 1067583"/>
                    <a:gd name="connsiteY0" fmla="*/ 720501 h 1154237"/>
                    <a:gd name="connsiteX1" fmla="*/ 1022212 w 1067583"/>
                    <a:gd name="connsiteY1" fmla="*/ 597997 h 1154237"/>
                    <a:gd name="connsiteX2" fmla="*/ 1065229 w 1067583"/>
                    <a:gd name="connsiteY2" fmla="*/ 810023 h 1154237"/>
                    <a:gd name="connsiteX3" fmla="*/ 62066 w 1067583"/>
                    <a:gd name="connsiteY3" fmla="*/ 1130935 h 1154237"/>
                    <a:gd name="connsiteX4" fmla="*/ 378031 w 1067583"/>
                    <a:gd name="connsiteY4" fmla="*/ -763 h 1154237"/>
                    <a:gd name="connsiteX5" fmla="*/ 378031 w 1067583"/>
                    <a:gd name="connsiteY5" fmla="*/ -763 h 1154237"/>
                    <a:gd name="connsiteX6" fmla="*/ 433252 w 1067583"/>
                    <a:gd name="connsiteY6" fmla="*/ 720501 h 11542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067583" h="1154237">
                      <a:moveTo>
                        <a:pt x="433252" y="720501"/>
                      </a:moveTo>
                      <a:cubicBezTo>
                        <a:pt x="650979" y="705282"/>
                        <a:pt x="1022212" y="597997"/>
                        <a:pt x="1022212" y="597997"/>
                      </a:cubicBezTo>
                      <a:cubicBezTo>
                        <a:pt x="1081674" y="689168"/>
                        <a:pt x="1065229" y="810023"/>
                        <a:pt x="1065229" y="810023"/>
                      </a:cubicBezTo>
                      <a:cubicBezTo>
                        <a:pt x="727072" y="1106482"/>
                        <a:pt x="218211" y="1202317"/>
                        <a:pt x="62066" y="1130935"/>
                      </a:cubicBezTo>
                      <a:cubicBezTo>
                        <a:pt x="-80509" y="1065820"/>
                        <a:pt x="20132" y="198022"/>
                        <a:pt x="378031" y="-763"/>
                      </a:cubicBezTo>
                      <a:lnTo>
                        <a:pt x="378031" y="-763"/>
                      </a:lnTo>
                      <a:cubicBezTo>
                        <a:pt x="500959" y="206880"/>
                        <a:pt x="433252" y="720501"/>
                        <a:pt x="433252" y="720501"/>
                      </a:cubicBezTo>
                      <a:close/>
                    </a:path>
                  </a:pathLst>
                </a:custGeom>
                <a:solidFill>
                  <a:schemeClr val="accent5">
                    <a:lumMod val="50000"/>
                  </a:schemeClr>
                </a:solidFill>
                <a:ln w="470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C6E9212B-79C8-97FC-62C0-066E6E607A48}"/>
                  </a:ext>
                </a:extLst>
              </p:cNvPr>
              <p:cNvSpPr/>
              <p:nvPr/>
            </p:nvSpPr>
            <p:spPr>
              <a:xfrm>
                <a:off x="7611033" y="6221556"/>
                <a:ext cx="641596" cy="281381"/>
              </a:xfrm>
              <a:custGeom>
                <a:avLst/>
                <a:gdLst>
                  <a:gd name="connsiteX0" fmla="*/ 409372 w 641596"/>
                  <a:gd name="connsiteY0" fmla="*/ -763 h 281381"/>
                  <a:gd name="connsiteX1" fmla="*/ -26 w 641596"/>
                  <a:gd name="connsiteY1" fmla="*/ 280619 h 281381"/>
                  <a:gd name="connsiteX2" fmla="*/ 641328 w 641596"/>
                  <a:gd name="connsiteY2" fmla="*/ 280619 h 281381"/>
                  <a:gd name="connsiteX3" fmla="*/ 621350 w 641596"/>
                  <a:gd name="connsiteY3" fmla="*/ 64305 h 2813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1596" h="281381">
                    <a:moveTo>
                      <a:pt x="409372" y="-763"/>
                    </a:moveTo>
                    <a:cubicBezTo>
                      <a:pt x="288046" y="161036"/>
                      <a:pt x="-9968" y="61761"/>
                      <a:pt x="-26" y="280619"/>
                    </a:cubicBezTo>
                    <a:cubicBezTo>
                      <a:pt x="453049" y="277792"/>
                      <a:pt x="641328" y="280619"/>
                      <a:pt x="641328" y="280619"/>
                    </a:cubicBezTo>
                    <a:cubicBezTo>
                      <a:pt x="640762" y="230345"/>
                      <a:pt x="631904" y="110998"/>
                      <a:pt x="621350" y="64305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8CC4CB95-BC2B-167C-D678-0F89642D7F86}"/>
                  </a:ext>
                </a:extLst>
              </p:cNvPr>
              <p:cNvSpPr/>
              <p:nvPr/>
            </p:nvSpPr>
            <p:spPr>
              <a:xfrm>
                <a:off x="8288902" y="6225750"/>
                <a:ext cx="641643" cy="281429"/>
              </a:xfrm>
              <a:custGeom>
                <a:avLst/>
                <a:gdLst>
                  <a:gd name="connsiteX0" fmla="*/ 409372 w 641643"/>
                  <a:gd name="connsiteY0" fmla="*/ -763 h 281429"/>
                  <a:gd name="connsiteX1" fmla="*/ -26 w 641643"/>
                  <a:gd name="connsiteY1" fmla="*/ 280666 h 281429"/>
                  <a:gd name="connsiteX2" fmla="*/ 641375 w 641643"/>
                  <a:gd name="connsiteY2" fmla="*/ 280666 h 281429"/>
                  <a:gd name="connsiteX3" fmla="*/ 621350 w 641643"/>
                  <a:gd name="connsiteY3" fmla="*/ 64353 h 281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1643" h="281429">
                    <a:moveTo>
                      <a:pt x="409372" y="-763"/>
                    </a:moveTo>
                    <a:cubicBezTo>
                      <a:pt x="288093" y="161084"/>
                      <a:pt x="-9968" y="61808"/>
                      <a:pt x="-26" y="280666"/>
                    </a:cubicBezTo>
                    <a:cubicBezTo>
                      <a:pt x="453049" y="277839"/>
                      <a:pt x="641375" y="280666"/>
                      <a:pt x="641375" y="280666"/>
                    </a:cubicBezTo>
                    <a:cubicBezTo>
                      <a:pt x="640762" y="230392"/>
                      <a:pt x="631951" y="111046"/>
                      <a:pt x="621350" y="64353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EBBE084B-3288-D11F-BB8E-A56B2A831798}"/>
                  </a:ext>
                </a:extLst>
              </p:cNvPr>
              <p:cNvSpPr/>
              <p:nvPr/>
            </p:nvSpPr>
            <p:spPr>
              <a:xfrm>
                <a:off x="7760310" y="3750940"/>
                <a:ext cx="635365" cy="2572640"/>
              </a:xfrm>
              <a:custGeom>
                <a:avLst/>
                <a:gdLst>
                  <a:gd name="connsiteX0" fmla="*/ 50519 w 635365"/>
                  <a:gd name="connsiteY0" fmla="*/ -763 h 2572640"/>
                  <a:gd name="connsiteX1" fmla="*/ 6889 w 635365"/>
                  <a:gd name="connsiteY1" fmla="*/ 1267056 h 2572640"/>
                  <a:gd name="connsiteX2" fmla="*/ 130571 w 635365"/>
                  <a:gd name="connsiteY2" fmla="*/ 2555983 h 2572640"/>
                  <a:gd name="connsiteX3" fmla="*/ 492239 w 635365"/>
                  <a:gd name="connsiteY3" fmla="*/ 2555983 h 2572640"/>
                  <a:gd name="connsiteX4" fmla="*/ 367851 w 635365"/>
                  <a:gd name="connsiteY4" fmla="*/ 1308331 h 2572640"/>
                  <a:gd name="connsiteX5" fmla="*/ 635097 w 635365"/>
                  <a:gd name="connsiteY5" fmla="*/ 77168 h 25726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35365" h="2572640">
                    <a:moveTo>
                      <a:pt x="50519" y="-763"/>
                    </a:moveTo>
                    <a:cubicBezTo>
                      <a:pt x="50519" y="-763"/>
                      <a:pt x="-23030" y="1036466"/>
                      <a:pt x="6889" y="1267056"/>
                    </a:cubicBezTo>
                    <a:cubicBezTo>
                      <a:pt x="36808" y="1497646"/>
                      <a:pt x="142586" y="1793256"/>
                      <a:pt x="130571" y="2555983"/>
                    </a:cubicBezTo>
                    <a:cubicBezTo>
                      <a:pt x="278282" y="2591745"/>
                      <a:pt x="492239" y="2555983"/>
                      <a:pt x="492239" y="2555983"/>
                    </a:cubicBezTo>
                    <a:cubicBezTo>
                      <a:pt x="492239" y="2555983"/>
                      <a:pt x="523996" y="1693746"/>
                      <a:pt x="367851" y="1308331"/>
                    </a:cubicBezTo>
                    <a:cubicBezTo>
                      <a:pt x="431364" y="934176"/>
                      <a:pt x="635097" y="77168"/>
                      <a:pt x="635097" y="77168"/>
                    </a:cubicBezTo>
                    <a:close/>
                  </a:path>
                </a:pathLst>
              </a:custGeom>
              <a:solidFill>
                <a:srgbClr val="201D40"/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9AE9EE5E-F174-CC13-800E-E093E8C604D6}"/>
                  </a:ext>
                </a:extLst>
              </p:cNvPr>
              <p:cNvSpPr/>
              <p:nvPr/>
            </p:nvSpPr>
            <p:spPr>
              <a:xfrm>
                <a:off x="8090501" y="3779304"/>
                <a:ext cx="900260" cy="2545265"/>
              </a:xfrm>
              <a:custGeom>
                <a:avLst/>
                <a:gdLst>
                  <a:gd name="connsiteX0" fmla="*/ -269 w 900260"/>
                  <a:gd name="connsiteY0" fmla="*/ -763 h 2545265"/>
                  <a:gd name="connsiteX1" fmla="*/ 221180 w 900260"/>
                  <a:gd name="connsiteY1" fmla="*/ 1384471 h 2545265"/>
                  <a:gd name="connsiteX2" fmla="*/ 567300 w 900260"/>
                  <a:gd name="connsiteY2" fmla="*/ 2543544 h 2545265"/>
                  <a:gd name="connsiteX3" fmla="*/ 899991 w 900260"/>
                  <a:gd name="connsiteY3" fmla="*/ 2513531 h 2545265"/>
                  <a:gd name="connsiteX4" fmla="*/ 603580 w 900260"/>
                  <a:gd name="connsiteY4" fmla="*/ 1373728 h 2545265"/>
                  <a:gd name="connsiteX5" fmla="*/ 641791 w 900260"/>
                  <a:gd name="connsiteY5" fmla="*/ 6775 h 25452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00260" h="2545265">
                    <a:moveTo>
                      <a:pt x="-269" y="-763"/>
                    </a:moveTo>
                    <a:cubicBezTo>
                      <a:pt x="-269" y="-763"/>
                      <a:pt x="148290" y="1163682"/>
                      <a:pt x="221180" y="1384471"/>
                    </a:cubicBezTo>
                    <a:cubicBezTo>
                      <a:pt x="294070" y="1605260"/>
                      <a:pt x="435702" y="1792078"/>
                      <a:pt x="567300" y="2543544"/>
                    </a:cubicBezTo>
                    <a:cubicBezTo>
                      <a:pt x="719110" y="2550895"/>
                      <a:pt x="899991" y="2513531"/>
                      <a:pt x="899991" y="2513531"/>
                    </a:cubicBezTo>
                    <a:cubicBezTo>
                      <a:pt x="899991" y="2513531"/>
                      <a:pt x="839965" y="1590466"/>
                      <a:pt x="603580" y="1373728"/>
                    </a:cubicBezTo>
                    <a:cubicBezTo>
                      <a:pt x="595570" y="994297"/>
                      <a:pt x="641791" y="6775"/>
                      <a:pt x="641791" y="6775"/>
                    </a:cubicBezTo>
                    <a:close/>
                  </a:path>
                </a:pathLst>
              </a:custGeom>
              <a:solidFill>
                <a:srgbClr val="2C2858"/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7E7CBF4C-1842-68D4-ECB3-5D07E5E2A2BD}"/>
                  </a:ext>
                </a:extLst>
              </p:cNvPr>
              <p:cNvSpPr/>
              <p:nvPr/>
            </p:nvSpPr>
            <p:spPr>
              <a:xfrm>
                <a:off x="8088169" y="1377812"/>
                <a:ext cx="642349" cy="763879"/>
              </a:xfrm>
              <a:custGeom>
                <a:avLst/>
                <a:gdLst>
                  <a:gd name="connsiteX0" fmla="*/ 607042 w 642349"/>
                  <a:gd name="connsiteY0" fmla="*/ 495703 h 763879"/>
                  <a:gd name="connsiteX1" fmla="*/ 175123 w 642349"/>
                  <a:gd name="connsiteY1" fmla="*/ 745422 h 763879"/>
                  <a:gd name="connsiteX2" fmla="*/ 34809 w 642349"/>
                  <a:gd name="connsiteY2" fmla="*/ 266668 h 763879"/>
                  <a:gd name="connsiteX3" fmla="*/ 466682 w 642349"/>
                  <a:gd name="connsiteY3" fmla="*/ 16949 h 763879"/>
                  <a:gd name="connsiteX4" fmla="*/ 607042 w 642349"/>
                  <a:gd name="connsiteY4" fmla="*/ 495703 h 7638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2349" h="763879">
                    <a:moveTo>
                      <a:pt x="607042" y="495703"/>
                    </a:moveTo>
                    <a:cubicBezTo>
                      <a:pt x="526520" y="696892"/>
                      <a:pt x="333152" y="808700"/>
                      <a:pt x="175123" y="745422"/>
                    </a:cubicBezTo>
                    <a:cubicBezTo>
                      <a:pt x="17093" y="682144"/>
                      <a:pt x="-45714" y="467857"/>
                      <a:pt x="34809" y="266668"/>
                    </a:cubicBezTo>
                    <a:cubicBezTo>
                      <a:pt x="115331" y="65479"/>
                      <a:pt x="308699" y="-46376"/>
                      <a:pt x="466682" y="16949"/>
                    </a:cubicBezTo>
                    <a:cubicBezTo>
                      <a:pt x="624664" y="80274"/>
                      <a:pt x="687518" y="294514"/>
                      <a:pt x="607042" y="495703"/>
                    </a:cubicBezTo>
                    <a:close/>
                  </a:path>
                </a:pathLst>
              </a:custGeom>
              <a:solidFill>
                <a:srgbClr val="F37A50"/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552B8344-FC10-6A20-D264-A562896E6C2F}"/>
                  </a:ext>
                </a:extLst>
              </p:cNvPr>
              <p:cNvSpPr/>
              <p:nvPr/>
            </p:nvSpPr>
            <p:spPr>
              <a:xfrm>
                <a:off x="8138063" y="1664819"/>
                <a:ext cx="59182" cy="59183"/>
              </a:xfrm>
              <a:custGeom>
                <a:avLst/>
                <a:gdLst>
                  <a:gd name="connsiteX0" fmla="*/ 53611 w 59182"/>
                  <a:gd name="connsiteY0" fmla="*/ 45719 h 59183"/>
                  <a:gd name="connsiteX1" fmla="*/ 12431 w 59182"/>
                  <a:gd name="connsiteY1" fmla="*/ 53126 h 59183"/>
                  <a:gd name="connsiteX2" fmla="*/ 5034 w 59182"/>
                  <a:gd name="connsiteY2" fmla="*/ 11941 h 59183"/>
                  <a:gd name="connsiteX3" fmla="*/ 46214 w 59182"/>
                  <a:gd name="connsiteY3" fmla="*/ 4534 h 59183"/>
                  <a:gd name="connsiteX4" fmla="*/ 46214 w 59182"/>
                  <a:gd name="connsiteY4" fmla="*/ 4539 h 59183"/>
                  <a:gd name="connsiteX5" fmla="*/ 53611 w 59182"/>
                  <a:gd name="connsiteY5" fmla="*/ 45719 h 591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182" h="59183">
                    <a:moveTo>
                      <a:pt x="53611" y="45719"/>
                    </a:moveTo>
                    <a:cubicBezTo>
                      <a:pt x="44282" y="59138"/>
                      <a:pt x="25859" y="62450"/>
                      <a:pt x="12431" y="53126"/>
                    </a:cubicBezTo>
                    <a:cubicBezTo>
                      <a:pt x="-997" y="43796"/>
                      <a:pt x="-4295" y="25355"/>
                      <a:pt x="5034" y="11941"/>
                    </a:cubicBezTo>
                    <a:cubicBezTo>
                      <a:pt x="14363" y="-1478"/>
                      <a:pt x="32786" y="-4795"/>
                      <a:pt x="46214" y="4534"/>
                    </a:cubicBezTo>
                    <a:cubicBezTo>
                      <a:pt x="46214" y="4534"/>
                      <a:pt x="46214" y="4539"/>
                      <a:pt x="46214" y="4539"/>
                    </a:cubicBezTo>
                    <a:cubicBezTo>
                      <a:pt x="59642" y="13868"/>
                      <a:pt x="62940" y="32305"/>
                      <a:pt x="53611" y="45719"/>
                    </a:cubicBezTo>
                    <a:close/>
                  </a:path>
                </a:pathLst>
              </a:custGeom>
              <a:solidFill>
                <a:srgbClr val="000000"/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F9D74BCE-F9CC-1D1D-5502-E375BAEF74B1}"/>
                  </a:ext>
                </a:extLst>
              </p:cNvPr>
              <p:cNvSpPr/>
              <p:nvPr/>
            </p:nvSpPr>
            <p:spPr>
              <a:xfrm>
                <a:off x="8355315" y="1751438"/>
                <a:ext cx="64075" cy="64084"/>
              </a:xfrm>
              <a:custGeom>
                <a:avLst/>
                <a:gdLst>
                  <a:gd name="connsiteX0" fmla="*/ 58044 w 64075"/>
                  <a:gd name="connsiteY0" fmla="*/ 49611 h 64084"/>
                  <a:gd name="connsiteX1" fmla="*/ 13425 w 64075"/>
                  <a:gd name="connsiteY1" fmla="*/ 57559 h 64084"/>
                  <a:gd name="connsiteX2" fmla="*/ 5509 w 64075"/>
                  <a:gd name="connsiteY2" fmla="*/ 12949 h 64084"/>
                  <a:gd name="connsiteX3" fmla="*/ 50081 w 64075"/>
                  <a:gd name="connsiteY3" fmla="*/ 4991 h 64084"/>
                  <a:gd name="connsiteX4" fmla="*/ 58044 w 64075"/>
                  <a:gd name="connsiteY4" fmla="*/ 49596 h 64084"/>
                  <a:gd name="connsiteX5" fmla="*/ 58044 w 64075"/>
                  <a:gd name="connsiteY5" fmla="*/ 49611 h 6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4075" h="64084">
                    <a:moveTo>
                      <a:pt x="58044" y="49611"/>
                    </a:moveTo>
                    <a:cubicBezTo>
                      <a:pt x="47914" y="64122"/>
                      <a:pt x="27936" y="67680"/>
                      <a:pt x="13425" y="57559"/>
                    </a:cubicBezTo>
                    <a:cubicBezTo>
                      <a:pt x="-1088" y="47434"/>
                      <a:pt x="-4622" y="27461"/>
                      <a:pt x="5509" y="12949"/>
                    </a:cubicBezTo>
                    <a:cubicBezTo>
                      <a:pt x="15592" y="-1558"/>
                      <a:pt x="35569" y="-5120"/>
                      <a:pt x="50081" y="4991"/>
                    </a:cubicBezTo>
                    <a:cubicBezTo>
                      <a:pt x="64593" y="15107"/>
                      <a:pt x="68174" y="35075"/>
                      <a:pt x="58044" y="49596"/>
                    </a:cubicBezTo>
                    <a:cubicBezTo>
                      <a:pt x="58044" y="49601"/>
                      <a:pt x="58044" y="49606"/>
                      <a:pt x="58044" y="49611"/>
                    </a:cubicBezTo>
                    <a:close/>
                  </a:path>
                </a:pathLst>
              </a:custGeom>
              <a:solidFill>
                <a:srgbClr val="000000"/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1BAD55FD-8E25-C4F4-1687-0C7266846010}"/>
                  </a:ext>
                </a:extLst>
              </p:cNvPr>
              <p:cNvSpPr/>
              <p:nvPr/>
            </p:nvSpPr>
            <p:spPr>
              <a:xfrm>
                <a:off x="8146852" y="1758559"/>
                <a:ext cx="90040" cy="138759"/>
              </a:xfrm>
              <a:custGeom>
                <a:avLst/>
                <a:gdLst>
                  <a:gd name="connsiteX0" fmla="*/ 89771 w 90040"/>
                  <a:gd name="connsiteY0" fmla="*/ -763 h 138759"/>
                  <a:gd name="connsiteX1" fmla="*/ -269 w 90040"/>
                  <a:gd name="connsiteY1" fmla="*/ 68828 h 138759"/>
                  <a:gd name="connsiteX2" fmla="*/ 55612 w 90040"/>
                  <a:gd name="connsiteY2" fmla="*/ 137996 h 138759"/>
                  <a:gd name="connsiteX3" fmla="*/ 38508 w 90040"/>
                  <a:gd name="connsiteY3" fmla="*/ 66425 h 138759"/>
                  <a:gd name="connsiteX4" fmla="*/ 89771 w 90040"/>
                  <a:gd name="connsiteY4" fmla="*/ -763 h 1387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0040" h="138759">
                    <a:moveTo>
                      <a:pt x="89771" y="-763"/>
                    </a:moveTo>
                    <a:cubicBezTo>
                      <a:pt x="49769" y="30758"/>
                      <a:pt x="-269" y="68828"/>
                      <a:pt x="-269" y="68828"/>
                    </a:cubicBezTo>
                    <a:cubicBezTo>
                      <a:pt x="-269" y="68828"/>
                      <a:pt x="-787" y="117076"/>
                      <a:pt x="55612" y="137996"/>
                    </a:cubicBezTo>
                    <a:cubicBezTo>
                      <a:pt x="35210" y="119479"/>
                      <a:pt x="17306" y="94884"/>
                      <a:pt x="38508" y="66425"/>
                    </a:cubicBezTo>
                    <a:cubicBezTo>
                      <a:pt x="59711" y="37967"/>
                      <a:pt x="89771" y="-763"/>
                      <a:pt x="89771" y="-763"/>
                    </a:cubicBezTo>
                    <a:close/>
                  </a:path>
                </a:pathLst>
              </a:custGeom>
              <a:solidFill>
                <a:srgbClr val="DE623C"/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F8F59111-2BBE-D363-8453-F7EE637C3569}"/>
                  </a:ext>
                </a:extLst>
              </p:cNvPr>
              <p:cNvSpPr/>
              <p:nvPr/>
            </p:nvSpPr>
            <p:spPr>
              <a:xfrm>
                <a:off x="8398902" y="1701381"/>
                <a:ext cx="87950" cy="81114"/>
              </a:xfrm>
              <a:custGeom>
                <a:avLst/>
                <a:gdLst>
                  <a:gd name="connsiteX0" fmla="*/ 72787 w 87950"/>
                  <a:gd name="connsiteY0" fmla="*/ 80350 h 81114"/>
                  <a:gd name="connsiteX1" fmla="*/ 58652 w 87950"/>
                  <a:gd name="connsiteY1" fmla="*/ 69042 h 81114"/>
                  <a:gd name="connsiteX2" fmla="*/ 15351 w 87950"/>
                  <a:gd name="connsiteY2" fmla="*/ 28804 h 81114"/>
                  <a:gd name="connsiteX3" fmla="*/ -244 w 87950"/>
                  <a:gd name="connsiteY3" fmla="*/ 14867 h 81114"/>
                  <a:gd name="connsiteX4" fmla="*/ 13702 w 87950"/>
                  <a:gd name="connsiteY4" fmla="*/ -738 h 81114"/>
                  <a:gd name="connsiteX5" fmla="*/ 15351 w 87950"/>
                  <a:gd name="connsiteY5" fmla="*/ -738 h 81114"/>
                  <a:gd name="connsiteX6" fmla="*/ 87252 w 87950"/>
                  <a:gd name="connsiteY6" fmla="*/ 62162 h 81114"/>
                  <a:gd name="connsiteX7" fmla="*/ 76557 w 87950"/>
                  <a:gd name="connsiteY7" fmla="*/ 79916 h 81114"/>
                  <a:gd name="connsiteX8" fmla="*/ 72834 w 87950"/>
                  <a:gd name="connsiteY8" fmla="*/ 80350 h 81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7950" h="81114">
                    <a:moveTo>
                      <a:pt x="72787" y="80350"/>
                    </a:moveTo>
                    <a:cubicBezTo>
                      <a:pt x="66049" y="80274"/>
                      <a:pt x="60207" y="75610"/>
                      <a:pt x="58652" y="69042"/>
                    </a:cubicBezTo>
                    <a:cubicBezTo>
                      <a:pt x="58228" y="67440"/>
                      <a:pt x="48333" y="28945"/>
                      <a:pt x="15351" y="28804"/>
                    </a:cubicBezTo>
                    <a:cubicBezTo>
                      <a:pt x="7200" y="29266"/>
                      <a:pt x="227" y="23027"/>
                      <a:pt x="-244" y="14867"/>
                    </a:cubicBezTo>
                    <a:cubicBezTo>
                      <a:pt x="-715" y="6711"/>
                      <a:pt x="5504" y="-277"/>
                      <a:pt x="13702" y="-738"/>
                    </a:cubicBezTo>
                    <a:cubicBezTo>
                      <a:pt x="14221" y="-771"/>
                      <a:pt x="14786" y="-771"/>
                      <a:pt x="15351" y="-738"/>
                    </a:cubicBezTo>
                    <a:cubicBezTo>
                      <a:pt x="60395" y="-738"/>
                      <a:pt x="82069" y="40489"/>
                      <a:pt x="87252" y="62162"/>
                    </a:cubicBezTo>
                    <a:cubicBezTo>
                      <a:pt x="89184" y="70017"/>
                      <a:pt x="84425" y="77965"/>
                      <a:pt x="76557" y="79916"/>
                    </a:cubicBezTo>
                    <a:cubicBezTo>
                      <a:pt x="75332" y="80222"/>
                      <a:pt x="74107" y="80368"/>
                      <a:pt x="72834" y="80350"/>
                    </a:cubicBezTo>
                    <a:close/>
                  </a:path>
                </a:pathLst>
              </a:custGeom>
              <a:solidFill>
                <a:srgbClr val="000000"/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24F3A79E-0C21-0AB5-6A86-72E5080167C1}"/>
                  </a:ext>
                </a:extLst>
              </p:cNvPr>
              <p:cNvSpPr/>
              <p:nvPr/>
            </p:nvSpPr>
            <p:spPr>
              <a:xfrm>
                <a:off x="8139727" y="1602227"/>
                <a:ext cx="95511" cy="46456"/>
              </a:xfrm>
              <a:custGeom>
                <a:avLst/>
                <a:gdLst>
                  <a:gd name="connsiteX0" fmla="*/ 82950 w 95511"/>
                  <a:gd name="connsiteY0" fmla="*/ 45693 h 46456"/>
                  <a:gd name="connsiteX1" fmla="*/ 72349 w 95511"/>
                  <a:gd name="connsiteY1" fmla="*/ 39709 h 46456"/>
                  <a:gd name="connsiteX2" fmla="*/ 51005 w 95511"/>
                  <a:gd name="connsiteY2" fmla="*/ 24254 h 46456"/>
                  <a:gd name="connsiteX3" fmla="*/ 19719 w 95511"/>
                  <a:gd name="connsiteY3" fmla="*/ 35563 h 46456"/>
                  <a:gd name="connsiteX4" fmla="*/ 2427 w 95511"/>
                  <a:gd name="connsiteY4" fmla="*/ 33631 h 46456"/>
                  <a:gd name="connsiteX5" fmla="*/ 4359 w 95511"/>
                  <a:gd name="connsiteY5" fmla="*/ 16339 h 46456"/>
                  <a:gd name="connsiteX6" fmla="*/ 55622 w 95511"/>
                  <a:gd name="connsiteY6" fmla="*/ 83 h 46456"/>
                  <a:gd name="connsiteX7" fmla="*/ 93551 w 95511"/>
                  <a:gd name="connsiteY7" fmla="*/ 27176 h 46456"/>
                  <a:gd name="connsiteX8" fmla="*/ 89169 w 95511"/>
                  <a:gd name="connsiteY8" fmla="*/ 43996 h 46456"/>
                  <a:gd name="connsiteX9" fmla="*/ 82950 w 95511"/>
                  <a:gd name="connsiteY9" fmla="*/ 45693 h 464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5511" h="46456">
                    <a:moveTo>
                      <a:pt x="82950" y="45693"/>
                    </a:moveTo>
                    <a:cubicBezTo>
                      <a:pt x="78615" y="45711"/>
                      <a:pt x="74563" y="43436"/>
                      <a:pt x="72349" y="39709"/>
                    </a:cubicBezTo>
                    <a:cubicBezTo>
                      <a:pt x="67496" y="32015"/>
                      <a:pt x="59816" y="26483"/>
                      <a:pt x="51005" y="24254"/>
                    </a:cubicBezTo>
                    <a:cubicBezTo>
                      <a:pt x="41581" y="22605"/>
                      <a:pt x="31169" y="26422"/>
                      <a:pt x="19719" y="35563"/>
                    </a:cubicBezTo>
                    <a:cubicBezTo>
                      <a:pt x="14395" y="39803"/>
                      <a:pt x="6668" y="38941"/>
                      <a:pt x="2427" y="33631"/>
                    </a:cubicBezTo>
                    <a:cubicBezTo>
                      <a:pt x="-1813" y="28321"/>
                      <a:pt x="-965" y="20579"/>
                      <a:pt x="4359" y="16339"/>
                    </a:cubicBezTo>
                    <a:cubicBezTo>
                      <a:pt x="21698" y="2439"/>
                      <a:pt x="38943" y="-3026"/>
                      <a:pt x="55622" y="83"/>
                    </a:cubicBezTo>
                    <a:cubicBezTo>
                      <a:pt x="71359" y="3693"/>
                      <a:pt x="85023" y="13446"/>
                      <a:pt x="93551" y="27176"/>
                    </a:cubicBezTo>
                    <a:cubicBezTo>
                      <a:pt x="96991" y="33032"/>
                      <a:pt x="95012" y="40557"/>
                      <a:pt x="89169" y="43996"/>
                    </a:cubicBezTo>
                    <a:cubicBezTo>
                      <a:pt x="87285" y="45118"/>
                      <a:pt x="85117" y="45702"/>
                      <a:pt x="82950" y="45693"/>
                    </a:cubicBezTo>
                    <a:close/>
                  </a:path>
                </a:pathLst>
              </a:custGeom>
              <a:solidFill>
                <a:srgbClr val="000000"/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7D0F6535-DD2E-BCD7-E8AD-9AAA1C71FB3F}"/>
                  </a:ext>
                </a:extLst>
              </p:cNvPr>
              <p:cNvSpPr/>
              <p:nvPr/>
            </p:nvSpPr>
            <p:spPr>
              <a:xfrm>
                <a:off x="8030914" y="1234144"/>
                <a:ext cx="896456" cy="679758"/>
              </a:xfrm>
              <a:custGeom>
                <a:avLst/>
                <a:gdLst>
                  <a:gd name="connsiteX0" fmla="*/ 608087 w 896456"/>
                  <a:gd name="connsiteY0" fmla="*/ 660384 h 679758"/>
                  <a:gd name="connsiteX1" fmla="*/ 623494 w 896456"/>
                  <a:gd name="connsiteY1" fmla="*/ 373679 h 679758"/>
                  <a:gd name="connsiteX2" fmla="*/ 554091 w 896456"/>
                  <a:gd name="connsiteY2" fmla="*/ 380982 h 679758"/>
                  <a:gd name="connsiteX3" fmla="*/ 547966 w 896456"/>
                  <a:gd name="connsiteY3" fmla="*/ 284863 h 679758"/>
                  <a:gd name="connsiteX4" fmla="*/ 299943 w 896456"/>
                  <a:gd name="connsiteY4" fmla="*/ 334053 h 679758"/>
                  <a:gd name="connsiteX5" fmla="*/ -144 w 896456"/>
                  <a:gd name="connsiteY5" fmla="*/ 158166 h 679758"/>
                  <a:gd name="connsiteX6" fmla="*/ 23792 w 896456"/>
                  <a:gd name="connsiteY6" fmla="*/ 129105 h 679758"/>
                  <a:gd name="connsiteX7" fmla="*/ 41366 w 896456"/>
                  <a:gd name="connsiteY7" fmla="*/ 133619 h 679758"/>
                  <a:gd name="connsiteX8" fmla="*/ 110911 w 896456"/>
                  <a:gd name="connsiteY8" fmla="*/ 153926 h 679758"/>
                  <a:gd name="connsiteX9" fmla="*/ 82640 w 896456"/>
                  <a:gd name="connsiteY9" fmla="*/ 82026 h 679758"/>
                  <a:gd name="connsiteX10" fmla="*/ 108649 w 896456"/>
                  <a:gd name="connsiteY10" fmla="*/ 54905 h 679758"/>
                  <a:gd name="connsiteX11" fmla="*/ 126553 w 896456"/>
                  <a:gd name="connsiteY11" fmla="*/ 61341 h 679758"/>
                  <a:gd name="connsiteX12" fmla="*/ 290143 w 896456"/>
                  <a:gd name="connsiteY12" fmla="*/ 87821 h 679758"/>
                  <a:gd name="connsiteX13" fmla="*/ 565635 w 896456"/>
                  <a:gd name="connsiteY13" fmla="*/ 1597 h 679758"/>
                  <a:gd name="connsiteX14" fmla="*/ 711037 w 896456"/>
                  <a:gd name="connsiteY14" fmla="*/ 157460 h 679758"/>
                  <a:gd name="connsiteX15" fmla="*/ 895264 w 896456"/>
                  <a:gd name="connsiteY15" fmla="*/ 359072 h 679758"/>
                  <a:gd name="connsiteX16" fmla="*/ 702085 w 896456"/>
                  <a:gd name="connsiteY16" fmla="*/ 678996 h 6797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896456" h="679758">
                    <a:moveTo>
                      <a:pt x="608087" y="660384"/>
                    </a:moveTo>
                    <a:cubicBezTo>
                      <a:pt x="549898" y="473142"/>
                      <a:pt x="623494" y="373679"/>
                      <a:pt x="623494" y="373679"/>
                    </a:cubicBezTo>
                    <a:cubicBezTo>
                      <a:pt x="573504" y="363690"/>
                      <a:pt x="554091" y="380982"/>
                      <a:pt x="554091" y="380982"/>
                    </a:cubicBezTo>
                    <a:cubicBezTo>
                      <a:pt x="526811" y="325007"/>
                      <a:pt x="547966" y="284863"/>
                      <a:pt x="547966" y="284863"/>
                    </a:cubicBezTo>
                    <a:cubicBezTo>
                      <a:pt x="444639" y="244579"/>
                      <a:pt x="393187" y="311484"/>
                      <a:pt x="299943" y="334053"/>
                    </a:cubicBezTo>
                    <a:cubicBezTo>
                      <a:pt x="172304" y="364915"/>
                      <a:pt x="14604" y="313982"/>
                      <a:pt x="-144" y="158166"/>
                    </a:cubicBezTo>
                    <a:cubicBezTo>
                      <a:pt x="-1557" y="143532"/>
                      <a:pt x="9138" y="130523"/>
                      <a:pt x="23792" y="129105"/>
                    </a:cubicBezTo>
                    <a:cubicBezTo>
                      <a:pt x="30011" y="128506"/>
                      <a:pt x="36231" y="130103"/>
                      <a:pt x="41366" y="133619"/>
                    </a:cubicBezTo>
                    <a:cubicBezTo>
                      <a:pt x="61815" y="147546"/>
                      <a:pt x="86174" y="154651"/>
                      <a:pt x="110911" y="153926"/>
                    </a:cubicBezTo>
                    <a:cubicBezTo>
                      <a:pt x="94137" y="133538"/>
                      <a:pt x="84242" y="108373"/>
                      <a:pt x="82640" y="82026"/>
                    </a:cubicBezTo>
                    <a:cubicBezTo>
                      <a:pt x="82357" y="67353"/>
                      <a:pt x="93996" y="55211"/>
                      <a:pt x="108649" y="54905"/>
                    </a:cubicBezTo>
                    <a:cubicBezTo>
                      <a:pt x="115198" y="54769"/>
                      <a:pt x="121606" y="57063"/>
                      <a:pt x="126553" y="61341"/>
                    </a:cubicBezTo>
                    <a:cubicBezTo>
                      <a:pt x="153080" y="83392"/>
                      <a:pt x="202364" y="104265"/>
                      <a:pt x="290143" y="87821"/>
                    </a:cubicBezTo>
                    <a:cubicBezTo>
                      <a:pt x="348567" y="76890"/>
                      <a:pt x="482285" y="-16684"/>
                      <a:pt x="565635" y="1597"/>
                    </a:cubicBezTo>
                    <a:cubicBezTo>
                      <a:pt x="633718" y="16533"/>
                      <a:pt x="687762" y="74487"/>
                      <a:pt x="711037" y="157460"/>
                    </a:cubicBezTo>
                    <a:cubicBezTo>
                      <a:pt x="711037" y="157460"/>
                      <a:pt x="878443" y="174799"/>
                      <a:pt x="895264" y="359072"/>
                    </a:cubicBezTo>
                    <a:cubicBezTo>
                      <a:pt x="911755" y="540095"/>
                      <a:pt x="702085" y="678996"/>
                      <a:pt x="702085" y="678996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D8107336-B168-E572-6921-DB4AA3C80747}"/>
                  </a:ext>
                </a:extLst>
              </p:cNvPr>
              <p:cNvSpPr/>
              <p:nvPr/>
            </p:nvSpPr>
            <p:spPr>
              <a:xfrm>
                <a:off x="8565178" y="1849813"/>
                <a:ext cx="177019" cy="159813"/>
              </a:xfrm>
              <a:custGeom>
                <a:avLst/>
                <a:gdLst>
                  <a:gd name="connsiteX0" fmla="*/ 51019 w 177019"/>
                  <a:gd name="connsiteY0" fmla="*/ 13477 h 159813"/>
                  <a:gd name="connsiteX1" fmla="*/ 7954 w 177019"/>
                  <a:gd name="connsiteY1" fmla="*/ 124625 h 159813"/>
                  <a:gd name="connsiteX2" fmla="*/ 125463 w 177019"/>
                  <a:gd name="connsiteY2" fmla="*/ 144838 h 159813"/>
                  <a:gd name="connsiteX3" fmla="*/ 168528 w 177019"/>
                  <a:gd name="connsiteY3" fmla="*/ 33643 h 159813"/>
                  <a:gd name="connsiteX4" fmla="*/ 51019 w 177019"/>
                  <a:gd name="connsiteY4" fmla="*/ 13477 h 1598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7019" h="159813">
                    <a:moveTo>
                      <a:pt x="51019" y="13477"/>
                    </a:moveTo>
                    <a:cubicBezTo>
                      <a:pt x="6682" y="38590"/>
                      <a:pt x="-12589" y="88345"/>
                      <a:pt x="7954" y="124625"/>
                    </a:cubicBezTo>
                    <a:cubicBezTo>
                      <a:pt x="28497" y="160905"/>
                      <a:pt x="81126" y="169952"/>
                      <a:pt x="125463" y="144838"/>
                    </a:cubicBezTo>
                    <a:cubicBezTo>
                      <a:pt x="169800" y="119725"/>
                      <a:pt x="189071" y="69970"/>
                      <a:pt x="168528" y="33643"/>
                    </a:cubicBezTo>
                    <a:cubicBezTo>
                      <a:pt x="147985" y="-2684"/>
                      <a:pt x="95355" y="-11636"/>
                      <a:pt x="51019" y="13477"/>
                    </a:cubicBezTo>
                    <a:close/>
                  </a:path>
                </a:pathLst>
              </a:custGeom>
              <a:solidFill>
                <a:srgbClr val="F37A50"/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06F62240-73B1-8294-7621-DA27EF296835}"/>
                  </a:ext>
                </a:extLst>
              </p:cNvPr>
              <p:cNvSpPr/>
              <p:nvPr/>
            </p:nvSpPr>
            <p:spPr>
              <a:xfrm>
                <a:off x="8612191" y="1891017"/>
                <a:ext cx="79951" cy="83901"/>
              </a:xfrm>
              <a:custGeom>
                <a:avLst/>
                <a:gdLst>
                  <a:gd name="connsiteX0" fmla="*/ 11167 w 79951"/>
                  <a:gd name="connsiteY0" fmla="*/ 81160 h 83901"/>
                  <a:gd name="connsiteX1" fmla="*/ 7775 w 79951"/>
                  <a:gd name="connsiteY1" fmla="*/ 77344 h 83901"/>
                  <a:gd name="connsiteX2" fmla="*/ 12864 w 79951"/>
                  <a:gd name="connsiteY2" fmla="*/ 15668 h 83901"/>
                  <a:gd name="connsiteX3" fmla="*/ 74116 w 79951"/>
                  <a:gd name="connsiteY3" fmla="*/ 4218 h 83901"/>
                  <a:gd name="connsiteX4" fmla="*/ 78168 w 79951"/>
                  <a:gd name="connsiteY4" fmla="*/ 19475 h 83901"/>
                  <a:gd name="connsiteX5" fmla="*/ 64127 w 79951"/>
                  <a:gd name="connsiteY5" fmla="*/ 24149 h 83901"/>
                  <a:gd name="connsiteX6" fmla="*/ 28978 w 79951"/>
                  <a:gd name="connsiteY6" fmla="*/ 31169 h 83901"/>
                  <a:gd name="connsiteX7" fmla="*/ 27423 w 79951"/>
                  <a:gd name="connsiteY7" fmla="*/ 66648 h 83901"/>
                  <a:gd name="connsiteX8" fmla="*/ 22946 w 79951"/>
                  <a:gd name="connsiteY8" fmla="*/ 81787 h 83901"/>
                  <a:gd name="connsiteX9" fmla="*/ 11262 w 79951"/>
                  <a:gd name="connsiteY9" fmla="*/ 81160 h 839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9951" h="83901">
                    <a:moveTo>
                      <a:pt x="11167" y="81160"/>
                    </a:moveTo>
                    <a:cubicBezTo>
                      <a:pt x="9754" y="80157"/>
                      <a:pt x="8623" y="78851"/>
                      <a:pt x="7775" y="77344"/>
                    </a:cubicBezTo>
                    <a:cubicBezTo>
                      <a:pt x="-4522" y="54775"/>
                      <a:pt x="-2638" y="31735"/>
                      <a:pt x="12864" y="15668"/>
                    </a:cubicBezTo>
                    <a:cubicBezTo>
                      <a:pt x="28742" y="-814"/>
                      <a:pt x="53337" y="-5408"/>
                      <a:pt x="74116" y="4218"/>
                    </a:cubicBezTo>
                    <a:cubicBezTo>
                      <a:pt x="79439" y="7304"/>
                      <a:pt x="81277" y="14136"/>
                      <a:pt x="78168" y="19475"/>
                    </a:cubicBezTo>
                    <a:cubicBezTo>
                      <a:pt x="75340" y="24370"/>
                      <a:pt x="69310" y="26373"/>
                      <a:pt x="64127" y="24149"/>
                    </a:cubicBezTo>
                    <a:cubicBezTo>
                      <a:pt x="52065" y="19022"/>
                      <a:pt x="38119" y="21807"/>
                      <a:pt x="28978" y="31169"/>
                    </a:cubicBezTo>
                    <a:cubicBezTo>
                      <a:pt x="20355" y="40074"/>
                      <a:pt x="19554" y="52702"/>
                      <a:pt x="27423" y="66648"/>
                    </a:cubicBezTo>
                    <a:cubicBezTo>
                      <a:pt x="30344" y="72071"/>
                      <a:pt x="28365" y="78847"/>
                      <a:pt x="22946" y="81787"/>
                    </a:cubicBezTo>
                    <a:cubicBezTo>
                      <a:pt x="19225" y="83794"/>
                      <a:pt x="14701" y="83549"/>
                      <a:pt x="11262" y="81160"/>
                    </a:cubicBezTo>
                    <a:close/>
                  </a:path>
                </a:pathLst>
              </a:custGeom>
              <a:solidFill>
                <a:srgbClr val="DE623C"/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77EBC7D6-86B7-20BA-46CC-FF25D5D998C2}"/>
                  </a:ext>
                </a:extLst>
              </p:cNvPr>
              <p:cNvSpPr/>
              <p:nvPr/>
            </p:nvSpPr>
            <p:spPr>
              <a:xfrm>
                <a:off x="8154669" y="1947304"/>
                <a:ext cx="197991" cy="75026"/>
              </a:xfrm>
              <a:custGeom>
                <a:avLst/>
                <a:gdLst>
                  <a:gd name="connsiteX0" fmla="*/ 1102 w 197991"/>
                  <a:gd name="connsiteY0" fmla="*/ 13565 h 75026"/>
                  <a:gd name="connsiteX1" fmla="*/ 4259 w 197991"/>
                  <a:gd name="connsiteY1" fmla="*/ 613 h 75026"/>
                  <a:gd name="connsiteX2" fmla="*/ 11044 w 197991"/>
                  <a:gd name="connsiteY2" fmla="*/ -570 h 75026"/>
                  <a:gd name="connsiteX3" fmla="*/ 98964 w 197991"/>
                  <a:gd name="connsiteY3" fmla="*/ 13235 h 75026"/>
                  <a:gd name="connsiteX4" fmla="*/ 187968 w 197991"/>
                  <a:gd name="connsiteY4" fmla="*/ 15261 h 75026"/>
                  <a:gd name="connsiteX5" fmla="*/ 197721 w 197991"/>
                  <a:gd name="connsiteY5" fmla="*/ 24369 h 75026"/>
                  <a:gd name="connsiteX6" fmla="*/ 195271 w 197991"/>
                  <a:gd name="connsiteY6" fmla="*/ 30998 h 75026"/>
                  <a:gd name="connsiteX7" fmla="*/ 93593 w 197991"/>
                  <a:gd name="connsiteY7" fmla="*/ 73827 h 75026"/>
                  <a:gd name="connsiteX8" fmla="*/ 1102 w 197991"/>
                  <a:gd name="connsiteY8" fmla="*/ 13565 h 750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7991" h="75026">
                    <a:moveTo>
                      <a:pt x="1102" y="13565"/>
                    </a:moveTo>
                    <a:cubicBezTo>
                      <a:pt x="-1583" y="9122"/>
                      <a:pt x="-217" y="3322"/>
                      <a:pt x="4259" y="613"/>
                    </a:cubicBezTo>
                    <a:cubicBezTo>
                      <a:pt x="6286" y="-627"/>
                      <a:pt x="8688" y="-1050"/>
                      <a:pt x="11044" y="-570"/>
                    </a:cubicBezTo>
                    <a:cubicBezTo>
                      <a:pt x="40068" y="5701"/>
                      <a:pt x="69422" y="10309"/>
                      <a:pt x="98964" y="13235"/>
                    </a:cubicBezTo>
                    <a:cubicBezTo>
                      <a:pt x="128553" y="15582"/>
                      <a:pt x="158284" y="16255"/>
                      <a:pt x="187968" y="15261"/>
                    </a:cubicBezTo>
                    <a:cubicBezTo>
                      <a:pt x="193150" y="15087"/>
                      <a:pt x="197532" y="19167"/>
                      <a:pt x="197721" y="24369"/>
                    </a:cubicBezTo>
                    <a:cubicBezTo>
                      <a:pt x="197768" y="26810"/>
                      <a:pt x="196920" y="29184"/>
                      <a:pt x="195271" y="30998"/>
                    </a:cubicBezTo>
                    <a:cubicBezTo>
                      <a:pt x="178262" y="49845"/>
                      <a:pt x="144149" y="78115"/>
                      <a:pt x="93593" y="73827"/>
                    </a:cubicBezTo>
                    <a:cubicBezTo>
                      <a:pt x="43036" y="69540"/>
                      <a:pt x="14248" y="35616"/>
                      <a:pt x="1102" y="13565"/>
                    </a:cubicBezTo>
                    <a:close/>
                  </a:path>
                </a:pathLst>
              </a:custGeom>
              <a:solidFill>
                <a:srgbClr val="FFFFFF"/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BDEC4FEB-FFE3-CC12-AD69-9A8DDC8E2A3D}"/>
                  </a:ext>
                </a:extLst>
              </p:cNvPr>
              <p:cNvSpPr/>
              <p:nvPr/>
            </p:nvSpPr>
            <p:spPr>
              <a:xfrm>
                <a:off x="7124088" y="2209117"/>
                <a:ext cx="819270" cy="378321"/>
              </a:xfrm>
              <a:custGeom>
                <a:avLst/>
                <a:gdLst>
                  <a:gd name="connsiteX0" fmla="*/ 818998 w 819270"/>
                  <a:gd name="connsiteY0" fmla="*/ 15324 h 378321"/>
                  <a:gd name="connsiteX1" fmla="*/ 174535 w 819270"/>
                  <a:gd name="connsiteY1" fmla="*/ 105 h 378321"/>
                  <a:gd name="connsiteX2" fmla="*/ -269 w 819270"/>
                  <a:gd name="connsiteY2" fmla="*/ 206712 h 378321"/>
                  <a:gd name="connsiteX3" fmla="*/ 786582 w 819270"/>
                  <a:gd name="connsiteY3" fmla="*/ 377558 h 3783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19270" h="378321">
                    <a:moveTo>
                      <a:pt x="818998" y="15324"/>
                    </a:moveTo>
                    <a:cubicBezTo>
                      <a:pt x="818998" y="15324"/>
                      <a:pt x="826584" y="-5172"/>
                      <a:pt x="174535" y="105"/>
                    </a:cubicBezTo>
                    <a:lnTo>
                      <a:pt x="-269" y="206712"/>
                    </a:lnTo>
                    <a:cubicBezTo>
                      <a:pt x="180660" y="351785"/>
                      <a:pt x="786582" y="377558"/>
                      <a:pt x="786582" y="377558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0092B49F-0179-C293-A27D-AAD6F993B562}"/>
                  </a:ext>
                </a:extLst>
              </p:cNvPr>
              <p:cNvSpPr/>
              <p:nvPr/>
            </p:nvSpPr>
            <p:spPr>
              <a:xfrm>
                <a:off x="8180305" y="2189206"/>
                <a:ext cx="404591" cy="286140"/>
              </a:xfrm>
              <a:custGeom>
                <a:avLst/>
                <a:gdLst>
                  <a:gd name="connsiteX0" fmla="*/ 0 w 404591"/>
                  <a:gd name="connsiteY0" fmla="*/ 19177 h 286140"/>
                  <a:gd name="connsiteX1" fmla="*/ 205665 w 404591"/>
                  <a:gd name="connsiteY1" fmla="*/ 0 h 286140"/>
                  <a:gd name="connsiteX2" fmla="*/ 404592 w 404591"/>
                  <a:gd name="connsiteY2" fmla="*/ 55457 h 286140"/>
                  <a:gd name="connsiteX3" fmla="*/ 180410 w 404591"/>
                  <a:gd name="connsiteY3" fmla="*/ 286140 h 286140"/>
                  <a:gd name="connsiteX4" fmla="*/ 0 w 404591"/>
                  <a:gd name="connsiteY4" fmla="*/ 19177 h 286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04591" h="286140">
                    <a:moveTo>
                      <a:pt x="0" y="19177"/>
                    </a:moveTo>
                    <a:lnTo>
                      <a:pt x="205665" y="0"/>
                    </a:lnTo>
                    <a:lnTo>
                      <a:pt x="404592" y="55457"/>
                    </a:lnTo>
                    <a:lnTo>
                      <a:pt x="180410" y="286140"/>
                    </a:lnTo>
                    <a:lnTo>
                      <a:pt x="0" y="19177"/>
                    </a:lnTo>
                    <a:close/>
                  </a:path>
                </a:pathLst>
              </a:custGeom>
              <a:solidFill>
                <a:srgbClr val="95A6DB"/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9E91FA30-2973-21A9-C44D-32253E4123FC}"/>
                  </a:ext>
                </a:extLst>
              </p:cNvPr>
              <p:cNvSpPr/>
              <p:nvPr/>
            </p:nvSpPr>
            <p:spPr>
              <a:xfrm>
                <a:off x="8251593" y="2042108"/>
                <a:ext cx="305646" cy="347526"/>
              </a:xfrm>
              <a:custGeom>
                <a:avLst/>
                <a:gdLst>
                  <a:gd name="connsiteX0" fmla="*/ -269 w 305646"/>
                  <a:gd name="connsiteY0" fmla="*/ 271431 h 347526"/>
                  <a:gd name="connsiteX1" fmla="*/ 278709 w 305646"/>
                  <a:gd name="connsiteY1" fmla="*/ 295790 h 347526"/>
                  <a:gd name="connsiteX2" fmla="*/ 305378 w 305646"/>
                  <a:gd name="connsiteY2" fmla="*/ 22088 h 347526"/>
                  <a:gd name="connsiteX3" fmla="*/ 15562 w 305646"/>
                  <a:gd name="connsiteY3" fmla="*/ -763 h 3475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5646" h="347526">
                    <a:moveTo>
                      <a:pt x="-269" y="271431"/>
                    </a:moveTo>
                    <a:cubicBezTo>
                      <a:pt x="83552" y="340221"/>
                      <a:pt x="100655" y="387762"/>
                      <a:pt x="278709" y="295790"/>
                    </a:cubicBezTo>
                    <a:lnTo>
                      <a:pt x="305378" y="22088"/>
                    </a:lnTo>
                    <a:lnTo>
                      <a:pt x="15562" y="-763"/>
                    </a:lnTo>
                    <a:close/>
                  </a:path>
                </a:pathLst>
              </a:custGeom>
              <a:solidFill>
                <a:srgbClr val="F37A50"/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605C2ED6-9CC9-99EE-9CF3-EABB9F628054}"/>
                  </a:ext>
                </a:extLst>
              </p:cNvPr>
              <p:cNvSpPr/>
              <p:nvPr/>
            </p:nvSpPr>
            <p:spPr>
              <a:xfrm>
                <a:off x="7825704" y="2208430"/>
                <a:ext cx="1019513" cy="1657599"/>
              </a:xfrm>
              <a:custGeom>
                <a:avLst/>
                <a:gdLst>
                  <a:gd name="connsiteX0" fmla="*/ 811742 w 1019513"/>
                  <a:gd name="connsiteY0" fmla="*/ 145676 h 1657599"/>
                  <a:gd name="connsiteX1" fmla="*/ 811742 w 1019513"/>
                  <a:gd name="connsiteY1" fmla="*/ 145676 h 1657599"/>
                  <a:gd name="connsiteX2" fmla="*/ 750773 w 1019513"/>
                  <a:gd name="connsiteY2" fmla="*/ 121552 h 1657599"/>
                  <a:gd name="connsiteX3" fmla="*/ 758924 w 1019513"/>
                  <a:gd name="connsiteY3" fmla="*/ 35517 h 1657599"/>
                  <a:gd name="connsiteX4" fmla="*/ 589869 w 1019513"/>
                  <a:gd name="connsiteY4" fmla="*/ 171260 h 1657599"/>
                  <a:gd name="connsiteX5" fmla="*/ 542140 w 1019513"/>
                  <a:gd name="connsiteY5" fmla="*/ 178846 h 1657599"/>
                  <a:gd name="connsiteX6" fmla="*/ 496531 w 1019513"/>
                  <a:gd name="connsiteY6" fmla="*/ 162874 h 1657599"/>
                  <a:gd name="connsiteX7" fmla="*/ 354332 w 1019513"/>
                  <a:gd name="connsiteY7" fmla="*/ -763 h 1657599"/>
                  <a:gd name="connsiteX8" fmla="*/ 347029 w 1019513"/>
                  <a:gd name="connsiteY8" fmla="*/ 85367 h 1657599"/>
                  <a:gd name="connsiteX9" fmla="*/ 293269 w 1019513"/>
                  <a:gd name="connsiteY9" fmla="*/ 96156 h 1657599"/>
                  <a:gd name="connsiteX10" fmla="*/ 293269 w 1019513"/>
                  <a:gd name="connsiteY10" fmla="*/ 96156 h 1657599"/>
                  <a:gd name="connsiteX11" fmla="*/ 99336 w 1019513"/>
                  <a:gd name="connsiteY11" fmla="*/ 127536 h 1657599"/>
                  <a:gd name="connsiteX12" fmla="*/ 76249 w 1019513"/>
                  <a:gd name="connsiteY12" fmla="*/ 1203920 h 1657599"/>
                  <a:gd name="connsiteX13" fmla="*/ -269 w 1019513"/>
                  <a:gd name="connsiteY13" fmla="*/ 1570111 h 1657599"/>
                  <a:gd name="connsiteX14" fmla="*/ 827714 w 1019513"/>
                  <a:gd name="connsiteY14" fmla="*/ 1638054 h 1657599"/>
                  <a:gd name="connsiteX15" fmla="*/ 818291 w 1019513"/>
                  <a:gd name="connsiteY15" fmla="*/ 1270543 h 1657599"/>
                  <a:gd name="connsiteX16" fmla="*/ 1019244 w 1019513"/>
                  <a:gd name="connsiteY16" fmla="*/ 218613 h 16575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019513" h="1657599">
                    <a:moveTo>
                      <a:pt x="811742" y="145676"/>
                    </a:moveTo>
                    <a:lnTo>
                      <a:pt x="811742" y="145676"/>
                    </a:lnTo>
                    <a:lnTo>
                      <a:pt x="750773" y="121552"/>
                    </a:lnTo>
                    <a:lnTo>
                      <a:pt x="758924" y="35517"/>
                    </a:lnTo>
                    <a:lnTo>
                      <a:pt x="589869" y="171260"/>
                    </a:lnTo>
                    <a:lnTo>
                      <a:pt x="542140" y="178846"/>
                    </a:lnTo>
                    <a:lnTo>
                      <a:pt x="496531" y="162874"/>
                    </a:lnTo>
                    <a:lnTo>
                      <a:pt x="354332" y="-763"/>
                    </a:lnTo>
                    <a:lnTo>
                      <a:pt x="347029" y="85367"/>
                    </a:lnTo>
                    <a:lnTo>
                      <a:pt x="293269" y="96156"/>
                    </a:lnTo>
                    <a:lnTo>
                      <a:pt x="293269" y="96156"/>
                    </a:lnTo>
                    <a:lnTo>
                      <a:pt x="99336" y="127536"/>
                    </a:lnTo>
                    <a:lnTo>
                      <a:pt x="76249" y="1203920"/>
                    </a:lnTo>
                    <a:lnTo>
                      <a:pt x="-269" y="1570111"/>
                    </a:lnTo>
                    <a:cubicBezTo>
                      <a:pt x="257083" y="1655723"/>
                      <a:pt x="544826" y="1677067"/>
                      <a:pt x="827714" y="1638054"/>
                    </a:cubicBezTo>
                    <a:lnTo>
                      <a:pt x="818291" y="1270543"/>
                    </a:lnTo>
                    <a:lnTo>
                      <a:pt x="1019244" y="218613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  <a:lumOff val="25000"/>
                </a:schemeClr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C0794069-F59A-5C4C-4DB8-7B059E8E57A7}"/>
                  </a:ext>
                </a:extLst>
              </p:cNvPr>
              <p:cNvSpPr/>
              <p:nvPr/>
            </p:nvSpPr>
            <p:spPr>
              <a:xfrm>
                <a:off x="8209471" y="2496785"/>
                <a:ext cx="184791" cy="915244"/>
              </a:xfrm>
              <a:custGeom>
                <a:avLst/>
                <a:gdLst>
                  <a:gd name="connsiteX0" fmla="*/ 121467 w 184791"/>
                  <a:gd name="connsiteY0" fmla="*/ 0 h 915244"/>
                  <a:gd name="connsiteX1" fmla="*/ 0 w 184791"/>
                  <a:gd name="connsiteY1" fmla="*/ 821811 h 915244"/>
                  <a:gd name="connsiteX2" fmla="*/ 67282 w 184791"/>
                  <a:gd name="connsiteY2" fmla="*/ 915244 h 915244"/>
                  <a:gd name="connsiteX3" fmla="*/ 154967 w 184791"/>
                  <a:gd name="connsiteY3" fmla="*/ 847867 h 915244"/>
                  <a:gd name="connsiteX4" fmla="*/ 184792 w 184791"/>
                  <a:gd name="connsiteY4" fmla="*/ 6785 h 915244"/>
                  <a:gd name="connsiteX5" fmla="*/ 121467 w 184791"/>
                  <a:gd name="connsiteY5" fmla="*/ 0 h 9152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84791" h="915244">
                    <a:moveTo>
                      <a:pt x="121467" y="0"/>
                    </a:moveTo>
                    <a:lnTo>
                      <a:pt x="0" y="821811"/>
                    </a:lnTo>
                    <a:lnTo>
                      <a:pt x="67282" y="915244"/>
                    </a:lnTo>
                    <a:lnTo>
                      <a:pt x="154967" y="847867"/>
                    </a:lnTo>
                    <a:lnTo>
                      <a:pt x="184792" y="6785"/>
                    </a:lnTo>
                    <a:lnTo>
                      <a:pt x="121467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D7908012-4409-32B2-5C06-1CE8C3333CF5}"/>
                  </a:ext>
                </a:extLst>
              </p:cNvPr>
              <p:cNvSpPr/>
              <p:nvPr/>
            </p:nvSpPr>
            <p:spPr>
              <a:xfrm>
                <a:off x="8323729" y="2388039"/>
                <a:ext cx="89615" cy="117179"/>
              </a:xfrm>
              <a:custGeom>
                <a:avLst/>
                <a:gdLst>
                  <a:gd name="connsiteX0" fmla="*/ 0 w 89615"/>
                  <a:gd name="connsiteY0" fmla="*/ 11685 h 117179"/>
                  <a:gd name="connsiteX1" fmla="*/ 44384 w 89615"/>
                  <a:gd name="connsiteY1" fmla="*/ 0 h 117179"/>
                  <a:gd name="connsiteX2" fmla="*/ 89616 w 89615"/>
                  <a:gd name="connsiteY2" fmla="*/ 19742 h 117179"/>
                  <a:gd name="connsiteX3" fmla="*/ 70487 w 89615"/>
                  <a:gd name="connsiteY3" fmla="*/ 117179 h 117179"/>
                  <a:gd name="connsiteX4" fmla="*/ 6832 w 89615"/>
                  <a:gd name="connsiteY4" fmla="*/ 111478 h 117179"/>
                  <a:gd name="connsiteX5" fmla="*/ 0 w 89615"/>
                  <a:gd name="connsiteY5" fmla="*/ 11685 h 117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9615" h="117179">
                    <a:moveTo>
                      <a:pt x="0" y="11685"/>
                    </a:moveTo>
                    <a:lnTo>
                      <a:pt x="44384" y="0"/>
                    </a:lnTo>
                    <a:lnTo>
                      <a:pt x="89616" y="19742"/>
                    </a:lnTo>
                    <a:lnTo>
                      <a:pt x="70487" y="117179"/>
                    </a:lnTo>
                    <a:lnTo>
                      <a:pt x="6832" y="111478"/>
                    </a:lnTo>
                    <a:lnTo>
                      <a:pt x="0" y="11685"/>
                    </a:lnTo>
                    <a:close/>
                  </a:path>
                </a:pathLst>
              </a:custGeom>
              <a:solidFill>
                <a:srgbClr val="2C2858"/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2BA65106-2F41-DAAC-18B6-4034AAE1CE60}"/>
                  </a:ext>
                </a:extLst>
              </p:cNvPr>
              <p:cNvSpPr/>
              <p:nvPr/>
            </p:nvSpPr>
            <p:spPr>
              <a:xfrm>
                <a:off x="7680113" y="2215309"/>
                <a:ext cx="497365" cy="1631937"/>
              </a:xfrm>
              <a:custGeom>
                <a:avLst/>
                <a:gdLst>
                  <a:gd name="connsiteX0" fmla="*/ 497096 w 497365"/>
                  <a:gd name="connsiteY0" fmla="*/ -763 h 1631937"/>
                  <a:gd name="connsiteX1" fmla="*/ 466612 w 497365"/>
                  <a:gd name="connsiteY1" fmla="*/ 991941 h 1631937"/>
                  <a:gd name="connsiteX2" fmla="*/ 335203 w 497365"/>
                  <a:gd name="connsiteY2" fmla="*/ 1631174 h 1631937"/>
                  <a:gd name="connsiteX3" fmla="*/ -269 w 497365"/>
                  <a:gd name="connsiteY3" fmla="*/ 1488740 h 1631937"/>
                  <a:gd name="connsiteX4" fmla="*/ 163368 w 497365"/>
                  <a:gd name="connsiteY4" fmla="*/ 1007537 h 1631937"/>
                  <a:gd name="connsiteX5" fmla="*/ 219296 w 497365"/>
                  <a:gd name="connsiteY5" fmla="*/ 1875 h 16319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97365" h="1631937">
                    <a:moveTo>
                      <a:pt x="497096" y="-763"/>
                    </a:moveTo>
                    <a:lnTo>
                      <a:pt x="466612" y="991941"/>
                    </a:lnTo>
                    <a:lnTo>
                      <a:pt x="335203" y="1631174"/>
                    </a:lnTo>
                    <a:cubicBezTo>
                      <a:pt x="335203" y="1631174"/>
                      <a:pt x="127418" y="1610254"/>
                      <a:pt x="-269" y="1488740"/>
                    </a:cubicBezTo>
                    <a:lnTo>
                      <a:pt x="163368" y="1007537"/>
                    </a:lnTo>
                    <a:lnTo>
                      <a:pt x="219296" y="1875"/>
                    </a:lnTo>
                    <a:close/>
                  </a:path>
                </a:pathLst>
              </a:custGeom>
              <a:solidFill>
                <a:schemeClr val="accent4"/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F2686F71-38E7-672F-2AFE-E8E80106539C}"/>
                  </a:ext>
                </a:extLst>
              </p:cNvPr>
              <p:cNvSpPr/>
              <p:nvPr/>
            </p:nvSpPr>
            <p:spPr>
              <a:xfrm>
                <a:off x="7995937" y="2215262"/>
                <a:ext cx="181541" cy="979417"/>
              </a:xfrm>
              <a:custGeom>
                <a:avLst/>
                <a:gdLst>
                  <a:gd name="connsiteX0" fmla="*/ 181541 w 181541"/>
                  <a:gd name="connsiteY0" fmla="*/ 0 h 979417"/>
                  <a:gd name="connsiteX1" fmla="*/ 151245 w 181541"/>
                  <a:gd name="connsiteY1" fmla="*/ 979417 h 979417"/>
                  <a:gd name="connsiteX2" fmla="*/ 0 w 181541"/>
                  <a:gd name="connsiteY2" fmla="*/ 228846 h 979417"/>
                  <a:gd name="connsiteX3" fmla="*/ 181541 w 181541"/>
                  <a:gd name="connsiteY3" fmla="*/ 0 h 9794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1541" h="979417">
                    <a:moveTo>
                      <a:pt x="181541" y="0"/>
                    </a:moveTo>
                    <a:lnTo>
                      <a:pt x="151245" y="979417"/>
                    </a:lnTo>
                    <a:lnTo>
                      <a:pt x="0" y="228846"/>
                    </a:lnTo>
                    <a:lnTo>
                      <a:pt x="181541" y="0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5E25C2CD-01F5-DF42-24B5-703073AF9A60}"/>
                  </a:ext>
                </a:extLst>
              </p:cNvPr>
              <p:cNvSpPr/>
              <p:nvPr/>
            </p:nvSpPr>
            <p:spPr>
              <a:xfrm>
                <a:off x="8330608" y="2278776"/>
                <a:ext cx="522902" cy="1619393"/>
              </a:xfrm>
              <a:custGeom>
                <a:avLst/>
                <a:gdLst>
                  <a:gd name="connsiteX0" fmla="*/ 269569 w 522902"/>
                  <a:gd name="connsiteY0" fmla="*/ -763 h 1619393"/>
                  <a:gd name="connsiteX1" fmla="*/ -269 w 522902"/>
                  <a:gd name="connsiteY1" fmla="*/ 1608653 h 1619393"/>
                  <a:gd name="connsiteX2" fmla="*/ 505059 w 522902"/>
                  <a:gd name="connsiteY2" fmla="*/ 1555835 h 1619393"/>
                  <a:gd name="connsiteX3" fmla="*/ 424960 w 522902"/>
                  <a:gd name="connsiteY3" fmla="*/ 1026760 h 1619393"/>
                  <a:gd name="connsiteX4" fmla="*/ 522633 w 522902"/>
                  <a:gd name="connsiteY4" fmla="*/ 128572 h 1619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2902" h="1619393">
                    <a:moveTo>
                      <a:pt x="269569" y="-763"/>
                    </a:moveTo>
                    <a:lnTo>
                      <a:pt x="-269" y="1608653"/>
                    </a:lnTo>
                    <a:cubicBezTo>
                      <a:pt x="-269" y="1608653"/>
                      <a:pt x="357819" y="1652660"/>
                      <a:pt x="505059" y="1555835"/>
                    </a:cubicBezTo>
                    <a:lnTo>
                      <a:pt x="424960" y="1026760"/>
                    </a:lnTo>
                    <a:lnTo>
                      <a:pt x="522633" y="128572"/>
                    </a:lnTo>
                    <a:close/>
                  </a:path>
                </a:pathLst>
              </a:custGeom>
              <a:solidFill>
                <a:schemeClr val="accent4"/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255EAEB6-41C1-9768-E48E-EA7785230F90}"/>
                  </a:ext>
                </a:extLst>
              </p:cNvPr>
              <p:cNvSpPr/>
              <p:nvPr/>
            </p:nvSpPr>
            <p:spPr>
              <a:xfrm>
                <a:off x="8442746" y="2278775"/>
                <a:ext cx="282418" cy="943325"/>
              </a:xfrm>
              <a:custGeom>
                <a:avLst/>
                <a:gdLst>
                  <a:gd name="connsiteX0" fmla="*/ 157700 w 282418"/>
                  <a:gd name="connsiteY0" fmla="*/ 0 h 943325"/>
                  <a:gd name="connsiteX1" fmla="*/ 0 w 282418"/>
                  <a:gd name="connsiteY1" fmla="*/ 943326 h 943325"/>
                  <a:gd name="connsiteX2" fmla="*/ 282418 w 282418"/>
                  <a:gd name="connsiteY2" fmla="*/ 231626 h 943325"/>
                  <a:gd name="connsiteX3" fmla="*/ 157700 w 282418"/>
                  <a:gd name="connsiteY3" fmla="*/ 0 h 943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2418" h="943325">
                    <a:moveTo>
                      <a:pt x="157700" y="0"/>
                    </a:moveTo>
                    <a:lnTo>
                      <a:pt x="0" y="943326"/>
                    </a:lnTo>
                    <a:lnTo>
                      <a:pt x="282418" y="231626"/>
                    </a:lnTo>
                    <a:lnTo>
                      <a:pt x="157700" y="0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C5993A9A-5AC0-96D9-129C-0BCCC6A1AC97}"/>
                  </a:ext>
                </a:extLst>
              </p:cNvPr>
              <p:cNvSpPr/>
              <p:nvPr/>
            </p:nvSpPr>
            <p:spPr>
              <a:xfrm>
                <a:off x="6814198" y="966362"/>
                <a:ext cx="245939" cy="800724"/>
              </a:xfrm>
              <a:custGeom>
                <a:avLst/>
                <a:gdLst>
                  <a:gd name="connsiteX0" fmla="*/ 2938 w 245939"/>
                  <a:gd name="connsiteY0" fmla="*/ 365215 h 800724"/>
                  <a:gd name="connsiteX1" fmla="*/ 85251 w 245939"/>
                  <a:gd name="connsiteY1" fmla="*/ 496624 h 800724"/>
                  <a:gd name="connsiteX2" fmla="*/ 82895 w 245939"/>
                  <a:gd name="connsiteY2" fmla="*/ 799962 h 800724"/>
                  <a:gd name="connsiteX3" fmla="*/ 236967 w 245939"/>
                  <a:gd name="connsiteY3" fmla="*/ 626006 h 800724"/>
                  <a:gd name="connsiteX4" fmla="*/ 229476 w 245939"/>
                  <a:gd name="connsiteY4" fmla="*/ 407573 h 800724"/>
                  <a:gd name="connsiteX5" fmla="*/ 237109 w 245939"/>
                  <a:gd name="connsiteY5" fmla="*/ 361540 h 800724"/>
                  <a:gd name="connsiteX6" fmla="*/ 231972 w 245939"/>
                  <a:gd name="connsiteY6" fmla="*/ 240826 h 800724"/>
                  <a:gd name="connsiteX7" fmla="*/ 161297 w 245939"/>
                  <a:gd name="connsiteY7" fmla="*/ 531 h 800724"/>
                  <a:gd name="connsiteX8" fmla="*/ 121484 w 245939"/>
                  <a:gd name="connsiteY8" fmla="*/ 112528 h 800724"/>
                  <a:gd name="connsiteX9" fmla="*/ 140331 w 245939"/>
                  <a:gd name="connsiteY9" fmla="*/ 236021 h 800724"/>
                  <a:gd name="connsiteX10" fmla="*/ 50290 w 245939"/>
                  <a:gd name="connsiteY10" fmla="*/ 246716 h 800724"/>
                  <a:gd name="connsiteX11" fmla="*/ 2938 w 245939"/>
                  <a:gd name="connsiteY11" fmla="*/ 365215 h 8007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45939" h="800724">
                    <a:moveTo>
                      <a:pt x="2938" y="365215"/>
                    </a:moveTo>
                    <a:cubicBezTo>
                      <a:pt x="17073" y="415394"/>
                      <a:pt x="21784" y="469579"/>
                      <a:pt x="85251" y="496624"/>
                    </a:cubicBezTo>
                    <a:cubicBezTo>
                      <a:pt x="85251" y="496624"/>
                      <a:pt x="75827" y="663276"/>
                      <a:pt x="82895" y="799962"/>
                    </a:cubicBezTo>
                    <a:cubicBezTo>
                      <a:pt x="82895" y="799962"/>
                      <a:pt x="237014" y="626148"/>
                      <a:pt x="236967" y="626006"/>
                    </a:cubicBezTo>
                    <a:cubicBezTo>
                      <a:pt x="228156" y="570927"/>
                      <a:pt x="220994" y="466704"/>
                      <a:pt x="229476" y="407573"/>
                    </a:cubicBezTo>
                    <a:cubicBezTo>
                      <a:pt x="231690" y="392213"/>
                      <a:pt x="234706" y="376947"/>
                      <a:pt x="237109" y="361540"/>
                    </a:cubicBezTo>
                    <a:cubicBezTo>
                      <a:pt x="243752" y="324176"/>
                      <a:pt x="254730" y="285917"/>
                      <a:pt x="231972" y="240826"/>
                    </a:cubicBezTo>
                    <a:cubicBezTo>
                      <a:pt x="144006" y="66494"/>
                      <a:pt x="173595" y="9248"/>
                      <a:pt x="161297" y="531"/>
                    </a:cubicBezTo>
                    <a:cubicBezTo>
                      <a:pt x="141603" y="-8186"/>
                      <a:pt x="95334" y="26916"/>
                      <a:pt x="121484" y="112528"/>
                    </a:cubicBezTo>
                    <a:cubicBezTo>
                      <a:pt x="146833" y="195359"/>
                      <a:pt x="140331" y="236021"/>
                      <a:pt x="140331" y="236021"/>
                    </a:cubicBezTo>
                    <a:cubicBezTo>
                      <a:pt x="140331" y="236021"/>
                      <a:pt x="73849" y="223488"/>
                      <a:pt x="50290" y="246716"/>
                    </a:cubicBezTo>
                    <a:cubicBezTo>
                      <a:pt x="40160" y="257553"/>
                      <a:pt x="-13836" y="306507"/>
                      <a:pt x="2938" y="365215"/>
                    </a:cubicBezTo>
                    <a:close/>
                  </a:path>
                </a:pathLst>
              </a:custGeom>
              <a:solidFill>
                <a:srgbClr val="F37A50"/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C6729FE1-C766-06AE-DB54-8B83590B6557}"/>
                  </a:ext>
                </a:extLst>
              </p:cNvPr>
              <p:cNvSpPr/>
              <p:nvPr/>
            </p:nvSpPr>
            <p:spPr>
              <a:xfrm>
                <a:off x="6853166" y="1523776"/>
                <a:ext cx="451936" cy="906260"/>
              </a:xfrm>
              <a:custGeom>
                <a:avLst/>
                <a:gdLst>
                  <a:gd name="connsiteX0" fmla="*/ -269 w 451936"/>
                  <a:gd name="connsiteY0" fmla="*/ 42631 h 906260"/>
                  <a:gd name="connsiteX1" fmla="*/ 206715 w 451936"/>
                  <a:gd name="connsiteY1" fmla="*/ -763 h 906260"/>
                  <a:gd name="connsiteX2" fmla="*/ 440462 w 451936"/>
                  <a:gd name="connsiteY2" fmla="*/ 818127 h 906260"/>
                  <a:gd name="connsiteX3" fmla="*/ 206715 w 451936"/>
                  <a:gd name="connsiteY3" fmla="*/ 838198 h 906260"/>
                  <a:gd name="connsiteX4" fmla="*/ -269 w 451936"/>
                  <a:gd name="connsiteY4" fmla="*/ 42631 h 9062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51936" h="906260">
                    <a:moveTo>
                      <a:pt x="-269" y="42631"/>
                    </a:moveTo>
                    <a:cubicBezTo>
                      <a:pt x="89536" y="12712"/>
                      <a:pt x="136841" y="-763"/>
                      <a:pt x="206715" y="-763"/>
                    </a:cubicBezTo>
                    <a:cubicBezTo>
                      <a:pt x="371860" y="491372"/>
                      <a:pt x="489416" y="676823"/>
                      <a:pt x="440462" y="818127"/>
                    </a:cubicBezTo>
                    <a:cubicBezTo>
                      <a:pt x="399518" y="935919"/>
                      <a:pt x="269993" y="926495"/>
                      <a:pt x="206715" y="838198"/>
                    </a:cubicBezTo>
                    <a:cubicBezTo>
                      <a:pt x="123130" y="721773"/>
                      <a:pt x="49204" y="279440"/>
                      <a:pt x="-269" y="4263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064FA09C-96A4-F140-DEFD-CFE2D2B039DE}"/>
                  </a:ext>
                </a:extLst>
              </p:cNvPr>
              <p:cNvSpPr/>
              <p:nvPr/>
            </p:nvSpPr>
            <p:spPr>
              <a:xfrm>
                <a:off x="8756026" y="2408111"/>
                <a:ext cx="1235920" cy="1352487"/>
              </a:xfrm>
              <a:custGeom>
                <a:avLst/>
                <a:gdLst>
                  <a:gd name="connsiteX0" fmla="*/ 97673 w 1235920"/>
                  <a:gd name="connsiteY0" fmla="*/ 0 h 1352487"/>
                  <a:gd name="connsiteX1" fmla="*/ 617936 w 1235920"/>
                  <a:gd name="connsiteY1" fmla="*/ 813990 h 1352487"/>
                  <a:gd name="connsiteX2" fmla="*/ 1235921 w 1235920"/>
                  <a:gd name="connsiteY2" fmla="*/ 1162890 h 1352487"/>
                  <a:gd name="connsiteX3" fmla="*/ 1045427 w 1235920"/>
                  <a:gd name="connsiteY3" fmla="*/ 1352488 h 1352487"/>
                  <a:gd name="connsiteX4" fmla="*/ 425464 w 1235920"/>
                  <a:gd name="connsiteY4" fmla="*/ 1080765 h 1352487"/>
                  <a:gd name="connsiteX5" fmla="*/ 0 w 1235920"/>
                  <a:gd name="connsiteY5" fmla="*/ 480450 h 1352487"/>
                  <a:gd name="connsiteX6" fmla="*/ 97673 w 1235920"/>
                  <a:gd name="connsiteY6" fmla="*/ 0 h 13524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35920" h="1352487">
                    <a:moveTo>
                      <a:pt x="97673" y="0"/>
                    </a:moveTo>
                    <a:lnTo>
                      <a:pt x="617936" y="813990"/>
                    </a:lnTo>
                    <a:lnTo>
                      <a:pt x="1235921" y="1162890"/>
                    </a:lnTo>
                    <a:lnTo>
                      <a:pt x="1045427" y="1352488"/>
                    </a:lnTo>
                    <a:lnTo>
                      <a:pt x="425464" y="1080765"/>
                    </a:lnTo>
                    <a:lnTo>
                      <a:pt x="0" y="480450"/>
                    </a:lnTo>
                    <a:lnTo>
                      <a:pt x="97673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2AF662A3-1529-5378-62DC-2A982B773242}"/>
                  </a:ext>
                </a:extLst>
              </p:cNvPr>
              <p:cNvSpPr/>
              <p:nvPr/>
            </p:nvSpPr>
            <p:spPr>
              <a:xfrm>
                <a:off x="8137994" y="2208524"/>
                <a:ext cx="230118" cy="276575"/>
              </a:xfrm>
              <a:custGeom>
                <a:avLst/>
                <a:gdLst>
                  <a:gd name="connsiteX0" fmla="*/ 229849 w 230118"/>
                  <a:gd name="connsiteY0" fmla="*/ 178752 h 276575"/>
                  <a:gd name="connsiteX1" fmla="*/ 82939 w 230118"/>
                  <a:gd name="connsiteY1" fmla="*/ 275813 h 276575"/>
                  <a:gd name="connsiteX2" fmla="*/ -269 w 230118"/>
                  <a:gd name="connsiteY2" fmla="*/ 55777 h 276575"/>
                  <a:gd name="connsiteX3" fmla="*/ 42136 w 230118"/>
                  <a:gd name="connsiteY3" fmla="*/ -763 h 276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0118" h="276575">
                    <a:moveTo>
                      <a:pt x="229849" y="178752"/>
                    </a:moveTo>
                    <a:cubicBezTo>
                      <a:pt x="229849" y="178752"/>
                      <a:pt x="153332" y="256023"/>
                      <a:pt x="82939" y="275813"/>
                    </a:cubicBezTo>
                    <a:lnTo>
                      <a:pt x="-269" y="55777"/>
                    </a:lnTo>
                    <a:lnTo>
                      <a:pt x="42136" y="-763"/>
                    </a:lnTo>
                    <a:close/>
                  </a:path>
                </a:pathLst>
              </a:custGeom>
              <a:solidFill>
                <a:schemeClr val="bg1"/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4624A3CE-5405-99A9-6F35-53EE78BDFCBE}"/>
                  </a:ext>
                </a:extLst>
              </p:cNvPr>
              <p:cNvSpPr/>
              <p:nvPr/>
            </p:nvSpPr>
            <p:spPr>
              <a:xfrm>
                <a:off x="8368113" y="2244710"/>
                <a:ext cx="248305" cy="264984"/>
              </a:xfrm>
              <a:custGeom>
                <a:avLst/>
                <a:gdLst>
                  <a:gd name="connsiteX0" fmla="*/ -269 w 248305"/>
                  <a:gd name="connsiteY0" fmla="*/ 142566 h 264984"/>
                  <a:gd name="connsiteX1" fmla="*/ 126946 w 248305"/>
                  <a:gd name="connsiteY1" fmla="*/ 264222 h 264984"/>
                  <a:gd name="connsiteX2" fmla="*/ 248037 w 248305"/>
                  <a:gd name="connsiteY2" fmla="*/ 63127 h 264984"/>
                  <a:gd name="connsiteX3" fmla="*/ 216421 w 248305"/>
                  <a:gd name="connsiteY3" fmla="*/ -763 h 2649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8305" h="264984">
                    <a:moveTo>
                      <a:pt x="-269" y="142566"/>
                    </a:moveTo>
                    <a:cubicBezTo>
                      <a:pt x="31676" y="192793"/>
                      <a:pt x="75354" y="234538"/>
                      <a:pt x="126946" y="264222"/>
                    </a:cubicBezTo>
                    <a:lnTo>
                      <a:pt x="248037" y="63127"/>
                    </a:lnTo>
                    <a:lnTo>
                      <a:pt x="216421" y="-763"/>
                    </a:lnTo>
                    <a:close/>
                  </a:path>
                </a:pathLst>
              </a:custGeom>
              <a:solidFill>
                <a:schemeClr val="bg1"/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59" name="Graphic 2">
                <a:extLst>
                  <a:ext uri="{FF2B5EF4-FFF2-40B4-BE49-F238E27FC236}">
                    <a16:creationId xmlns:a16="http://schemas.microsoft.com/office/drawing/2014/main" id="{0F800574-21CC-D72D-6D88-D3A4508E777D}"/>
                  </a:ext>
                </a:extLst>
              </p:cNvPr>
              <p:cNvGrpSpPr/>
              <p:nvPr/>
            </p:nvGrpSpPr>
            <p:grpSpPr>
              <a:xfrm>
                <a:off x="4198323" y="4445159"/>
                <a:ext cx="4929265" cy="2093352"/>
                <a:chOff x="4198323" y="4445159"/>
                <a:chExt cx="4929265" cy="2093352"/>
              </a:xfrm>
              <a:solidFill>
                <a:schemeClr val="bg1">
                  <a:lumMod val="65000"/>
                </a:schemeClr>
              </a:solidFill>
            </p:grpSpPr>
            <p:sp>
              <p:nvSpPr>
                <p:cNvPr id="60" name="Freeform: Shape 59">
                  <a:extLst>
                    <a:ext uri="{FF2B5EF4-FFF2-40B4-BE49-F238E27FC236}">
                      <a16:creationId xmlns:a16="http://schemas.microsoft.com/office/drawing/2014/main" id="{206FCDAC-6622-83A1-A0A3-7693428634FE}"/>
                    </a:ext>
                  </a:extLst>
                </p:cNvPr>
                <p:cNvSpPr/>
                <p:nvPr/>
              </p:nvSpPr>
              <p:spPr>
                <a:xfrm>
                  <a:off x="4198323" y="4445159"/>
                  <a:ext cx="4929265" cy="260178"/>
                </a:xfrm>
                <a:custGeom>
                  <a:avLst/>
                  <a:gdLst>
                    <a:gd name="connsiteX0" fmla="*/ 4735818 w 4929265"/>
                    <a:gd name="connsiteY0" fmla="*/ 259416 h 260178"/>
                    <a:gd name="connsiteX1" fmla="*/ 192910 w 4929265"/>
                    <a:gd name="connsiteY1" fmla="*/ 259416 h 260178"/>
                    <a:gd name="connsiteX2" fmla="*/ -269 w 4929265"/>
                    <a:gd name="connsiteY2" fmla="*/ 129326 h 260178"/>
                    <a:gd name="connsiteX3" fmla="*/ -269 w 4929265"/>
                    <a:gd name="connsiteY3" fmla="*/ 129326 h 260178"/>
                    <a:gd name="connsiteX4" fmla="*/ 192910 w 4929265"/>
                    <a:gd name="connsiteY4" fmla="*/ -763 h 260178"/>
                    <a:gd name="connsiteX5" fmla="*/ 4735818 w 4929265"/>
                    <a:gd name="connsiteY5" fmla="*/ -763 h 260178"/>
                    <a:gd name="connsiteX6" fmla="*/ 4928997 w 4929265"/>
                    <a:gd name="connsiteY6" fmla="*/ 129326 h 260178"/>
                    <a:gd name="connsiteX7" fmla="*/ 4928997 w 4929265"/>
                    <a:gd name="connsiteY7" fmla="*/ 129326 h 260178"/>
                    <a:gd name="connsiteX8" fmla="*/ 4735818 w 4929265"/>
                    <a:gd name="connsiteY8" fmla="*/ 259416 h 2601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929265" h="260178">
                      <a:moveTo>
                        <a:pt x="4735818" y="259416"/>
                      </a:moveTo>
                      <a:lnTo>
                        <a:pt x="192910" y="259416"/>
                      </a:lnTo>
                      <a:cubicBezTo>
                        <a:pt x="86143" y="259416"/>
                        <a:pt x="-269" y="201179"/>
                        <a:pt x="-269" y="129326"/>
                      </a:cubicBezTo>
                      <a:lnTo>
                        <a:pt x="-269" y="129326"/>
                      </a:lnTo>
                      <a:cubicBezTo>
                        <a:pt x="-269" y="57473"/>
                        <a:pt x="86285" y="-763"/>
                        <a:pt x="192910" y="-763"/>
                      </a:cubicBezTo>
                      <a:lnTo>
                        <a:pt x="4735818" y="-763"/>
                      </a:lnTo>
                      <a:cubicBezTo>
                        <a:pt x="4842584" y="-763"/>
                        <a:pt x="4928997" y="57473"/>
                        <a:pt x="4928997" y="129326"/>
                      </a:cubicBezTo>
                      <a:lnTo>
                        <a:pt x="4928997" y="129326"/>
                      </a:lnTo>
                      <a:cubicBezTo>
                        <a:pt x="4929185" y="201179"/>
                        <a:pt x="4842584" y="259416"/>
                        <a:pt x="4735818" y="259416"/>
                      </a:cubicBezTo>
                      <a:close/>
                    </a:path>
                  </a:pathLst>
                </a:custGeom>
                <a:grpFill/>
                <a:ln w="470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1" name="Freeform: Shape 60">
                  <a:extLst>
                    <a:ext uri="{FF2B5EF4-FFF2-40B4-BE49-F238E27FC236}">
                      <a16:creationId xmlns:a16="http://schemas.microsoft.com/office/drawing/2014/main" id="{DCA95B16-D7D4-585F-83D1-9961B94A8F7C}"/>
                    </a:ext>
                  </a:extLst>
                </p:cNvPr>
                <p:cNvSpPr/>
                <p:nvPr/>
              </p:nvSpPr>
              <p:spPr>
                <a:xfrm>
                  <a:off x="6032815" y="4605544"/>
                  <a:ext cx="1312156" cy="1932966"/>
                </a:xfrm>
                <a:custGeom>
                  <a:avLst/>
                  <a:gdLst>
                    <a:gd name="connsiteX0" fmla="*/ 61078 w 1312156"/>
                    <a:gd name="connsiteY0" fmla="*/ 1932204 h 1932966"/>
                    <a:gd name="connsiteX1" fmla="*/ 61078 w 1312156"/>
                    <a:gd name="connsiteY1" fmla="*/ 1932204 h 1932966"/>
                    <a:gd name="connsiteX2" fmla="*/ -269 w 1312156"/>
                    <a:gd name="connsiteY2" fmla="*/ 1871046 h 1932966"/>
                    <a:gd name="connsiteX3" fmla="*/ 9720 w 1312156"/>
                    <a:gd name="connsiteY3" fmla="*/ 1837405 h 1932966"/>
                    <a:gd name="connsiteX4" fmla="*/ 1209220 w 1312156"/>
                    <a:gd name="connsiteY4" fmla="*/ -763 h 1932966"/>
                    <a:gd name="connsiteX5" fmla="*/ 1311887 w 1312156"/>
                    <a:gd name="connsiteY5" fmla="*/ 66237 h 1932966"/>
                    <a:gd name="connsiteX6" fmla="*/ 112435 w 1312156"/>
                    <a:gd name="connsiteY6" fmla="*/ 1904405 h 1932966"/>
                    <a:gd name="connsiteX7" fmla="*/ 61078 w 1312156"/>
                    <a:gd name="connsiteY7" fmla="*/ 1932204 h 19329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312156" h="1932966">
                      <a:moveTo>
                        <a:pt x="61078" y="1932204"/>
                      </a:moveTo>
                      <a:lnTo>
                        <a:pt x="61078" y="1932204"/>
                      </a:lnTo>
                      <a:cubicBezTo>
                        <a:pt x="27248" y="1932251"/>
                        <a:pt x="-221" y="1904876"/>
                        <a:pt x="-269" y="1871046"/>
                      </a:cubicBezTo>
                      <a:cubicBezTo>
                        <a:pt x="-316" y="1859126"/>
                        <a:pt x="3171" y="1847394"/>
                        <a:pt x="9720" y="1837405"/>
                      </a:cubicBezTo>
                      <a:lnTo>
                        <a:pt x="1209220" y="-763"/>
                      </a:lnTo>
                      <a:lnTo>
                        <a:pt x="1311887" y="66237"/>
                      </a:lnTo>
                      <a:lnTo>
                        <a:pt x="112435" y="1904405"/>
                      </a:lnTo>
                      <a:cubicBezTo>
                        <a:pt x="101127" y="1921744"/>
                        <a:pt x="81809" y="1932204"/>
                        <a:pt x="61078" y="1932204"/>
                      </a:cubicBezTo>
                      <a:close/>
                    </a:path>
                  </a:pathLst>
                </a:custGeom>
                <a:grpFill/>
                <a:ln w="470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2" name="Freeform: Shape 61">
                  <a:extLst>
                    <a:ext uri="{FF2B5EF4-FFF2-40B4-BE49-F238E27FC236}">
                      <a16:creationId xmlns:a16="http://schemas.microsoft.com/office/drawing/2014/main" id="{18D8EEC5-B42B-FD35-B7B3-9EB2759B5A97}"/>
                    </a:ext>
                  </a:extLst>
                </p:cNvPr>
                <p:cNvSpPr/>
                <p:nvPr/>
              </p:nvSpPr>
              <p:spPr>
                <a:xfrm>
                  <a:off x="5980940" y="4605544"/>
                  <a:ext cx="1312156" cy="1932966"/>
                </a:xfrm>
                <a:custGeom>
                  <a:avLst/>
                  <a:gdLst>
                    <a:gd name="connsiteX0" fmla="*/ 1250588 w 1312156"/>
                    <a:gd name="connsiteY0" fmla="*/ 1932204 h 1932966"/>
                    <a:gd name="connsiteX1" fmla="*/ 1250588 w 1312156"/>
                    <a:gd name="connsiteY1" fmla="*/ 1932204 h 1932966"/>
                    <a:gd name="connsiteX2" fmla="*/ 1311887 w 1312156"/>
                    <a:gd name="connsiteY2" fmla="*/ 1870999 h 1932966"/>
                    <a:gd name="connsiteX3" fmla="*/ 1301898 w 1312156"/>
                    <a:gd name="connsiteY3" fmla="*/ 1837405 h 1932966"/>
                    <a:gd name="connsiteX4" fmla="*/ 102446 w 1312156"/>
                    <a:gd name="connsiteY4" fmla="*/ -763 h 1932966"/>
                    <a:gd name="connsiteX5" fmla="*/ -269 w 1312156"/>
                    <a:gd name="connsiteY5" fmla="*/ 66237 h 1932966"/>
                    <a:gd name="connsiteX6" fmla="*/ 1199231 w 1312156"/>
                    <a:gd name="connsiteY6" fmla="*/ 1904405 h 1932966"/>
                    <a:gd name="connsiteX7" fmla="*/ 1250588 w 1312156"/>
                    <a:gd name="connsiteY7" fmla="*/ 1932204 h 19329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312156" h="1932966">
                      <a:moveTo>
                        <a:pt x="1250588" y="1932204"/>
                      </a:moveTo>
                      <a:lnTo>
                        <a:pt x="1250588" y="1932204"/>
                      </a:lnTo>
                      <a:cubicBezTo>
                        <a:pt x="1284418" y="1932251"/>
                        <a:pt x="1311887" y="1904829"/>
                        <a:pt x="1311887" y="1870999"/>
                      </a:cubicBezTo>
                      <a:cubicBezTo>
                        <a:pt x="1311934" y="1859078"/>
                        <a:pt x="1308447" y="1847394"/>
                        <a:pt x="1301898" y="1837405"/>
                      </a:cubicBezTo>
                      <a:lnTo>
                        <a:pt x="102446" y="-763"/>
                      </a:lnTo>
                      <a:lnTo>
                        <a:pt x="-269" y="66237"/>
                      </a:lnTo>
                      <a:lnTo>
                        <a:pt x="1199231" y="1904405"/>
                      </a:lnTo>
                      <a:cubicBezTo>
                        <a:pt x="1210539" y="1921744"/>
                        <a:pt x="1229857" y="1932204"/>
                        <a:pt x="1250588" y="1932204"/>
                      </a:cubicBezTo>
                      <a:close/>
                    </a:path>
                  </a:pathLst>
                </a:custGeom>
                <a:grpFill/>
                <a:ln w="470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63" name="Graphic 2">
                <a:extLst>
                  <a:ext uri="{FF2B5EF4-FFF2-40B4-BE49-F238E27FC236}">
                    <a16:creationId xmlns:a16="http://schemas.microsoft.com/office/drawing/2014/main" id="{27466586-9197-3961-5A8E-84D9BB1983BF}"/>
                  </a:ext>
                </a:extLst>
              </p:cNvPr>
              <p:cNvGrpSpPr/>
              <p:nvPr/>
            </p:nvGrpSpPr>
            <p:grpSpPr>
              <a:xfrm>
                <a:off x="8896905" y="3725685"/>
                <a:ext cx="1820688" cy="2783708"/>
                <a:chOff x="8896905" y="3725685"/>
                <a:chExt cx="1820688" cy="2783708"/>
              </a:xfrm>
              <a:solidFill>
                <a:schemeClr val="bg1">
                  <a:lumMod val="65000"/>
                </a:schemeClr>
              </a:solidFill>
            </p:grpSpPr>
            <p:sp>
              <p:nvSpPr>
                <p:cNvPr id="64" name="Freeform: Shape 63">
                  <a:extLst>
                    <a:ext uri="{FF2B5EF4-FFF2-40B4-BE49-F238E27FC236}">
                      <a16:creationId xmlns:a16="http://schemas.microsoft.com/office/drawing/2014/main" id="{36ECAAD2-7E8C-6409-C1BF-B692F6DB6FCD}"/>
                    </a:ext>
                  </a:extLst>
                </p:cNvPr>
                <p:cNvSpPr/>
                <p:nvPr/>
              </p:nvSpPr>
              <p:spPr>
                <a:xfrm>
                  <a:off x="9056536" y="5410205"/>
                  <a:ext cx="117462" cy="1099188"/>
                </a:xfrm>
                <a:custGeom>
                  <a:avLst/>
                  <a:gdLst>
                    <a:gd name="connsiteX0" fmla="*/ 58439 w 117462"/>
                    <a:gd name="connsiteY0" fmla="*/ 1098425 h 1099188"/>
                    <a:gd name="connsiteX1" fmla="*/ 58439 w 117462"/>
                    <a:gd name="connsiteY1" fmla="*/ 1098425 h 1099188"/>
                    <a:gd name="connsiteX2" fmla="*/ -269 w 117462"/>
                    <a:gd name="connsiteY2" fmla="*/ 1039717 h 1099188"/>
                    <a:gd name="connsiteX3" fmla="*/ -269 w 117462"/>
                    <a:gd name="connsiteY3" fmla="*/ -763 h 1099188"/>
                    <a:gd name="connsiteX4" fmla="*/ 117193 w 117462"/>
                    <a:gd name="connsiteY4" fmla="*/ -763 h 1099188"/>
                    <a:gd name="connsiteX5" fmla="*/ 117193 w 117462"/>
                    <a:gd name="connsiteY5" fmla="*/ 1039717 h 1099188"/>
                    <a:gd name="connsiteX6" fmla="*/ 58486 w 117462"/>
                    <a:gd name="connsiteY6" fmla="*/ 1098425 h 1099188"/>
                    <a:gd name="connsiteX7" fmla="*/ 58439 w 117462"/>
                    <a:gd name="connsiteY7" fmla="*/ 1098425 h 1099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462" h="1099188">
                      <a:moveTo>
                        <a:pt x="58439" y="1098425"/>
                      </a:moveTo>
                      <a:lnTo>
                        <a:pt x="58439" y="1098425"/>
                      </a:lnTo>
                      <a:cubicBezTo>
                        <a:pt x="26023" y="1098425"/>
                        <a:pt x="-269" y="1072133"/>
                        <a:pt x="-269" y="1039717"/>
                      </a:cubicBezTo>
                      <a:lnTo>
                        <a:pt x="-269" y="-763"/>
                      </a:lnTo>
                      <a:lnTo>
                        <a:pt x="117193" y="-763"/>
                      </a:lnTo>
                      <a:lnTo>
                        <a:pt x="117193" y="1039717"/>
                      </a:lnTo>
                      <a:cubicBezTo>
                        <a:pt x="117193" y="1072133"/>
                        <a:pt x="90902" y="1098425"/>
                        <a:pt x="58486" y="1098425"/>
                      </a:cubicBezTo>
                      <a:cubicBezTo>
                        <a:pt x="58486" y="1098425"/>
                        <a:pt x="58439" y="1098425"/>
                        <a:pt x="58439" y="1098425"/>
                      </a:cubicBezTo>
                      <a:close/>
                    </a:path>
                  </a:pathLst>
                </a:custGeom>
                <a:grpFill/>
                <a:ln w="470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5" name="Freeform: Shape 64">
                  <a:extLst>
                    <a:ext uri="{FF2B5EF4-FFF2-40B4-BE49-F238E27FC236}">
                      <a16:creationId xmlns:a16="http://schemas.microsoft.com/office/drawing/2014/main" id="{9360B5E0-4F52-76A9-BA43-1169E571549C}"/>
                    </a:ext>
                  </a:extLst>
                </p:cNvPr>
                <p:cNvSpPr/>
                <p:nvPr/>
              </p:nvSpPr>
              <p:spPr>
                <a:xfrm>
                  <a:off x="9468620" y="5410205"/>
                  <a:ext cx="117414" cy="1099188"/>
                </a:xfrm>
                <a:custGeom>
                  <a:avLst/>
                  <a:gdLst>
                    <a:gd name="connsiteX0" fmla="*/ 58438 w 117414"/>
                    <a:gd name="connsiteY0" fmla="*/ 1098425 h 1099188"/>
                    <a:gd name="connsiteX1" fmla="*/ 58438 w 117414"/>
                    <a:gd name="connsiteY1" fmla="*/ 1098425 h 1099188"/>
                    <a:gd name="connsiteX2" fmla="*/ -269 w 117414"/>
                    <a:gd name="connsiteY2" fmla="*/ 1039717 h 1099188"/>
                    <a:gd name="connsiteX3" fmla="*/ -269 w 117414"/>
                    <a:gd name="connsiteY3" fmla="*/ -763 h 1099188"/>
                    <a:gd name="connsiteX4" fmla="*/ 117146 w 117414"/>
                    <a:gd name="connsiteY4" fmla="*/ -763 h 1099188"/>
                    <a:gd name="connsiteX5" fmla="*/ 117146 w 117414"/>
                    <a:gd name="connsiteY5" fmla="*/ 1039717 h 1099188"/>
                    <a:gd name="connsiteX6" fmla="*/ 58438 w 117414"/>
                    <a:gd name="connsiteY6" fmla="*/ 1098425 h 1099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17414" h="1099188">
                      <a:moveTo>
                        <a:pt x="58438" y="1098425"/>
                      </a:moveTo>
                      <a:lnTo>
                        <a:pt x="58438" y="1098425"/>
                      </a:lnTo>
                      <a:cubicBezTo>
                        <a:pt x="26022" y="1098425"/>
                        <a:pt x="-269" y="1072133"/>
                        <a:pt x="-269" y="1039717"/>
                      </a:cubicBezTo>
                      <a:lnTo>
                        <a:pt x="-269" y="-763"/>
                      </a:lnTo>
                      <a:lnTo>
                        <a:pt x="117146" y="-763"/>
                      </a:lnTo>
                      <a:lnTo>
                        <a:pt x="117146" y="1039717"/>
                      </a:lnTo>
                      <a:cubicBezTo>
                        <a:pt x="117146" y="1072133"/>
                        <a:pt x="90855" y="1098425"/>
                        <a:pt x="58438" y="1098425"/>
                      </a:cubicBezTo>
                      <a:close/>
                    </a:path>
                  </a:pathLst>
                </a:custGeom>
                <a:grpFill/>
                <a:ln w="470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6" name="Freeform: Shape 65">
                  <a:extLst>
                    <a:ext uri="{FF2B5EF4-FFF2-40B4-BE49-F238E27FC236}">
                      <a16:creationId xmlns:a16="http://schemas.microsoft.com/office/drawing/2014/main" id="{D14DEDC8-B0E1-47BB-4D01-B6F665471E71}"/>
                    </a:ext>
                  </a:extLst>
                </p:cNvPr>
                <p:cNvSpPr/>
                <p:nvPr/>
              </p:nvSpPr>
              <p:spPr>
                <a:xfrm>
                  <a:off x="10009238" y="5410205"/>
                  <a:ext cx="117461" cy="1099188"/>
                </a:xfrm>
                <a:custGeom>
                  <a:avLst/>
                  <a:gdLst>
                    <a:gd name="connsiteX0" fmla="*/ 58486 w 117461"/>
                    <a:gd name="connsiteY0" fmla="*/ 1098425 h 1099188"/>
                    <a:gd name="connsiteX1" fmla="*/ 58486 w 117461"/>
                    <a:gd name="connsiteY1" fmla="*/ 1098425 h 1099188"/>
                    <a:gd name="connsiteX2" fmla="*/ -269 w 117461"/>
                    <a:gd name="connsiteY2" fmla="*/ 1039764 h 1099188"/>
                    <a:gd name="connsiteX3" fmla="*/ -269 w 117461"/>
                    <a:gd name="connsiteY3" fmla="*/ 1039717 h 1099188"/>
                    <a:gd name="connsiteX4" fmla="*/ -269 w 117461"/>
                    <a:gd name="connsiteY4" fmla="*/ -763 h 1099188"/>
                    <a:gd name="connsiteX5" fmla="*/ 117193 w 117461"/>
                    <a:gd name="connsiteY5" fmla="*/ -763 h 1099188"/>
                    <a:gd name="connsiteX6" fmla="*/ 117193 w 117461"/>
                    <a:gd name="connsiteY6" fmla="*/ 1039717 h 1099188"/>
                    <a:gd name="connsiteX7" fmla="*/ 58486 w 117461"/>
                    <a:gd name="connsiteY7" fmla="*/ 1098425 h 1099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461" h="1099188">
                      <a:moveTo>
                        <a:pt x="58486" y="1098425"/>
                      </a:moveTo>
                      <a:lnTo>
                        <a:pt x="58486" y="1098425"/>
                      </a:lnTo>
                      <a:cubicBezTo>
                        <a:pt x="26070" y="1098472"/>
                        <a:pt x="-222" y="1072181"/>
                        <a:pt x="-269" y="1039764"/>
                      </a:cubicBezTo>
                      <a:cubicBezTo>
                        <a:pt x="-269" y="1039764"/>
                        <a:pt x="-269" y="1039717"/>
                        <a:pt x="-269" y="1039717"/>
                      </a:cubicBezTo>
                      <a:lnTo>
                        <a:pt x="-269" y="-763"/>
                      </a:lnTo>
                      <a:lnTo>
                        <a:pt x="117193" y="-763"/>
                      </a:lnTo>
                      <a:lnTo>
                        <a:pt x="117193" y="1039717"/>
                      </a:lnTo>
                      <a:cubicBezTo>
                        <a:pt x="117193" y="1072133"/>
                        <a:pt x="90901" y="1098425"/>
                        <a:pt x="58486" y="1098425"/>
                      </a:cubicBezTo>
                      <a:close/>
                    </a:path>
                  </a:pathLst>
                </a:custGeom>
                <a:grpFill/>
                <a:ln w="470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7" name="Freeform: Shape 66">
                  <a:extLst>
                    <a:ext uri="{FF2B5EF4-FFF2-40B4-BE49-F238E27FC236}">
                      <a16:creationId xmlns:a16="http://schemas.microsoft.com/office/drawing/2014/main" id="{02A44E35-67E2-3736-EDE4-17F1FAB8C96B}"/>
                    </a:ext>
                  </a:extLst>
                </p:cNvPr>
                <p:cNvSpPr/>
                <p:nvPr/>
              </p:nvSpPr>
              <p:spPr>
                <a:xfrm>
                  <a:off x="10421369" y="5410205"/>
                  <a:ext cx="117461" cy="1099188"/>
                </a:xfrm>
                <a:custGeom>
                  <a:avLst/>
                  <a:gdLst>
                    <a:gd name="connsiteX0" fmla="*/ 58438 w 117461"/>
                    <a:gd name="connsiteY0" fmla="*/ 1098425 h 1099188"/>
                    <a:gd name="connsiteX1" fmla="*/ 58438 w 117461"/>
                    <a:gd name="connsiteY1" fmla="*/ 1098425 h 1099188"/>
                    <a:gd name="connsiteX2" fmla="*/ -269 w 117461"/>
                    <a:gd name="connsiteY2" fmla="*/ 1039717 h 1099188"/>
                    <a:gd name="connsiteX3" fmla="*/ -269 w 117461"/>
                    <a:gd name="connsiteY3" fmla="*/ -763 h 1099188"/>
                    <a:gd name="connsiteX4" fmla="*/ 117193 w 117461"/>
                    <a:gd name="connsiteY4" fmla="*/ -763 h 1099188"/>
                    <a:gd name="connsiteX5" fmla="*/ 117193 w 117461"/>
                    <a:gd name="connsiteY5" fmla="*/ 1039717 h 1099188"/>
                    <a:gd name="connsiteX6" fmla="*/ 58486 w 117461"/>
                    <a:gd name="connsiteY6" fmla="*/ 1098425 h 1099188"/>
                    <a:gd name="connsiteX7" fmla="*/ 58438 w 117461"/>
                    <a:gd name="connsiteY7" fmla="*/ 1098425 h 1099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461" h="1099188">
                      <a:moveTo>
                        <a:pt x="58438" y="1098425"/>
                      </a:moveTo>
                      <a:lnTo>
                        <a:pt x="58438" y="1098425"/>
                      </a:lnTo>
                      <a:cubicBezTo>
                        <a:pt x="26023" y="1098425"/>
                        <a:pt x="-269" y="1072133"/>
                        <a:pt x="-269" y="1039717"/>
                      </a:cubicBezTo>
                      <a:lnTo>
                        <a:pt x="-269" y="-763"/>
                      </a:lnTo>
                      <a:lnTo>
                        <a:pt x="117193" y="-763"/>
                      </a:lnTo>
                      <a:lnTo>
                        <a:pt x="117193" y="1039717"/>
                      </a:lnTo>
                      <a:cubicBezTo>
                        <a:pt x="117193" y="1072133"/>
                        <a:pt x="90902" y="1098425"/>
                        <a:pt x="58486" y="1098425"/>
                      </a:cubicBezTo>
                      <a:cubicBezTo>
                        <a:pt x="58486" y="1098425"/>
                        <a:pt x="58438" y="1098425"/>
                        <a:pt x="58438" y="1098425"/>
                      </a:cubicBezTo>
                      <a:close/>
                    </a:path>
                  </a:pathLst>
                </a:custGeom>
                <a:grpFill/>
                <a:ln w="470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8" name="Freeform: Shape 67">
                  <a:extLst>
                    <a:ext uri="{FF2B5EF4-FFF2-40B4-BE49-F238E27FC236}">
                      <a16:creationId xmlns:a16="http://schemas.microsoft.com/office/drawing/2014/main" id="{3E9DCF12-2234-FADF-3B2C-D21E12424B11}"/>
                    </a:ext>
                  </a:extLst>
                </p:cNvPr>
                <p:cNvSpPr/>
                <p:nvPr/>
              </p:nvSpPr>
              <p:spPr>
                <a:xfrm>
                  <a:off x="8896905" y="3725685"/>
                  <a:ext cx="1213917" cy="1684520"/>
                </a:xfrm>
                <a:custGeom>
                  <a:avLst/>
                  <a:gdLst>
                    <a:gd name="connsiteX0" fmla="*/ 933162 w 1213917"/>
                    <a:gd name="connsiteY0" fmla="*/ 139598 h 1684520"/>
                    <a:gd name="connsiteX1" fmla="*/ 933162 w 1213917"/>
                    <a:gd name="connsiteY1" fmla="*/ 1377781 h 1684520"/>
                    <a:gd name="connsiteX2" fmla="*/ 907672 w 1213917"/>
                    <a:gd name="connsiteY2" fmla="*/ 1403271 h 1684520"/>
                    <a:gd name="connsiteX3" fmla="*/ 139998 w 1213917"/>
                    <a:gd name="connsiteY3" fmla="*/ 1403271 h 1684520"/>
                    <a:gd name="connsiteX4" fmla="*/ -269 w 1213917"/>
                    <a:gd name="connsiteY4" fmla="*/ 1543537 h 1684520"/>
                    <a:gd name="connsiteX5" fmla="*/ -269 w 1213917"/>
                    <a:gd name="connsiteY5" fmla="*/ 1543537 h 1684520"/>
                    <a:gd name="connsiteX6" fmla="*/ 139998 w 1213917"/>
                    <a:gd name="connsiteY6" fmla="*/ 1683757 h 1684520"/>
                    <a:gd name="connsiteX7" fmla="*/ 1073429 w 1213917"/>
                    <a:gd name="connsiteY7" fmla="*/ 1683757 h 1684520"/>
                    <a:gd name="connsiteX8" fmla="*/ 1213649 w 1213917"/>
                    <a:gd name="connsiteY8" fmla="*/ 1543537 h 1684520"/>
                    <a:gd name="connsiteX9" fmla="*/ 1213649 w 1213917"/>
                    <a:gd name="connsiteY9" fmla="*/ 139457 h 1684520"/>
                    <a:gd name="connsiteX10" fmla="*/ 1073429 w 1213917"/>
                    <a:gd name="connsiteY10" fmla="*/ -763 h 1684520"/>
                    <a:gd name="connsiteX11" fmla="*/ 1073429 w 1213917"/>
                    <a:gd name="connsiteY11" fmla="*/ -763 h 1684520"/>
                    <a:gd name="connsiteX12" fmla="*/ 933162 w 1213917"/>
                    <a:gd name="connsiteY12" fmla="*/ 139504 h 1684520"/>
                    <a:gd name="connsiteX13" fmla="*/ 933162 w 1213917"/>
                    <a:gd name="connsiteY13" fmla="*/ 139598 h 16845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213917" h="1684520">
                      <a:moveTo>
                        <a:pt x="933162" y="139598"/>
                      </a:moveTo>
                      <a:lnTo>
                        <a:pt x="933162" y="1377781"/>
                      </a:lnTo>
                      <a:cubicBezTo>
                        <a:pt x="933162" y="1391869"/>
                        <a:pt x="921760" y="1403271"/>
                        <a:pt x="907672" y="1403271"/>
                      </a:cubicBezTo>
                      <a:lnTo>
                        <a:pt x="139998" y="1403271"/>
                      </a:lnTo>
                      <a:cubicBezTo>
                        <a:pt x="62538" y="1403271"/>
                        <a:pt x="-269" y="1466078"/>
                        <a:pt x="-269" y="1543537"/>
                      </a:cubicBezTo>
                      <a:lnTo>
                        <a:pt x="-269" y="1543537"/>
                      </a:lnTo>
                      <a:cubicBezTo>
                        <a:pt x="-222" y="1620998"/>
                        <a:pt x="62538" y="1683757"/>
                        <a:pt x="139998" y="1683757"/>
                      </a:cubicBezTo>
                      <a:lnTo>
                        <a:pt x="1073429" y="1683757"/>
                      </a:lnTo>
                      <a:cubicBezTo>
                        <a:pt x="1150889" y="1683757"/>
                        <a:pt x="1213649" y="1620998"/>
                        <a:pt x="1213649" y="1543537"/>
                      </a:cubicBezTo>
                      <a:lnTo>
                        <a:pt x="1213649" y="139457"/>
                      </a:lnTo>
                      <a:cubicBezTo>
                        <a:pt x="1213649" y="61997"/>
                        <a:pt x="1150889" y="-763"/>
                        <a:pt x="1073429" y="-763"/>
                      </a:cubicBezTo>
                      <a:lnTo>
                        <a:pt x="1073429" y="-763"/>
                      </a:lnTo>
                      <a:cubicBezTo>
                        <a:pt x="995968" y="-763"/>
                        <a:pt x="933162" y="62044"/>
                        <a:pt x="933162" y="139504"/>
                      </a:cubicBezTo>
                      <a:cubicBezTo>
                        <a:pt x="933162" y="139551"/>
                        <a:pt x="933162" y="139551"/>
                        <a:pt x="933162" y="139598"/>
                      </a:cubicBezTo>
                      <a:close/>
                    </a:path>
                  </a:pathLst>
                </a:custGeom>
                <a:grpFill/>
                <a:ln w="470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9" name="Freeform: Shape 68">
                  <a:extLst>
                    <a:ext uri="{FF2B5EF4-FFF2-40B4-BE49-F238E27FC236}">
                      <a16:creationId xmlns:a16="http://schemas.microsoft.com/office/drawing/2014/main" id="{B9B631F7-1758-C927-0362-7622ADE47364}"/>
                    </a:ext>
                  </a:extLst>
                </p:cNvPr>
                <p:cNvSpPr/>
                <p:nvPr/>
              </p:nvSpPr>
              <p:spPr>
                <a:xfrm>
                  <a:off x="9970602" y="3725827"/>
                  <a:ext cx="606958" cy="1426649"/>
                </a:xfrm>
                <a:custGeom>
                  <a:avLst/>
                  <a:gdLst>
                    <a:gd name="connsiteX0" fmla="*/ 0 w 606958"/>
                    <a:gd name="connsiteY0" fmla="*/ 0 h 1426649"/>
                    <a:gd name="connsiteX1" fmla="*/ 606958 w 606958"/>
                    <a:gd name="connsiteY1" fmla="*/ 0 h 1426649"/>
                    <a:gd name="connsiteX2" fmla="*/ 606958 w 606958"/>
                    <a:gd name="connsiteY2" fmla="*/ 1426650 h 1426649"/>
                    <a:gd name="connsiteX3" fmla="*/ 0 w 606958"/>
                    <a:gd name="connsiteY3" fmla="*/ 1426650 h 14266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06958" h="1426649">
                      <a:moveTo>
                        <a:pt x="0" y="0"/>
                      </a:moveTo>
                      <a:lnTo>
                        <a:pt x="606958" y="0"/>
                      </a:lnTo>
                      <a:lnTo>
                        <a:pt x="606958" y="1426650"/>
                      </a:lnTo>
                      <a:lnTo>
                        <a:pt x="0" y="1426650"/>
                      </a:lnTo>
                      <a:close/>
                    </a:path>
                  </a:pathLst>
                </a:custGeom>
                <a:grpFill/>
                <a:ln w="470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0" name="Freeform: Shape 69">
                  <a:extLst>
                    <a:ext uri="{FF2B5EF4-FFF2-40B4-BE49-F238E27FC236}">
                      <a16:creationId xmlns:a16="http://schemas.microsoft.com/office/drawing/2014/main" id="{C53419B8-D767-953D-AEF5-72BEA67E661D}"/>
                    </a:ext>
                  </a:extLst>
                </p:cNvPr>
                <p:cNvSpPr/>
                <p:nvPr/>
              </p:nvSpPr>
              <p:spPr>
                <a:xfrm>
                  <a:off x="9503675" y="3725685"/>
                  <a:ext cx="1213917" cy="1684520"/>
                </a:xfrm>
                <a:custGeom>
                  <a:avLst/>
                  <a:gdLst>
                    <a:gd name="connsiteX0" fmla="*/ 933350 w 1213917"/>
                    <a:gd name="connsiteY0" fmla="*/ 139598 h 1684520"/>
                    <a:gd name="connsiteX1" fmla="*/ 933350 w 1213917"/>
                    <a:gd name="connsiteY1" fmla="*/ 1377781 h 1684520"/>
                    <a:gd name="connsiteX2" fmla="*/ 907860 w 1213917"/>
                    <a:gd name="connsiteY2" fmla="*/ 1403271 h 1684520"/>
                    <a:gd name="connsiteX3" fmla="*/ 139998 w 1213917"/>
                    <a:gd name="connsiteY3" fmla="*/ 1403271 h 1684520"/>
                    <a:gd name="connsiteX4" fmla="*/ -269 w 1213917"/>
                    <a:gd name="connsiteY4" fmla="*/ 1543537 h 1684520"/>
                    <a:gd name="connsiteX5" fmla="*/ -269 w 1213917"/>
                    <a:gd name="connsiteY5" fmla="*/ 1543537 h 1684520"/>
                    <a:gd name="connsiteX6" fmla="*/ 139998 w 1213917"/>
                    <a:gd name="connsiteY6" fmla="*/ 1683757 h 1684520"/>
                    <a:gd name="connsiteX7" fmla="*/ 1073429 w 1213917"/>
                    <a:gd name="connsiteY7" fmla="*/ 1683757 h 1684520"/>
                    <a:gd name="connsiteX8" fmla="*/ 1213649 w 1213917"/>
                    <a:gd name="connsiteY8" fmla="*/ 1543537 h 1684520"/>
                    <a:gd name="connsiteX9" fmla="*/ 1213649 w 1213917"/>
                    <a:gd name="connsiteY9" fmla="*/ 139457 h 1684520"/>
                    <a:gd name="connsiteX10" fmla="*/ 1073429 w 1213917"/>
                    <a:gd name="connsiteY10" fmla="*/ -763 h 1684520"/>
                    <a:gd name="connsiteX11" fmla="*/ 1073429 w 1213917"/>
                    <a:gd name="connsiteY11" fmla="*/ -763 h 1684520"/>
                    <a:gd name="connsiteX12" fmla="*/ 933350 w 1213917"/>
                    <a:gd name="connsiteY12" fmla="*/ 139598 h 16845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213917" h="1684520">
                      <a:moveTo>
                        <a:pt x="933350" y="139598"/>
                      </a:moveTo>
                      <a:lnTo>
                        <a:pt x="933350" y="1377781"/>
                      </a:lnTo>
                      <a:cubicBezTo>
                        <a:pt x="933350" y="1391869"/>
                        <a:pt x="921948" y="1403271"/>
                        <a:pt x="907860" y="1403271"/>
                      </a:cubicBezTo>
                      <a:lnTo>
                        <a:pt x="139998" y="1403271"/>
                      </a:lnTo>
                      <a:cubicBezTo>
                        <a:pt x="62538" y="1403271"/>
                        <a:pt x="-269" y="1466078"/>
                        <a:pt x="-269" y="1543537"/>
                      </a:cubicBezTo>
                      <a:lnTo>
                        <a:pt x="-269" y="1543537"/>
                      </a:lnTo>
                      <a:cubicBezTo>
                        <a:pt x="-222" y="1620998"/>
                        <a:pt x="62538" y="1683757"/>
                        <a:pt x="139998" y="1683757"/>
                      </a:cubicBezTo>
                      <a:lnTo>
                        <a:pt x="1073429" y="1683757"/>
                      </a:lnTo>
                      <a:cubicBezTo>
                        <a:pt x="1150842" y="1683710"/>
                        <a:pt x="1213602" y="1620951"/>
                        <a:pt x="1213649" y="1543537"/>
                      </a:cubicBezTo>
                      <a:lnTo>
                        <a:pt x="1213649" y="139457"/>
                      </a:lnTo>
                      <a:cubicBezTo>
                        <a:pt x="1213602" y="62044"/>
                        <a:pt x="1150842" y="-716"/>
                        <a:pt x="1073429" y="-763"/>
                      </a:cubicBezTo>
                      <a:lnTo>
                        <a:pt x="1073429" y="-763"/>
                      </a:lnTo>
                      <a:cubicBezTo>
                        <a:pt x="996016" y="-669"/>
                        <a:pt x="933304" y="62185"/>
                        <a:pt x="933350" y="139598"/>
                      </a:cubicBezTo>
                      <a:close/>
                    </a:path>
                  </a:pathLst>
                </a:custGeom>
                <a:grpFill/>
                <a:ln w="470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71" name="Graphic 2">
                <a:extLst>
                  <a:ext uri="{FF2B5EF4-FFF2-40B4-BE49-F238E27FC236}">
                    <a16:creationId xmlns:a16="http://schemas.microsoft.com/office/drawing/2014/main" id="{2D9C8CCA-903F-DECA-6614-151E1ACA79A9}"/>
                  </a:ext>
                </a:extLst>
              </p:cNvPr>
              <p:cNvGrpSpPr/>
              <p:nvPr/>
            </p:nvGrpSpPr>
            <p:grpSpPr>
              <a:xfrm>
                <a:off x="2550696" y="3725685"/>
                <a:ext cx="1820875" cy="2783708"/>
                <a:chOff x="2550696" y="3725685"/>
                <a:chExt cx="1820875" cy="2783708"/>
              </a:xfrm>
              <a:solidFill>
                <a:schemeClr val="bg1">
                  <a:lumMod val="65000"/>
                </a:schemeClr>
              </a:solidFill>
            </p:grpSpPr>
            <p:sp>
              <p:nvSpPr>
                <p:cNvPr id="72" name="Freeform: Shape 71">
                  <a:extLst>
                    <a:ext uri="{FF2B5EF4-FFF2-40B4-BE49-F238E27FC236}">
                      <a16:creationId xmlns:a16="http://schemas.microsoft.com/office/drawing/2014/main" id="{ABE50AE7-1D3F-A568-1639-78C1787EB88E}"/>
                    </a:ext>
                  </a:extLst>
                </p:cNvPr>
                <p:cNvSpPr/>
                <p:nvPr/>
              </p:nvSpPr>
              <p:spPr>
                <a:xfrm>
                  <a:off x="4094478" y="5410205"/>
                  <a:ext cx="117414" cy="1099188"/>
                </a:xfrm>
                <a:custGeom>
                  <a:avLst/>
                  <a:gdLst>
                    <a:gd name="connsiteX0" fmla="*/ 58439 w 117414"/>
                    <a:gd name="connsiteY0" fmla="*/ 1098425 h 1099188"/>
                    <a:gd name="connsiteX1" fmla="*/ 58439 w 117414"/>
                    <a:gd name="connsiteY1" fmla="*/ 1098425 h 1099188"/>
                    <a:gd name="connsiteX2" fmla="*/ 117146 w 117414"/>
                    <a:gd name="connsiteY2" fmla="*/ 1039717 h 1099188"/>
                    <a:gd name="connsiteX3" fmla="*/ 117146 w 117414"/>
                    <a:gd name="connsiteY3" fmla="*/ -763 h 1099188"/>
                    <a:gd name="connsiteX4" fmla="*/ -269 w 117414"/>
                    <a:gd name="connsiteY4" fmla="*/ -763 h 1099188"/>
                    <a:gd name="connsiteX5" fmla="*/ -269 w 117414"/>
                    <a:gd name="connsiteY5" fmla="*/ 1039717 h 1099188"/>
                    <a:gd name="connsiteX6" fmla="*/ 58439 w 117414"/>
                    <a:gd name="connsiteY6" fmla="*/ 1098425 h 1099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17414" h="1099188">
                      <a:moveTo>
                        <a:pt x="58439" y="1098425"/>
                      </a:moveTo>
                      <a:lnTo>
                        <a:pt x="58439" y="1098425"/>
                      </a:lnTo>
                      <a:cubicBezTo>
                        <a:pt x="90860" y="1098425"/>
                        <a:pt x="117146" y="1072133"/>
                        <a:pt x="117146" y="1039717"/>
                      </a:cubicBezTo>
                      <a:lnTo>
                        <a:pt x="117146" y="-763"/>
                      </a:lnTo>
                      <a:lnTo>
                        <a:pt x="-269" y="-763"/>
                      </a:lnTo>
                      <a:lnTo>
                        <a:pt x="-269" y="1039717"/>
                      </a:lnTo>
                      <a:cubicBezTo>
                        <a:pt x="-269" y="1072133"/>
                        <a:pt x="26017" y="1098425"/>
                        <a:pt x="58439" y="1098425"/>
                      </a:cubicBezTo>
                      <a:close/>
                    </a:path>
                  </a:pathLst>
                </a:custGeom>
                <a:grpFill/>
                <a:ln w="470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3" name="Freeform: Shape 72">
                  <a:extLst>
                    <a:ext uri="{FF2B5EF4-FFF2-40B4-BE49-F238E27FC236}">
                      <a16:creationId xmlns:a16="http://schemas.microsoft.com/office/drawing/2014/main" id="{629D7BBF-FCD8-3C9F-F5CF-6322BA9E2CB8}"/>
                    </a:ext>
                  </a:extLst>
                </p:cNvPr>
                <p:cNvSpPr/>
                <p:nvPr/>
              </p:nvSpPr>
              <p:spPr>
                <a:xfrm>
                  <a:off x="3682394" y="5410205"/>
                  <a:ext cx="117462" cy="1099188"/>
                </a:xfrm>
                <a:custGeom>
                  <a:avLst/>
                  <a:gdLst>
                    <a:gd name="connsiteX0" fmla="*/ 58439 w 117462"/>
                    <a:gd name="connsiteY0" fmla="*/ 1098425 h 1099188"/>
                    <a:gd name="connsiteX1" fmla="*/ 58439 w 117462"/>
                    <a:gd name="connsiteY1" fmla="*/ 1098425 h 1099188"/>
                    <a:gd name="connsiteX2" fmla="*/ 117193 w 117462"/>
                    <a:gd name="connsiteY2" fmla="*/ 1039764 h 1099188"/>
                    <a:gd name="connsiteX3" fmla="*/ 117193 w 117462"/>
                    <a:gd name="connsiteY3" fmla="*/ 1039717 h 1099188"/>
                    <a:gd name="connsiteX4" fmla="*/ 117193 w 117462"/>
                    <a:gd name="connsiteY4" fmla="*/ -763 h 1099188"/>
                    <a:gd name="connsiteX5" fmla="*/ -269 w 117462"/>
                    <a:gd name="connsiteY5" fmla="*/ -763 h 1099188"/>
                    <a:gd name="connsiteX6" fmla="*/ -269 w 117462"/>
                    <a:gd name="connsiteY6" fmla="*/ 1039717 h 1099188"/>
                    <a:gd name="connsiteX7" fmla="*/ 58439 w 117462"/>
                    <a:gd name="connsiteY7" fmla="*/ 1098425 h 1099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462" h="1099188">
                      <a:moveTo>
                        <a:pt x="58439" y="1098425"/>
                      </a:moveTo>
                      <a:lnTo>
                        <a:pt x="58439" y="1098425"/>
                      </a:lnTo>
                      <a:cubicBezTo>
                        <a:pt x="90860" y="1098472"/>
                        <a:pt x="117165" y="1072181"/>
                        <a:pt x="117193" y="1039764"/>
                      </a:cubicBezTo>
                      <a:cubicBezTo>
                        <a:pt x="117193" y="1039764"/>
                        <a:pt x="117193" y="1039717"/>
                        <a:pt x="117193" y="1039717"/>
                      </a:cubicBezTo>
                      <a:lnTo>
                        <a:pt x="117193" y="-763"/>
                      </a:lnTo>
                      <a:lnTo>
                        <a:pt x="-269" y="-763"/>
                      </a:lnTo>
                      <a:lnTo>
                        <a:pt x="-269" y="1039717"/>
                      </a:lnTo>
                      <a:cubicBezTo>
                        <a:pt x="-269" y="1072133"/>
                        <a:pt x="26018" y="1098425"/>
                        <a:pt x="58439" y="1098425"/>
                      </a:cubicBezTo>
                      <a:close/>
                    </a:path>
                  </a:pathLst>
                </a:custGeom>
                <a:grpFill/>
                <a:ln w="470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4" name="Freeform: Shape 73">
                  <a:extLst>
                    <a:ext uri="{FF2B5EF4-FFF2-40B4-BE49-F238E27FC236}">
                      <a16:creationId xmlns:a16="http://schemas.microsoft.com/office/drawing/2014/main" id="{176EAAF4-9D21-D69E-53D1-A32D9CCAD609}"/>
                    </a:ext>
                  </a:extLst>
                </p:cNvPr>
                <p:cNvSpPr/>
                <p:nvPr/>
              </p:nvSpPr>
              <p:spPr>
                <a:xfrm>
                  <a:off x="3141823" y="5410205"/>
                  <a:ext cx="117320" cy="1099188"/>
                </a:xfrm>
                <a:custGeom>
                  <a:avLst/>
                  <a:gdLst>
                    <a:gd name="connsiteX0" fmla="*/ 58344 w 117320"/>
                    <a:gd name="connsiteY0" fmla="*/ 1098425 h 1099188"/>
                    <a:gd name="connsiteX1" fmla="*/ 58344 w 117320"/>
                    <a:gd name="connsiteY1" fmla="*/ 1098425 h 1099188"/>
                    <a:gd name="connsiteX2" fmla="*/ 117052 w 117320"/>
                    <a:gd name="connsiteY2" fmla="*/ 1039717 h 1099188"/>
                    <a:gd name="connsiteX3" fmla="*/ 117052 w 117320"/>
                    <a:gd name="connsiteY3" fmla="*/ -763 h 1099188"/>
                    <a:gd name="connsiteX4" fmla="*/ -269 w 117320"/>
                    <a:gd name="connsiteY4" fmla="*/ -763 h 1099188"/>
                    <a:gd name="connsiteX5" fmla="*/ -269 w 117320"/>
                    <a:gd name="connsiteY5" fmla="*/ 1039717 h 1099188"/>
                    <a:gd name="connsiteX6" fmla="*/ 58344 w 117320"/>
                    <a:gd name="connsiteY6" fmla="*/ 1098425 h 1099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17320" h="1099188">
                      <a:moveTo>
                        <a:pt x="58344" y="1098425"/>
                      </a:moveTo>
                      <a:lnTo>
                        <a:pt x="58344" y="1098425"/>
                      </a:lnTo>
                      <a:cubicBezTo>
                        <a:pt x="90765" y="1098425"/>
                        <a:pt x="117052" y="1072133"/>
                        <a:pt x="117052" y="1039717"/>
                      </a:cubicBezTo>
                      <a:lnTo>
                        <a:pt x="117052" y="-763"/>
                      </a:lnTo>
                      <a:lnTo>
                        <a:pt x="-269" y="-763"/>
                      </a:lnTo>
                      <a:lnTo>
                        <a:pt x="-269" y="1039717"/>
                      </a:lnTo>
                      <a:cubicBezTo>
                        <a:pt x="-269" y="1072086"/>
                        <a:pt x="25956" y="1098378"/>
                        <a:pt x="58344" y="1098425"/>
                      </a:cubicBezTo>
                      <a:close/>
                    </a:path>
                  </a:pathLst>
                </a:custGeom>
                <a:grpFill/>
                <a:ln w="470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5" name="Freeform: Shape 74">
                  <a:extLst>
                    <a:ext uri="{FF2B5EF4-FFF2-40B4-BE49-F238E27FC236}">
                      <a16:creationId xmlns:a16="http://schemas.microsoft.com/office/drawing/2014/main" id="{389B5345-1006-232F-3A37-BB411261EC99}"/>
                    </a:ext>
                  </a:extLst>
                </p:cNvPr>
                <p:cNvSpPr/>
                <p:nvPr/>
              </p:nvSpPr>
              <p:spPr>
                <a:xfrm>
                  <a:off x="2729646" y="5410205"/>
                  <a:ext cx="117509" cy="1099188"/>
                </a:xfrm>
                <a:custGeom>
                  <a:avLst/>
                  <a:gdLst>
                    <a:gd name="connsiteX0" fmla="*/ 58533 w 117509"/>
                    <a:gd name="connsiteY0" fmla="*/ 1098425 h 1099188"/>
                    <a:gd name="connsiteX1" fmla="*/ 58533 w 117509"/>
                    <a:gd name="connsiteY1" fmla="*/ 1098425 h 1099188"/>
                    <a:gd name="connsiteX2" fmla="*/ 117240 w 117509"/>
                    <a:gd name="connsiteY2" fmla="*/ 1039717 h 1099188"/>
                    <a:gd name="connsiteX3" fmla="*/ 117240 w 117509"/>
                    <a:gd name="connsiteY3" fmla="*/ -763 h 1099188"/>
                    <a:gd name="connsiteX4" fmla="*/ -269 w 117509"/>
                    <a:gd name="connsiteY4" fmla="*/ -763 h 1099188"/>
                    <a:gd name="connsiteX5" fmla="*/ -269 w 117509"/>
                    <a:gd name="connsiteY5" fmla="*/ 1039717 h 1099188"/>
                    <a:gd name="connsiteX6" fmla="*/ 58438 w 117509"/>
                    <a:gd name="connsiteY6" fmla="*/ 1098425 h 1099188"/>
                    <a:gd name="connsiteX7" fmla="*/ 58533 w 117509"/>
                    <a:gd name="connsiteY7" fmla="*/ 1098425 h 1099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509" h="1099188">
                      <a:moveTo>
                        <a:pt x="58533" y="1098425"/>
                      </a:moveTo>
                      <a:lnTo>
                        <a:pt x="58533" y="1098425"/>
                      </a:lnTo>
                      <a:cubicBezTo>
                        <a:pt x="90954" y="1098425"/>
                        <a:pt x="117240" y="1072133"/>
                        <a:pt x="117240" y="1039717"/>
                      </a:cubicBezTo>
                      <a:lnTo>
                        <a:pt x="117240" y="-763"/>
                      </a:lnTo>
                      <a:lnTo>
                        <a:pt x="-269" y="-763"/>
                      </a:lnTo>
                      <a:lnTo>
                        <a:pt x="-269" y="1039717"/>
                      </a:lnTo>
                      <a:cubicBezTo>
                        <a:pt x="-269" y="1072133"/>
                        <a:pt x="26017" y="1098425"/>
                        <a:pt x="58438" y="1098425"/>
                      </a:cubicBezTo>
                      <a:cubicBezTo>
                        <a:pt x="58471" y="1098425"/>
                        <a:pt x="58500" y="1098425"/>
                        <a:pt x="58533" y="1098425"/>
                      </a:cubicBezTo>
                      <a:close/>
                    </a:path>
                  </a:pathLst>
                </a:custGeom>
                <a:grpFill/>
                <a:ln w="470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6" name="Freeform: Shape 75">
                  <a:extLst>
                    <a:ext uri="{FF2B5EF4-FFF2-40B4-BE49-F238E27FC236}">
                      <a16:creationId xmlns:a16="http://schemas.microsoft.com/office/drawing/2014/main" id="{58BAF683-D297-A7F1-4F9E-F30A98A85DF2}"/>
                    </a:ext>
                  </a:extLst>
                </p:cNvPr>
                <p:cNvSpPr/>
                <p:nvPr/>
              </p:nvSpPr>
              <p:spPr>
                <a:xfrm>
                  <a:off x="3157607" y="3725685"/>
                  <a:ext cx="1213964" cy="1684520"/>
                </a:xfrm>
                <a:custGeom>
                  <a:avLst/>
                  <a:gdLst>
                    <a:gd name="connsiteX0" fmla="*/ 280217 w 1213964"/>
                    <a:gd name="connsiteY0" fmla="*/ 139598 h 1684520"/>
                    <a:gd name="connsiteX1" fmla="*/ 280217 w 1213964"/>
                    <a:gd name="connsiteY1" fmla="*/ 1377781 h 1684520"/>
                    <a:gd name="connsiteX2" fmla="*/ 305755 w 1213964"/>
                    <a:gd name="connsiteY2" fmla="*/ 1403271 h 1684520"/>
                    <a:gd name="connsiteX3" fmla="*/ 1073429 w 1213964"/>
                    <a:gd name="connsiteY3" fmla="*/ 1403271 h 1684520"/>
                    <a:gd name="connsiteX4" fmla="*/ 1213696 w 1213964"/>
                    <a:gd name="connsiteY4" fmla="*/ 1543443 h 1684520"/>
                    <a:gd name="connsiteX5" fmla="*/ 1213696 w 1213964"/>
                    <a:gd name="connsiteY5" fmla="*/ 1543537 h 1684520"/>
                    <a:gd name="connsiteX6" fmla="*/ 1213696 w 1213964"/>
                    <a:gd name="connsiteY6" fmla="*/ 1543537 h 1684520"/>
                    <a:gd name="connsiteX7" fmla="*/ 1073476 w 1213964"/>
                    <a:gd name="connsiteY7" fmla="*/ 1683757 h 1684520"/>
                    <a:gd name="connsiteX8" fmla="*/ 139998 w 1213964"/>
                    <a:gd name="connsiteY8" fmla="*/ 1683757 h 1684520"/>
                    <a:gd name="connsiteX9" fmla="*/ -269 w 1213964"/>
                    <a:gd name="connsiteY9" fmla="*/ 1543537 h 1684520"/>
                    <a:gd name="connsiteX10" fmla="*/ -269 w 1213964"/>
                    <a:gd name="connsiteY10" fmla="*/ 139457 h 1684520"/>
                    <a:gd name="connsiteX11" fmla="*/ 139998 w 1213964"/>
                    <a:gd name="connsiteY11" fmla="*/ -763 h 1684520"/>
                    <a:gd name="connsiteX12" fmla="*/ 139998 w 1213964"/>
                    <a:gd name="connsiteY12" fmla="*/ -763 h 1684520"/>
                    <a:gd name="connsiteX13" fmla="*/ 280217 w 1213964"/>
                    <a:gd name="connsiteY13" fmla="*/ 139457 h 1684520"/>
                    <a:gd name="connsiteX14" fmla="*/ 280217 w 1213964"/>
                    <a:gd name="connsiteY14" fmla="*/ 139598 h 16845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213964" h="1684520">
                      <a:moveTo>
                        <a:pt x="280217" y="139598"/>
                      </a:moveTo>
                      <a:lnTo>
                        <a:pt x="280217" y="1377781"/>
                      </a:lnTo>
                      <a:cubicBezTo>
                        <a:pt x="280241" y="1391869"/>
                        <a:pt x="291671" y="1403271"/>
                        <a:pt x="305755" y="1403271"/>
                      </a:cubicBezTo>
                      <a:lnTo>
                        <a:pt x="1073429" y="1403271"/>
                      </a:lnTo>
                      <a:cubicBezTo>
                        <a:pt x="1150870" y="1403223"/>
                        <a:pt x="1213667" y="1465983"/>
                        <a:pt x="1213696" y="1543443"/>
                      </a:cubicBezTo>
                      <a:cubicBezTo>
                        <a:pt x="1213696" y="1543490"/>
                        <a:pt x="1213696" y="1543490"/>
                        <a:pt x="1213696" y="1543537"/>
                      </a:cubicBezTo>
                      <a:lnTo>
                        <a:pt x="1213696" y="1543537"/>
                      </a:lnTo>
                      <a:cubicBezTo>
                        <a:pt x="1213696" y="1620998"/>
                        <a:pt x="1150917" y="1683757"/>
                        <a:pt x="1073476" y="1683757"/>
                      </a:cubicBezTo>
                      <a:lnTo>
                        <a:pt x="139998" y="1683757"/>
                      </a:lnTo>
                      <a:cubicBezTo>
                        <a:pt x="62547" y="1683757"/>
                        <a:pt x="-241" y="1620998"/>
                        <a:pt x="-269" y="1543537"/>
                      </a:cubicBezTo>
                      <a:lnTo>
                        <a:pt x="-269" y="139457"/>
                      </a:lnTo>
                      <a:cubicBezTo>
                        <a:pt x="-245" y="61997"/>
                        <a:pt x="62547" y="-763"/>
                        <a:pt x="139998" y="-763"/>
                      </a:cubicBezTo>
                      <a:lnTo>
                        <a:pt x="139998" y="-763"/>
                      </a:lnTo>
                      <a:cubicBezTo>
                        <a:pt x="217439" y="-763"/>
                        <a:pt x="280217" y="61997"/>
                        <a:pt x="280217" y="139457"/>
                      </a:cubicBezTo>
                      <a:cubicBezTo>
                        <a:pt x="280217" y="139504"/>
                        <a:pt x="280217" y="139551"/>
                        <a:pt x="280217" y="139598"/>
                      </a:cubicBezTo>
                      <a:close/>
                    </a:path>
                  </a:pathLst>
                </a:custGeom>
                <a:grpFill/>
                <a:ln w="470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7" name="Freeform: Shape 76">
                  <a:extLst>
                    <a:ext uri="{FF2B5EF4-FFF2-40B4-BE49-F238E27FC236}">
                      <a16:creationId xmlns:a16="http://schemas.microsoft.com/office/drawing/2014/main" id="{E969F785-514B-63E4-1FD3-9678E279AB10}"/>
                    </a:ext>
                  </a:extLst>
                </p:cNvPr>
                <p:cNvSpPr/>
                <p:nvPr/>
              </p:nvSpPr>
              <p:spPr>
                <a:xfrm rot="10800000">
                  <a:off x="2690916" y="3725827"/>
                  <a:ext cx="606958" cy="1426649"/>
                </a:xfrm>
                <a:custGeom>
                  <a:avLst/>
                  <a:gdLst>
                    <a:gd name="connsiteX0" fmla="*/ -269 w 606958"/>
                    <a:gd name="connsiteY0" fmla="*/ -763 h 1426649"/>
                    <a:gd name="connsiteX1" fmla="*/ 606690 w 606958"/>
                    <a:gd name="connsiteY1" fmla="*/ -763 h 1426649"/>
                    <a:gd name="connsiteX2" fmla="*/ 606690 w 606958"/>
                    <a:gd name="connsiteY2" fmla="*/ 1425887 h 1426649"/>
                    <a:gd name="connsiteX3" fmla="*/ -269 w 606958"/>
                    <a:gd name="connsiteY3" fmla="*/ 1425887 h 14266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06958" h="1426649">
                      <a:moveTo>
                        <a:pt x="-269" y="-763"/>
                      </a:moveTo>
                      <a:lnTo>
                        <a:pt x="606690" y="-763"/>
                      </a:lnTo>
                      <a:lnTo>
                        <a:pt x="606690" y="1425887"/>
                      </a:lnTo>
                      <a:lnTo>
                        <a:pt x="-269" y="1425887"/>
                      </a:lnTo>
                      <a:close/>
                    </a:path>
                  </a:pathLst>
                </a:custGeom>
                <a:grpFill/>
                <a:ln w="470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8" name="Freeform: Shape 77">
                  <a:extLst>
                    <a:ext uri="{FF2B5EF4-FFF2-40B4-BE49-F238E27FC236}">
                      <a16:creationId xmlns:a16="http://schemas.microsoft.com/office/drawing/2014/main" id="{51FEC5C3-2201-5D62-A160-C5D655E12546}"/>
                    </a:ext>
                  </a:extLst>
                </p:cNvPr>
                <p:cNvSpPr/>
                <p:nvPr/>
              </p:nvSpPr>
              <p:spPr>
                <a:xfrm>
                  <a:off x="2550696" y="3725685"/>
                  <a:ext cx="1213869" cy="1684520"/>
                </a:xfrm>
                <a:custGeom>
                  <a:avLst/>
                  <a:gdLst>
                    <a:gd name="connsiteX0" fmla="*/ 280170 w 1213869"/>
                    <a:gd name="connsiteY0" fmla="*/ 139598 h 1684520"/>
                    <a:gd name="connsiteX1" fmla="*/ 280170 w 1213869"/>
                    <a:gd name="connsiteY1" fmla="*/ 1377781 h 1684520"/>
                    <a:gd name="connsiteX2" fmla="*/ 305707 w 1213869"/>
                    <a:gd name="connsiteY2" fmla="*/ 1403271 h 1684520"/>
                    <a:gd name="connsiteX3" fmla="*/ 1073381 w 1213869"/>
                    <a:gd name="connsiteY3" fmla="*/ 1403271 h 1684520"/>
                    <a:gd name="connsiteX4" fmla="*/ 1213601 w 1213869"/>
                    <a:gd name="connsiteY4" fmla="*/ 1543490 h 1684520"/>
                    <a:gd name="connsiteX5" fmla="*/ 1213601 w 1213869"/>
                    <a:gd name="connsiteY5" fmla="*/ 1543537 h 1684520"/>
                    <a:gd name="connsiteX6" fmla="*/ 1213601 w 1213869"/>
                    <a:gd name="connsiteY6" fmla="*/ 1543537 h 1684520"/>
                    <a:gd name="connsiteX7" fmla="*/ 1073381 w 1213869"/>
                    <a:gd name="connsiteY7" fmla="*/ 1683757 h 1684520"/>
                    <a:gd name="connsiteX8" fmla="*/ 139951 w 1213869"/>
                    <a:gd name="connsiteY8" fmla="*/ 1683757 h 1684520"/>
                    <a:gd name="connsiteX9" fmla="*/ -269 w 1213869"/>
                    <a:gd name="connsiteY9" fmla="*/ 1543537 h 1684520"/>
                    <a:gd name="connsiteX10" fmla="*/ -269 w 1213869"/>
                    <a:gd name="connsiteY10" fmla="*/ 139457 h 1684520"/>
                    <a:gd name="connsiteX11" fmla="*/ 139951 w 1213869"/>
                    <a:gd name="connsiteY11" fmla="*/ -763 h 1684520"/>
                    <a:gd name="connsiteX12" fmla="*/ 139951 w 1213869"/>
                    <a:gd name="connsiteY12" fmla="*/ -763 h 1684520"/>
                    <a:gd name="connsiteX13" fmla="*/ 280170 w 1213869"/>
                    <a:gd name="connsiteY13" fmla="*/ 139457 h 1684520"/>
                    <a:gd name="connsiteX14" fmla="*/ 280170 w 1213869"/>
                    <a:gd name="connsiteY14" fmla="*/ 139598 h 16845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213869" h="1684520">
                      <a:moveTo>
                        <a:pt x="280170" y="139598"/>
                      </a:moveTo>
                      <a:lnTo>
                        <a:pt x="280170" y="1377781"/>
                      </a:lnTo>
                      <a:cubicBezTo>
                        <a:pt x="280194" y="1391869"/>
                        <a:pt x="291624" y="1403271"/>
                        <a:pt x="305707" y="1403271"/>
                      </a:cubicBezTo>
                      <a:lnTo>
                        <a:pt x="1073381" y="1403271"/>
                      </a:lnTo>
                      <a:cubicBezTo>
                        <a:pt x="1150823" y="1403271"/>
                        <a:pt x="1213601" y="1466030"/>
                        <a:pt x="1213601" y="1543490"/>
                      </a:cubicBezTo>
                      <a:cubicBezTo>
                        <a:pt x="1213601" y="1543490"/>
                        <a:pt x="1213601" y="1543537"/>
                        <a:pt x="1213601" y="1543537"/>
                      </a:cubicBezTo>
                      <a:lnTo>
                        <a:pt x="1213601" y="1543537"/>
                      </a:lnTo>
                      <a:cubicBezTo>
                        <a:pt x="1213601" y="1620998"/>
                        <a:pt x="1150823" y="1683757"/>
                        <a:pt x="1073381" y="1683757"/>
                      </a:cubicBezTo>
                      <a:lnTo>
                        <a:pt x="139951" y="1683757"/>
                      </a:lnTo>
                      <a:cubicBezTo>
                        <a:pt x="62509" y="1683757"/>
                        <a:pt x="-269" y="1620998"/>
                        <a:pt x="-269" y="1543537"/>
                      </a:cubicBezTo>
                      <a:lnTo>
                        <a:pt x="-269" y="139457"/>
                      </a:lnTo>
                      <a:cubicBezTo>
                        <a:pt x="-269" y="61997"/>
                        <a:pt x="62509" y="-763"/>
                        <a:pt x="139951" y="-763"/>
                      </a:cubicBezTo>
                      <a:lnTo>
                        <a:pt x="139951" y="-763"/>
                      </a:lnTo>
                      <a:cubicBezTo>
                        <a:pt x="217392" y="-763"/>
                        <a:pt x="280170" y="61997"/>
                        <a:pt x="280170" y="139457"/>
                      </a:cubicBezTo>
                      <a:cubicBezTo>
                        <a:pt x="280170" y="139504"/>
                        <a:pt x="280170" y="139551"/>
                        <a:pt x="280170" y="139598"/>
                      </a:cubicBezTo>
                      <a:close/>
                    </a:path>
                  </a:pathLst>
                </a:custGeom>
                <a:grpFill/>
                <a:ln w="470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5D0F4CB5-D79E-05E9-A27E-798E90AD1778}"/>
                  </a:ext>
                </a:extLst>
              </p:cNvPr>
              <p:cNvSpPr/>
              <p:nvPr/>
            </p:nvSpPr>
            <p:spPr>
              <a:xfrm>
                <a:off x="9277428" y="2358289"/>
                <a:ext cx="1283700" cy="1633495"/>
              </a:xfrm>
              <a:custGeom>
                <a:avLst/>
                <a:gdLst>
                  <a:gd name="connsiteX0" fmla="*/ 240255 w 1283700"/>
                  <a:gd name="connsiteY0" fmla="*/ 1033847 h 1633495"/>
                  <a:gd name="connsiteX1" fmla="*/ 43636 w 1283700"/>
                  <a:gd name="connsiteY1" fmla="*/ 698281 h 1633495"/>
                  <a:gd name="connsiteX2" fmla="*/ 125337 w 1283700"/>
                  <a:gd name="connsiteY2" fmla="*/ 366297 h 1633495"/>
                  <a:gd name="connsiteX3" fmla="*/ 392442 w 1283700"/>
                  <a:gd name="connsiteY3" fmla="*/ 6277 h 1633495"/>
                  <a:gd name="connsiteX4" fmla="*/ 773805 w 1283700"/>
                  <a:gd name="connsiteY4" fmla="*/ 144329 h 1633495"/>
                  <a:gd name="connsiteX5" fmla="*/ 1047883 w 1283700"/>
                  <a:gd name="connsiteY5" fmla="*/ 441872 h 1633495"/>
                  <a:gd name="connsiteX6" fmla="*/ 1012970 w 1283700"/>
                  <a:gd name="connsiteY6" fmla="*/ 752843 h 1633495"/>
                  <a:gd name="connsiteX7" fmla="*/ 1253266 w 1283700"/>
                  <a:gd name="connsiteY7" fmla="*/ 1131191 h 1633495"/>
                  <a:gd name="connsiteX8" fmla="*/ 1114790 w 1283700"/>
                  <a:gd name="connsiteY8" fmla="*/ 1425247 h 1633495"/>
                  <a:gd name="connsiteX9" fmla="*/ 885001 w 1283700"/>
                  <a:gd name="connsiteY9" fmla="*/ 1631241 h 1633495"/>
                  <a:gd name="connsiteX10" fmla="*/ 491434 w 1283700"/>
                  <a:gd name="connsiteY10" fmla="*/ 1356173 h 1633495"/>
                  <a:gd name="connsiteX11" fmla="*/ 240255 w 1283700"/>
                  <a:gd name="connsiteY11" fmla="*/ 1033847 h 1633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283700" h="1633495">
                    <a:moveTo>
                      <a:pt x="240255" y="1033847"/>
                    </a:moveTo>
                    <a:cubicBezTo>
                      <a:pt x="110730" y="987108"/>
                      <a:pt x="-89563" y="884958"/>
                      <a:pt x="43636" y="698281"/>
                    </a:cubicBezTo>
                    <a:cubicBezTo>
                      <a:pt x="176835" y="511605"/>
                      <a:pt x="173207" y="593070"/>
                      <a:pt x="125337" y="366297"/>
                    </a:cubicBezTo>
                    <a:cubicBezTo>
                      <a:pt x="77466" y="139523"/>
                      <a:pt x="238700" y="-38908"/>
                      <a:pt x="392442" y="6277"/>
                    </a:cubicBezTo>
                    <a:cubicBezTo>
                      <a:pt x="546184" y="51462"/>
                      <a:pt x="585621" y="175897"/>
                      <a:pt x="773805" y="144329"/>
                    </a:cubicBezTo>
                    <a:cubicBezTo>
                      <a:pt x="961989" y="112761"/>
                      <a:pt x="1118794" y="289072"/>
                      <a:pt x="1047883" y="441872"/>
                    </a:cubicBezTo>
                    <a:cubicBezTo>
                      <a:pt x="976973" y="594672"/>
                      <a:pt x="946676" y="668032"/>
                      <a:pt x="1012970" y="752843"/>
                    </a:cubicBezTo>
                    <a:cubicBezTo>
                      <a:pt x="1079264" y="837653"/>
                      <a:pt x="1378125" y="928541"/>
                      <a:pt x="1253266" y="1131191"/>
                    </a:cubicBezTo>
                    <a:cubicBezTo>
                      <a:pt x="1128406" y="1333840"/>
                      <a:pt x="1071489" y="1321401"/>
                      <a:pt x="1114790" y="1425247"/>
                    </a:cubicBezTo>
                    <a:cubicBezTo>
                      <a:pt x="1158090" y="1529092"/>
                      <a:pt x="1058250" y="1647403"/>
                      <a:pt x="885001" y="1631241"/>
                    </a:cubicBezTo>
                    <a:cubicBezTo>
                      <a:pt x="711753" y="1615080"/>
                      <a:pt x="554948" y="1549588"/>
                      <a:pt x="491434" y="1356173"/>
                    </a:cubicBezTo>
                    <a:cubicBezTo>
                      <a:pt x="427921" y="1162759"/>
                      <a:pt x="240255" y="1033847"/>
                      <a:pt x="240255" y="1033847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F275A05C-A69E-2959-9C7C-4B83591EAAC8}"/>
                  </a:ext>
                </a:extLst>
              </p:cNvPr>
              <p:cNvSpPr/>
              <p:nvPr/>
            </p:nvSpPr>
            <p:spPr>
              <a:xfrm>
                <a:off x="8868541" y="6144097"/>
                <a:ext cx="194565" cy="224935"/>
              </a:xfrm>
              <a:custGeom>
                <a:avLst/>
                <a:gdLst>
                  <a:gd name="connsiteX0" fmla="*/ 190884 w 194565"/>
                  <a:gd name="connsiteY0" fmla="*/ 193594 h 224935"/>
                  <a:gd name="connsiteX1" fmla="*/ 88546 w 194565"/>
                  <a:gd name="connsiteY1" fmla="*/ 224172 h 224935"/>
                  <a:gd name="connsiteX2" fmla="*/ 11510 w 194565"/>
                  <a:gd name="connsiteY2" fmla="*/ 145299 h 224935"/>
                  <a:gd name="connsiteX3" fmla="*/ -269 w 194565"/>
                  <a:gd name="connsiteY3" fmla="*/ 30805 h 224935"/>
                  <a:gd name="connsiteX4" fmla="*/ 190884 w 194565"/>
                  <a:gd name="connsiteY4" fmla="*/ -763 h 224935"/>
                  <a:gd name="connsiteX5" fmla="*/ 190884 w 194565"/>
                  <a:gd name="connsiteY5" fmla="*/ 193594 h 224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4565" h="224935">
                    <a:moveTo>
                      <a:pt x="190884" y="193594"/>
                    </a:moveTo>
                    <a:lnTo>
                      <a:pt x="88546" y="224172"/>
                    </a:lnTo>
                    <a:lnTo>
                      <a:pt x="11510" y="145299"/>
                    </a:lnTo>
                    <a:cubicBezTo>
                      <a:pt x="15185" y="139833"/>
                      <a:pt x="11510" y="87063"/>
                      <a:pt x="-269" y="30805"/>
                    </a:cubicBezTo>
                    <a:lnTo>
                      <a:pt x="190884" y="-763"/>
                    </a:lnTo>
                    <a:cubicBezTo>
                      <a:pt x="198564" y="57379"/>
                      <a:pt x="190884" y="134745"/>
                      <a:pt x="190884" y="193594"/>
                    </a:cubicBezTo>
                    <a:close/>
                  </a:path>
                </a:pathLst>
              </a:custGeom>
              <a:solidFill>
                <a:srgbClr val="F37A50"/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F09ED6B9-CCFD-D760-60EF-53407A5D86EA}"/>
                  </a:ext>
                </a:extLst>
              </p:cNvPr>
              <p:cNvSpPr/>
              <p:nvPr/>
            </p:nvSpPr>
            <p:spPr>
              <a:xfrm>
                <a:off x="8540407" y="6279605"/>
                <a:ext cx="534693" cy="234500"/>
              </a:xfrm>
              <a:custGeom>
                <a:avLst/>
                <a:gdLst>
                  <a:gd name="connsiteX0" fmla="*/ 417481 w 534693"/>
                  <a:gd name="connsiteY0" fmla="*/ 70242 h 234500"/>
                  <a:gd name="connsiteX1" fmla="*/ 341104 w 534693"/>
                  <a:gd name="connsiteY1" fmla="*/ -763 h 234500"/>
                  <a:gd name="connsiteX2" fmla="*/ -69 w 534693"/>
                  <a:gd name="connsiteY2" fmla="*/ 233737 h 234500"/>
                  <a:gd name="connsiteX3" fmla="*/ 534425 w 534693"/>
                  <a:gd name="connsiteY3" fmla="*/ 233737 h 234500"/>
                  <a:gd name="connsiteX4" fmla="*/ 517745 w 534693"/>
                  <a:gd name="connsiteY4" fmla="*/ 53516 h 234500"/>
                  <a:gd name="connsiteX5" fmla="*/ 498098 w 534693"/>
                  <a:gd name="connsiteY5" fmla="*/ 57002 h 234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34693" h="234500">
                    <a:moveTo>
                      <a:pt x="417481" y="70242"/>
                    </a:moveTo>
                    <a:cubicBezTo>
                      <a:pt x="393122" y="6352"/>
                      <a:pt x="341104" y="-763"/>
                      <a:pt x="341104" y="-763"/>
                    </a:cubicBezTo>
                    <a:cubicBezTo>
                      <a:pt x="239992" y="134085"/>
                      <a:pt x="-8314" y="51348"/>
                      <a:pt x="-69" y="233737"/>
                    </a:cubicBezTo>
                    <a:cubicBezTo>
                      <a:pt x="377526" y="231429"/>
                      <a:pt x="534425" y="233737"/>
                      <a:pt x="534425" y="233737"/>
                    </a:cubicBezTo>
                    <a:cubicBezTo>
                      <a:pt x="533954" y="191850"/>
                      <a:pt x="526462" y="92387"/>
                      <a:pt x="517745" y="53516"/>
                    </a:cubicBezTo>
                    <a:lnTo>
                      <a:pt x="498098" y="57002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D80DB162-514B-45C3-6485-89803D077CCF}"/>
                  </a:ext>
                </a:extLst>
              </p:cNvPr>
              <p:cNvSpPr/>
              <p:nvPr/>
            </p:nvSpPr>
            <p:spPr>
              <a:xfrm>
                <a:off x="8211214" y="6156677"/>
                <a:ext cx="196759" cy="208067"/>
              </a:xfrm>
              <a:custGeom>
                <a:avLst/>
                <a:gdLst>
                  <a:gd name="connsiteX0" fmla="*/ 167561 w 196759"/>
                  <a:gd name="connsiteY0" fmla="*/ 200049 h 208067"/>
                  <a:gd name="connsiteX1" fmla="*/ 60983 w 196759"/>
                  <a:gd name="connsiteY1" fmla="*/ 207304 h 208067"/>
                  <a:gd name="connsiteX2" fmla="*/ -269 w 196759"/>
                  <a:gd name="connsiteY2" fmla="*/ 142048 h 208067"/>
                  <a:gd name="connsiteX3" fmla="*/ 16882 w 196759"/>
                  <a:gd name="connsiteY3" fmla="*/ -763 h 208067"/>
                  <a:gd name="connsiteX4" fmla="*/ 196491 w 196759"/>
                  <a:gd name="connsiteY4" fmla="*/ 7199 h 208067"/>
                  <a:gd name="connsiteX5" fmla="*/ 167561 w 196759"/>
                  <a:gd name="connsiteY5" fmla="*/ 200049 h 2080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6759" h="208067">
                    <a:moveTo>
                      <a:pt x="167561" y="200049"/>
                    </a:moveTo>
                    <a:lnTo>
                      <a:pt x="60983" y="207304"/>
                    </a:lnTo>
                    <a:lnTo>
                      <a:pt x="-269" y="142048"/>
                    </a:lnTo>
                    <a:cubicBezTo>
                      <a:pt x="4443" y="137336"/>
                      <a:pt x="16128" y="56719"/>
                      <a:pt x="16882" y="-763"/>
                    </a:cubicBezTo>
                    <a:lnTo>
                      <a:pt x="196491" y="7199"/>
                    </a:lnTo>
                    <a:cubicBezTo>
                      <a:pt x="190601" y="71985"/>
                      <a:pt x="180942" y="136394"/>
                      <a:pt x="167561" y="200049"/>
                    </a:cubicBezTo>
                    <a:close/>
                  </a:path>
                </a:pathLst>
              </a:custGeom>
              <a:solidFill>
                <a:srgbClr val="F37A50"/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B746FC56-D8A6-A92D-3E05-172A6EC88C02}"/>
                  </a:ext>
                </a:extLst>
              </p:cNvPr>
              <p:cNvSpPr/>
              <p:nvPr/>
            </p:nvSpPr>
            <p:spPr>
              <a:xfrm>
                <a:off x="7866307" y="6279605"/>
                <a:ext cx="534693" cy="234500"/>
              </a:xfrm>
              <a:custGeom>
                <a:avLst/>
                <a:gdLst>
                  <a:gd name="connsiteX0" fmla="*/ 417481 w 534693"/>
                  <a:gd name="connsiteY0" fmla="*/ 70242 h 234500"/>
                  <a:gd name="connsiteX1" fmla="*/ 341104 w 534693"/>
                  <a:gd name="connsiteY1" fmla="*/ -763 h 234500"/>
                  <a:gd name="connsiteX2" fmla="*/ -69 w 534693"/>
                  <a:gd name="connsiteY2" fmla="*/ 233737 h 234500"/>
                  <a:gd name="connsiteX3" fmla="*/ 534424 w 534693"/>
                  <a:gd name="connsiteY3" fmla="*/ 233737 h 234500"/>
                  <a:gd name="connsiteX4" fmla="*/ 517745 w 534693"/>
                  <a:gd name="connsiteY4" fmla="*/ 53516 h 234500"/>
                  <a:gd name="connsiteX5" fmla="*/ 498097 w 534693"/>
                  <a:gd name="connsiteY5" fmla="*/ 57002 h 234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34693" h="234500">
                    <a:moveTo>
                      <a:pt x="417481" y="70242"/>
                    </a:moveTo>
                    <a:cubicBezTo>
                      <a:pt x="393121" y="6352"/>
                      <a:pt x="341104" y="-763"/>
                      <a:pt x="341104" y="-763"/>
                    </a:cubicBezTo>
                    <a:cubicBezTo>
                      <a:pt x="239991" y="134085"/>
                      <a:pt x="-8314" y="51348"/>
                      <a:pt x="-69" y="233737"/>
                    </a:cubicBezTo>
                    <a:cubicBezTo>
                      <a:pt x="377526" y="231429"/>
                      <a:pt x="534424" y="233737"/>
                      <a:pt x="534424" y="233737"/>
                    </a:cubicBezTo>
                    <a:cubicBezTo>
                      <a:pt x="533953" y="191850"/>
                      <a:pt x="526462" y="92387"/>
                      <a:pt x="517745" y="53516"/>
                    </a:cubicBezTo>
                    <a:lnTo>
                      <a:pt x="498097" y="57002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9C07456A-CD1B-ECFB-7BF2-5D4E65EE8404}"/>
                  </a:ext>
                </a:extLst>
              </p:cNvPr>
              <p:cNvSpPr/>
              <p:nvPr/>
            </p:nvSpPr>
            <p:spPr>
              <a:xfrm>
                <a:off x="8211073" y="4567490"/>
                <a:ext cx="1783977" cy="1660568"/>
              </a:xfrm>
              <a:custGeom>
                <a:avLst/>
                <a:gdLst>
                  <a:gd name="connsiteX0" fmla="*/ 1245358 w 1783977"/>
                  <a:gd name="connsiteY0" fmla="*/ 7278 h 1660568"/>
                  <a:gd name="connsiteX1" fmla="*/ 89253 w 1783977"/>
                  <a:gd name="connsiteY1" fmla="*/ 405085 h 1660568"/>
                  <a:gd name="connsiteX2" fmla="*/ -269 w 1783977"/>
                  <a:gd name="connsiteY2" fmla="*/ 1645670 h 1660568"/>
                  <a:gd name="connsiteX3" fmla="*/ 237953 w 1783977"/>
                  <a:gd name="connsiteY3" fmla="*/ 1659805 h 1660568"/>
                  <a:gd name="connsiteX4" fmla="*/ 394569 w 1783977"/>
                  <a:gd name="connsiteY4" fmla="*/ 589783 h 1660568"/>
                  <a:gd name="connsiteX5" fmla="*/ 1669126 w 1783977"/>
                  <a:gd name="connsiteY5" fmla="*/ 431517 h 1660568"/>
                  <a:gd name="connsiteX6" fmla="*/ 1245358 w 1783977"/>
                  <a:gd name="connsiteY6" fmla="*/ 7278 h 1660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3977" h="1660568">
                    <a:moveTo>
                      <a:pt x="1245358" y="7278"/>
                    </a:moveTo>
                    <a:cubicBezTo>
                      <a:pt x="954459" y="46432"/>
                      <a:pt x="134956" y="350147"/>
                      <a:pt x="89253" y="405085"/>
                    </a:cubicBezTo>
                    <a:cubicBezTo>
                      <a:pt x="-4981" y="518589"/>
                      <a:pt x="44633" y="1136102"/>
                      <a:pt x="-269" y="1645670"/>
                    </a:cubicBezTo>
                    <a:lnTo>
                      <a:pt x="237953" y="1659805"/>
                    </a:lnTo>
                    <a:cubicBezTo>
                      <a:pt x="352071" y="1244848"/>
                      <a:pt x="342977" y="1065757"/>
                      <a:pt x="394569" y="589783"/>
                    </a:cubicBezTo>
                    <a:cubicBezTo>
                      <a:pt x="394569" y="589783"/>
                      <a:pt x="1330828" y="659892"/>
                      <a:pt x="1669126" y="431517"/>
                    </a:cubicBezTo>
                    <a:cubicBezTo>
                      <a:pt x="2018073" y="195981"/>
                      <a:pt x="1480612" y="-48509"/>
                      <a:pt x="1245358" y="7278"/>
                    </a:cubicBezTo>
                    <a:close/>
                  </a:path>
                </a:pathLst>
              </a:custGeom>
              <a:solidFill>
                <a:schemeClr val="accent6">
                  <a:lumMod val="40000"/>
                  <a:lumOff val="60000"/>
                </a:schemeClr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6F6E5CAC-3511-127E-9130-ED5C9EE043A1}"/>
                  </a:ext>
                </a:extLst>
              </p:cNvPr>
              <p:cNvSpPr/>
              <p:nvPr/>
            </p:nvSpPr>
            <p:spPr>
              <a:xfrm>
                <a:off x="8414382" y="3970551"/>
                <a:ext cx="775024" cy="333775"/>
              </a:xfrm>
              <a:custGeom>
                <a:avLst/>
                <a:gdLst>
                  <a:gd name="connsiteX0" fmla="*/ 662947 w 775024"/>
                  <a:gd name="connsiteY0" fmla="*/ -763 h 333775"/>
                  <a:gd name="connsiteX1" fmla="*/ 774755 w 775024"/>
                  <a:gd name="connsiteY1" fmla="*/ 167727 h 333775"/>
                  <a:gd name="connsiteX2" fmla="*/ 123742 w 775024"/>
                  <a:gd name="connsiteY2" fmla="*/ 333013 h 333775"/>
                  <a:gd name="connsiteX3" fmla="*/ -269 w 775024"/>
                  <a:gd name="connsiteY3" fmla="*/ 271761 h 333775"/>
                  <a:gd name="connsiteX4" fmla="*/ 662947 w 775024"/>
                  <a:gd name="connsiteY4" fmla="*/ -763 h 333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5024" h="333775">
                    <a:moveTo>
                      <a:pt x="662947" y="-763"/>
                    </a:moveTo>
                    <a:cubicBezTo>
                      <a:pt x="731690" y="10969"/>
                      <a:pt x="758170" y="66143"/>
                      <a:pt x="774755" y="167727"/>
                    </a:cubicBezTo>
                    <a:cubicBezTo>
                      <a:pt x="512833" y="322034"/>
                      <a:pt x="123742" y="333013"/>
                      <a:pt x="123742" y="333013"/>
                    </a:cubicBezTo>
                    <a:lnTo>
                      <a:pt x="-269" y="271761"/>
                    </a:lnTo>
                    <a:cubicBezTo>
                      <a:pt x="-269" y="271761"/>
                      <a:pt x="311738" y="159293"/>
                      <a:pt x="662947" y="-763"/>
                    </a:cubicBezTo>
                    <a:close/>
                  </a:path>
                </a:pathLst>
              </a:custGeom>
              <a:solidFill>
                <a:srgbClr val="DE623C"/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E20BA31A-E458-E4AA-9FBA-A73448B2823D}"/>
                  </a:ext>
                </a:extLst>
              </p:cNvPr>
              <p:cNvSpPr/>
              <p:nvPr/>
            </p:nvSpPr>
            <p:spPr>
              <a:xfrm>
                <a:off x="9079058" y="3364842"/>
                <a:ext cx="780388" cy="851376"/>
              </a:xfrm>
              <a:custGeom>
                <a:avLst/>
                <a:gdLst>
                  <a:gd name="connsiteX0" fmla="*/ 714446 w 780388"/>
                  <a:gd name="connsiteY0" fmla="*/ 314612 h 851376"/>
                  <a:gd name="connsiteX1" fmla="*/ 87793 w 780388"/>
                  <a:gd name="connsiteY1" fmla="*/ 850613 h 851376"/>
                  <a:gd name="connsiteX2" fmla="*/ -269 w 780388"/>
                  <a:gd name="connsiteY2" fmla="*/ 604192 h 851376"/>
                  <a:gd name="connsiteX3" fmla="*/ 506520 w 780388"/>
                  <a:gd name="connsiteY3" fmla="*/ 58156 h 851376"/>
                  <a:gd name="connsiteX4" fmla="*/ 714446 w 780388"/>
                  <a:gd name="connsiteY4" fmla="*/ 314612 h 8513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0388" h="851376">
                    <a:moveTo>
                      <a:pt x="714446" y="314612"/>
                    </a:moveTo>
                    <a:cubicBezTo>
                      <a:pt x="599811" y="481170"/>
                      <a:pt x="160729" y="839352"/>
                      <a:pt x="87793" y="850613"/>
                    </a:cubicBezTo>
                    <a:lnTo>
                      <a:pt x="-269" y="604192"/>
                    </a:lnTo>
                    <a:cubicBezTo>
                      <a:pt x="-269" y="604192"/>
                      <a:pt x="428494" y="140139"/>
                      <a:pt x="506520" y="58156"/>
                    </a:cubicBezTo>
                    <a:cubicBezTo>
                      <a:pt x="641556" y="-84184"/>
                      <a:pt x="902111" y="43031"/>
                      <a:pt x="714446" y="314612"/>
                    </a:cubicBezTo>
                    <a:close/>
                  </a:path>
                </a:pathLst>
              </a:custGeom>
              <a:solidFill>
                <a:srgbClr val="DE623C"/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2AB8679E-9248-0444-4599-F6E289469A08}"/>
                  </a:ext>
                </a:extLst>
              </p:cNvPr>
              <p:cNvSpPr/>
              <p:nvPr/>
            </p:nvSpPr>
            <p:spPr>
              <a:xfrm>
                <a:off x="9310873" y="3346063"/>
                <a:ext cx="511985" cy="579397"/>
              </a:xfrm>
              <a:custGeom>
                <a:avLst/>
                <a:gdLst>
                  <a:gd name="connsiteX0" fmla="*/ -269 w 511985"/>
                  <a:gd name="connsiteY0" fmla="*/ 306724 h 579397"/>
                  <a:gd name="connsiteX1" fmla="*/ 367242 w 511985"/>
                  <a:gd name="connsiteY1" fmla="*/ 40 h 579397"/>
                  <a:gd name="connsiteX2" fmla="*/ 487343 w 511985"/>
                  <a:gd name="connsiteY2" fmla="*/ 270256 h 579397"/>
                  <a:gd name="connsiteX3" fmla="*/ 278238 w 511985"/>
                  <a:gd name="connsiteY3" fmla="*/ 578635 h 5793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1985" h="579397">
                    <a:moveTo>
                      <a:pt x="-269" y="306724"/>
                    </a:moveTo>
                    <a:cubicBezTo>
                      <a:pt x="91655" y="207779"/>
                      <a:pt x="211379" y="-15838"/>
                      <a:pt x="367242" y="40"/>
                    </a:cubicBezTo>
                    <a:cubicBezTo>
                      <a:pt x="523104" y="15919"/>
                      <a:pt x="534271" y="181252"/>
                      <a:pt x="487343" y="270256"/>
                    </a:cubicBezTo>
                    <a:cubicBezTo>
                      <a:pt x="440414" y="359259"/>
                      <a:pt x="278238" y="578635"/>
                      <a:pt x="278238" y="578635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96B48C67-263A-E46D-E476-DA6D04FB9710}"/>
                  </a:ext>
                </a:extLst>
              </p:cNvPr>
              <p:cNvSpPr/>
              <p:nvPr/>
            </p:nvSpPr>
            <p:spPr>
              <a:xfrm>
                <a:off x="8520960" y="4072559"/>
                <a:ext cx="908010" cy="294210"/>
              </a:xfrm>
              <a:custGeom>
                <a:avLst/>
                <a:gdLst>
                  <a:gd name="connsiteX0" fmla="*/ 817867 w 908010"/>
                  <a:gd name="connsiteY0" fmla="*/ -763 h 294210"/>
                  <a:gd name="connsiteX1" fmla="*/ 903054 w 908010"/>
                  <a:gd name="connsiteY1" fmla="*/ 245893 h 294210"/>
                  <a:gd name="connsiteX2" fmla="*/ 31017 w 908010"/>
                  <a:gd name="connsiteY2" fmla="*/ 236753 h 294210"/>
                  <a:gd name="connsiteX3" fmla="*/ -269 w 908010"/>
                  <a:gd name="connsiteY3" fmla="*/ 130080 h 294210"/>
                  <a:gd name="connsiteX4" fmla="*/ 817867 w 908010"/>
                  <a:gd name="connsiteY4" fmla="*/ -763 h 2942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08010" h="294210">
                    <a:moveTo>
                      <a:pt x="817867" y="-763"/>
                    </a:moveTo>
                    <a:cubicBezTo>
                      <a:pt x="883831" y="21995"/>
                      <a:pt x="921524" y="230109"/>
                      <a:pt x="903054" y="245893"/>
                    </a:cubicBezTo>
                    <a:cubicBezTo>
                      <a:pt x="619977" y="357984"/>
                      <a:pt x="31017" y="236753"/>
                      <a:pt x="31017" y="236753"/>
                    </a:cubicBezTo>
                    <a:lnTo>
                      <a:pt x="-269" y="130080"/>
                    </a:lnTo>
                    <a:cubicBezTo>
                      <a:pt x="-269" y="130080"/>
                      <a:pt x="445692" y="102753"/>
                      <a:pt x="817867" y="-763"/>
                    </a:cubicBezTo>
                    <a:close/>
                  </a:path>
                </a:pathLst>
              </a:custGeom>
              <a:solidFill>
                <a:srgbClr val="F37A50"/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BA7B5D7E-57ED-BBF5-3114-18F08D7C2AEC}"/>
                  </a:ext>
                </a:extLst>
              </p:cNvPr>
              <p:cNvSpPr/>
              <p:nvPr/>
            </p:nvSpPr>
            <p:spPr>
              <a:xfrm>
                <a:off x="9370661" y="3293247"/>
                <a:ext cx="899934" cy="1457134"/>
              </a:xfrm>
              <a:custGeom>
                <a:avLst/>
                <a:gdLst>
                  <a:gd name="connsiteX0" fmla="*/ 899665 w 899934"/>
                  <a:gd name="connsiteY0" fmla="*/ 1456371 h 1457134"/>
                  <a:gd name="connsiteX1" fmla="*/ 780129 w 899934"/>
                  <a:gd name="connsiteY1" fmla="*/ 846868 h 1457134"/>
                  <a:gd name="connsiteX2" fmla="*/ 574088 w 899934"/>
                  <a:gd name="connsiteY2" fmla="*/ -763 h 1457134"/>
                  <a:gd name="connsiteX3" fmla="*/ 329929 w 899934"/>
                  <a:gd name="connsiteY3" fmla="*/ 38580 h 1457134"/>
                  <a:gd name="connsiteX4" fmla="*/ 583 w 899934"/>
                  <a:gd name="connsiteY4" fmla="*/ 565016 h 1457134"/>
                  <a:gd name="connsiteX5" fmla="*/ 152958 w 899934"/>
                  <a:gd name="connsiteY5" fmla="*/ 824158 h 1457134"/>
                  <a:gd name="connsiteX6" fmla="*/ 85864 w 899934"/>
                  <a:gd name="connsiteY6" fmla="*/ 1281521 h 1457134"/>
                  <a:gd name="connsiteX7" fmla="*/ 345430 w 899934"/>
                  <a:gd name="connsiteY7" fmla="*/ 1371043 h 1457134"/>
                  <a:gd name="connsiteX8" fmla="*/ 899665 w 899934"/>
                  <a:gd name="connsiteY8" fmla="*/ 1456371 h 1457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99934" h="1457134">
                    <a:moveTo>
                      <a:pt x="899665" y="1456371"/>
                    </a:moveTo>
                    <a:cubicBezTo>
                      <a:pt x="834927" y="1122407"/>
                      <a:pt x="807034" y="1004050"/>
                      <a:pt x="780129" y="846868"/>
                    </a:cubicBezTo>
                    <a:cubicBezTo>
                      <a:pt x="713695" y="458390"/>
                      <a:pt x="909088" y="185395"/>
                      <a:pt x="574088" y="-763"/>
                    </a:cubicBezTo>
                    <a:lnTo>
                      <a:pt x="329929" y="38580"/>
                    </a:lnTo>
                    <a:cubicBezTo>
                      <a:pt x="132556" y="246271"/>
                      <a:pt x="10995" y="434785"/>
                      <a:pt x="583" y="565016"/>
                    </a:cubicBezTo>
                    <a:cubicBezTo>
                      <a:pt x="-13552" y="732987"/>
                      <a:pt x="152958" y="824158"/>
                      <a:pt x="152958" y="824158"/>
                    </a:cubicBezTo>
                    <a:lnTo>
                      <a:pt x="85864" y="1281521"/>
                    </a:lnTo>
                    <a:cubicBezTo>
                      <a:pt x="85864" y="1281521"/>
                      <a:pt x="70126" y="1318838"/>
                      <a:pt x="345430" y="1371043"/>
                    </a:cubicBezTo>
                    <a:cubicBezTo>
                      <a:pt x="620734" y="1423249"/>
                      <a:pt x="899665" y="1456371"/>
                      <a:pt x="899665" y="1456371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2C1A7BFD-D623-B9D4-D2CC-D17B820A69B8}"/>
                  </a:ext>
                </a:extLst>
              </p:cNvPr>
              <p:cNvSpPr/>
              <p:nvPr/>
            </p:nvSpPr>
            <p:spPr>
              <a:xfrm>
                <a:off x="9339096" y="3408570"/>
                <a:ext cx="796390" cy="919503"/>
              </a:xfrm>
              <a:custGeom>
                <a:avLst/>
                <a:gdLst>
                  <a:gd name="connsiteX0" fmla="*/ 730465 w 796390"/>
                  <a:gd name="connsiteY0" fmla="*/ 318237 h 919503"/>
                  <a:gd name="connsiteX1" fmla="*/ 52454 w 796390"/>
                  <a:gd name="connsiteY1" fmla="*/ 918741 h 919503"/>
                  <a:gd name="connsiteX2" fmla="*/ -269 w 796390"/>
                  <a:gd name="connsiteY2" fmla="*/ 663226 h 919503"/>
                  <a:gd name="connsiteX3" fmla="*/ 522727 w 796390"/>
                  <a:gd name="connsiteY3" fmla="*/ 58812 h 919503"/>
                  <a:gd name="connsiteX4" fmla="*/ 730465 w 796390"/>
                  <a:gd name="connsiteY4" fmla="*/ 318237 h 9195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96390" h="919503">
                    <a:moveTo>
                      <a:pt x="730465" y="318237"/>
                    </a:moveTo>
                    <a:cubicBezTo>
                      <a:pt x="615830" y="486727"/>
                      <a:pt x="126051" y="914924"/>
                      <a:pt x="52454" y="918741"/>
                    </a:cubicBezTo>
                    <a:lnTo>
                      <a:pt x="-269" y="663226"/>
                    </a:lnTo>
                    <a:cubicBezTo>
                      <a:pt x="-269" y="663226"/>
                      <a:pt x="444702" y="141785"/>
                      <a:pt x="522727" y="58812"/>
                    </a:cubicBezTo>
                    <a:cubicBezTo>
                      <a:pt x="657575" y="-85130"/>
                      <a:pt x="918084" y="43546"/>
                      <a:pt x="730465" y="318237"/>
                    </a:cubicBezTo>
                    <a:close/>
                  </a:path>
                </a:pathLst>
              </a:custGeom>
              <a:solidFill>
                <a:srgbClr val="F37A50"/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72A6285E-5BE3-646C-904C-263F2510FAC2}"/>
                  </a:ext>
                </a:extLst>
              </p:cNvPr>
              <p:cNvSpPr/>
              <p:nvPr/>
            </p:nvSpPr>
            <p:spPr>
              <a:xfrm>
                <a:off x="9601536" y="3389808"/>
                <a:ext cx="558280" cy="579377"/>
              </a:xfrm>
              <a:custGeom>
                <a:avLst/>
                <a:gdLst>
                  <a:gd name="connsiteX0" fmla="*/ -269 w 558280"/>
                  <a:gd name="connsiteY0" fmla="*/ 338177 h 579377"/>
                  <a:gd name="connsiteX1" fmla="*/ 413558 w 558280"/>
                  <a:gd name="connsiteY1" fmla="*/ 19 h 579377"/>
                  <a:gd name="connsiteX2" fmla="*/ 533659 w 558280"/>
                  <a:gd name="connsiteY2" fmla="*/ 270234 h 579377"/>
                  <a:gd name="connsiteX3" fmla="*/ 324837 w 558280"/>
                  <a:gd name="connsiteY3" fmla="*/ 578614 h 579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58280" h="579377">
                    <a:moveTo>
                      <a:pt x="-269" y="338177"/>
                    </a:moveTo>
                    <a:cubicBezTo>
                      <a:pt x="85248" y="213741"/>
                      <a:pt x="257790" y="-15859"/>
                      <a:pt x="413558" y="19"/>
                    </a:cubicBezTo>
                    <a:cubicBezTo>
                      <a:pt x="569326" y="15898"/>
                      <a:pt x="580587" y="181231"/>
                      <a:pt x="533659" y="270234"/>
                    </a:cubicBezTo>
                    <a:cubicBezTo>
                      <a:pt x="486731" y="359238"/>
                      <a:pt x="324837" y="578614"/>
                      <a:pt x="324837" y="578614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7BB97CC8-47D2-63B2-01AD-8B673D0602F6}"/>
                  </a:ext>
                </a:extLst>
              </p:cNvPr>
              <p:cNvSpPr/>
              <p:nvPr/>
            </p:nvSpPr>
            <p:spPr>
              <a:xfrm>
                <a:off x="8156323" y="4175712"/>
                <a:ext cx="395922" cy="154887"/>
              </a:xfrm>
              <a:custGeom>
                <a:avLst/>
                <a:gdLst>
                  <a:gd name="connsiteX0" fmla="*/ 364368 w 395922"/>
                  <a:gd name="connsiteY0" fmla="*/ 26928 h 154887"/>
                  <a:gd name="connsiteX1" fmla="*/ -269 w 395922"/>
                  <a:gd name="connsiteY1" fmla="*/ 145191 h 154887"/>
                  <a:gd name="connsiteX2" fmla="*/ 123130 w 395922"/>
                  <a:gd name="connsiteY2" fmla="*/ 80971 h 154887"/>
                  <a:gd name="connsiteX3" fmla="*/ 252324 w 395922"/>
                  <a:gd name="connsiteY3" fmla="*/ 128936 h 154887"/>
                  <a:gd name="connsiteX4" fmla="*/ 395654 w 395922"/>
                  <a:gd name="connsiteY4" fmla="*/ 133648 h 1548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95922" h="154887">
                    <a:moveTo>
                      <a:pt x="364368" y="26928"/>
                    </a:moveTo>
                    <a:cubicBezTo>
                      <a:pt x="274328" y="4783"/>
                      <a:pt x="78557" y="-60992"/>
                      <a:pt x="-269" y="145191"/>
                    </a:cubicBezTo>
                    <a:cubicBezTo>
                      <a:pt x="19473" y="182884"/>
                      <a:pt x="91985" y="89641"/>
                      <a:pt x="123130" y="80971"/>
                    </a:cubicBezTo>
                    <a:cubicBezTo>
                      <a:pt x="172555" y="67213"/>
                      <a:pt x="214960" y="93174"/>
                      <a:pt x="252324" y="128936"/>
                    </a:cubicBezTo>
                    <a:cubicBezTo>
                      <a:pt x="305990" y="180199"/>
                      <a:pt x="395654" y="133648"/>
                      <a:pt x="395654" y="133648"/>
                    </a:cubicBezTo>
                    <a:close/>
                  </a:path>
                </a:pathLst>
              </a:custGeom>
              <a:solidFill>
                <a:srgbClr val="F37A50"/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C24D3AF0-9A99-797C-BF41-BB35DF99D6EB}"/>
                  </a:ext>
                </a:extLst>
              </p:cNvPr>
              <p:cNvSpPr/>
              <p:nvPr/>
            </p:nvSpPr>
            <p:spPr>
              <a:xfrm>
                <a:off x="7605009" y="4329582"/>
                <a:ext cx="959486" cy="113598"/>
              </a:xfrm>
              <a:custGeom>
                <a:avLst/>
                <a:gdLst>
                  <a:gd name="connsiteX0" fmla="*/ 845619 w 959486"/>
                  <a:gd name="connsiteY0" fmla="*/ 112835 h 113598"/>
                  <a:gd name="connsiteX1" fmla="*/ -269 w 959486"/>
                  <a:gd name="connsiteY1" fmla="*/ 112835 h 113598"/>
                  <a:gd name="connsiteX2" fmla="*/ -269 w 959486"/>
                  <a:gd name="connsiteY2" fmla="*/ -763 h 113598"/>
                  <a:gd name="connsiteX3" fmla="*/ 959218 w 959486"/>
                  <a:gd name="connsiteY3" fmla="*/ -763 h 113598"/>
                  <a:gd name="connsiteX4" fmla="*/ 845619 w 959486"/>
                  <a:gd name="connsiteY4" fmla="*/ 112835 h 1135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9486" h="113598">
                    <a:moveTo>
                      <a:pt x="845619" y="112835"/>
                    </a:moveTo>
                    <a:lnTo>
                      <a:pt x="-269" y="112835"/>
                    </a:lnTo>
                    <a:lnTo>
                      <a:pt x="-269" y="-763"/>
                    </a:lnTo>
                    <a:lnTo>
                      <a:pt x="959218" y="-763"/>
                    </a:lnTo>
                    <a:cubicBezTo>
                      <a:pt x="959218" y="61996"/>
                      <a:pt x="908378" y="112835"/>
                      <a:pt x="845619" y="112835"/>
                    </a:cubicBezTo>
                    <a:close/>
                  </a:path>
                </a:pathLst>
              </a:custGeom>
              <a:solidFill>
                <a:srgbClr val="FF4F78"/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8E36B79C-8013-23B4-D950-3B53255A5ECD}"/>
                  </a:ext>
                </a:extLst>
              </p:cNvPr>
              <p:cNvSpPr/>
              <p:nvPr/>
            </p:nvSpPr>
            <p:spPr>
              <a:xfrm>
                <a:off x="7157251" y="3576231"/>
                <a:ext cx="548305" cy="866949"/>
              </a:xfrm>
              <a:custGeom>
                <a:avLst/>
                <a:gdLst>
                  <a:gd name="connsiteX0" fmla="*/ 12790 w 548305"/>
                  <a:gd name="connsiteY0" fmla="*/ 152461 h 866949"/>
                  <a:gd name="connsiteX1" fmla="*/ 447489 w 548305"/>
                  <a:gd name="connsiteY1" fmla="*/ 866186 h 866949"/>
                  <a:gd name="connsiteX2" fmla="*/ 548036 w 548305"/>
                  <a:gd name="connsiteY2" fmla="*/ 813321 h 866949"/>
                  <a:gd name="connsiteX3" fmla="*/ 60236 w 548305"/>
                  <a:gd name="connsiteY3" fmla="*/ -763 h 866949"/>
                  <a:gd name="connsiteX4" fmla="*/ 60236 w 548305"/>
                  <a:gd name="connsiteY4" fmla="*/ -763 h 866949"/>
                  <a:gd name="connsiteX5" fmla="*/ 12790 w 548305"/>
                  <a:gd name="connsiteY5" fmla="*/ 152461 h 866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48305" h="866949">
                    <a:moveTo>
                      <a:pt x="12790" y="152461"/>
                    </a:moveTo>
                    <a:lnTo>
                      <a:pt x="447489" y="866186"/>
                    </a:lnTo>
                    <a:lnTo>
                      <a:pt x="548036" y="813321"/>
                    </a:lnTo>
                    <a:lnTo>
                      <a:pt x="60236" y="-763"/>
                    </a:lnTo>
                    <a:lnTo>
                      <a:pt x="60236" y="-763"/>
                    </a:lnTo>
                    <a:cubicBezTo>
                      <a:pt x="4874" y="28496"/>
                      <a:pt x="-16329" y="97051"/>
                      <a:pt x="12790" y="152461"/>
                    </a:cubicBezTo>
                    <a:close/>
                  </a:path>
                </a:pathLst>
              </a:custGeom>
              <a:solidFill>
                <a:srgbClr val="FF4F78"/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9F6B18B9-86E7-2AEE-B7AE-001D3C879EEF}"/>
                  </a:ext>
                </a:extLst>
              </p:cNvPr>
              <p:cNvSpPr/>
              <p:nvPr/>
            </p:nvSpPr>
            <p:spPr>
              <a:xfrm>
                <a:off x="9557007" y="2599985"/>
                <a:ext cx="510873" cy="633128"/>
              </a:xfrm>
              <a:custGeom>
                <a:avLst/>
                <a:gdLst>
                  <a:gd name="connsiteX0" fmla="*/ 499409 w 510873"/>
                  <a:gd name="connsiteY0" fmla="*/ 374272 h 633128"/>
                  <a:gd name="connsiteX1" fmla="*/ 180616 w 510873"/>
                  <a:gd name="connsiteY1" fmla="*/ 626865 h 633128"/>
                  <a:gd name="connsiteX2" fmla="*/ 10996 w 510873"/>
                  <a:gd name="connsiteY2" fmla="*/ 257281 h 633128"/>
                  <a:gd name="connsiteX3" fmla="*/ 329789 w 510873"/>
                  <a:gd name="connsiteY3" fmla="*/ 4735 h 633128"/>
                  <a:gd name="connsiteX4" fmla="*/ 499409 w 510873"/>
                  <a:gd name="connsiteY4" fmla="*/ 374272 h 633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0873" h="633128">
                    <a:moveTo>
                      <a:pt x="499409" y="374272"/>
                    </a:moveTo>
                    <a:cubicBezTo>
                      <a:pt x="458276" y="546060"/>
                      <a:pt x="315654" y="659140"/>
                      <a:pt x="180616" y="626865"/>
                    </a:cubicBezTo>
                    <a:cubicBezTo>
                      <a:pt x="45580" y="594591"/>
                      <a:pt x="-30325" y="428975"/>
                      <a:pt x="10996" y="257281"/>
                    </a:cubicBezTo>
                    <a:cubicBezTo>
                      <a:pt x="52317" y="85588"/>
                      <a:pt x="194751" y="-27540"/>
                      <a:pt x="329789" y="4735"/>
                    </a:cubicBezTo>
                    <a:cubicBezTo>
                      <a:pt x="464825" y="37010"/>
                      <a:pt x="540542" y="202484"/>
                      <a:pt x="499409" y="374272"/>
                    </a:cubicBezTo>
                    <a:close/>
                  </a:path>
                </a:pathLst>
              </a:custGeom>
              <a:solidFill>
                <a:srgbClr val="F37A50"/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ED048624-40D3-81B0-93CD-281E6AA4637D}"/>
                  </a:ext>
                </a:extLst>
              </p:cNvPr>
              <p:cNvSpPr/>
              <p:nvPr/>
            </p:nvSpPr>
            <p:spPr>
              <a:xfrm>
                <a:off x="9733962" y="3065532"/>
                <a:ext cx="257371" cy="343399"/>
              </a:xfrm>
              <a:custGeom>
                <a:avLst/>
                <a:gdLst>
                  <a:gd name="connsiteX0" fmla="*/ 257103 w 257371"/>
                  <a:gd name="connsiteY0" fmla="*/ -763 h 343399"/>
                  <a:gd name="connsiteX1" fmla="*/ 32874 w 257371"/>
                  <a:gd name="connsiteY1" fmla="*/ 138231 h 343399"/>
                  <a:gd name="connsiteX2" fmla="*/ 3049 w 257371"/>
                  <a:gd name="connsiteY2" fmla="*/ 269452 h 343399"/>
                  <a:gd name="connsiteX3" fmla="*/ 127437 w 257371"/>
                  <a:gd name="connsiteY3" fmla="*/ 323495 h 343399"/>
                  <a:gd name="connsiteX4" fmla="*/ 210692 w 257371"/>
                  <a:gd name="connsiteY4" fmla="*/ 226952 h 343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7371" h="343399">
                    <a:moveTo>
                      <a:pt x="257103" y="-763"/>
                    </a:moveTo>
                    <a:lnTo>
                      <a:pt x="32874" y="138231"/>
                    </a:lnTo>
                    <a:cubicBezTo>
                      <a:pt x="32874" y="138231"/>
                      <a:pt x="12991" y="237177"/>
                      <a:pt x="3049" y="269452"/>
                    </a:cubicBezTo>
                    <a:cubicBezTo>
                      <a:pt x="-17447" y="335792"/>
                      <a:pt x="61050" y="364816"/>
                      <a:pt x="127437" y="323495"/>
                    </a:cubicBezTo>
                    <a:cubicBezTo>
                      <a:pt x="193825" y="282174"/>
                      <a:pt x="210692" y="226952"/>
                      <a:pt x="210692" y="226952"/>
                    </a:cubicBezTo>
                    <a:close/>
                  </a:path>
                </a:pathLst>
              </a:custGeom>
              <a:solidFill>
                <a:srgbClr val="F37A50"/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72A1AABA-90E9-2468-592A-E49608800B58}"/>
                  </a:ext>
                </a:extLst>
              </p:cNvPr>
              <p:cNvSpPr/>
              <p:nvPr/>
            </p:nvSpPr>
            <p:spPr>
              <a:xfrm>
                <a:off x="9552629" y="2557645"/>
                <a:ext cx="567958" cy="460204"/>
              </a:xfrm>
              <a:custGeom>
                <a:avLst/>
                <a:gdLst>
                  <a:gd name="connsiteX0" fmla="*/ -269 w 567958"/>
                  <a:gd name="connsiteY0" fmla="*/ 234035 h 460204"/>
                  <a:gd name="connsiteX1" fmla="*/ 251853 w 567958"/>
                  <a:gd name="connsiteY1" fmla="*/ 168778 h 460204"/>
                  <a:gd name="connsiteX2" fmla="*/ 566499 w 567958"/>
                  <a:gd name="connsiteY2" fmla="*/ 459441 h 460204"/>
                  <a:gd name="connsiteX3" fmla="*/ 347688 w 567958"/>
                  <a:gd name="connsiteY3" fmla="*/ 11266 h 460204"/>
                  <a:gd name="connsiteX4" fmla="*/ -269 w 567958"/>
                  <a:gd name="connsiteY4" fmla="*/ 234035 h 460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7958" h="460204">
                    <a:moveTo>
                      <a:pt x="-269" y="234035"/>
                    </a:moveTo>
                    <a:cubicBezTo>
                      <a:pt x="63480" y="239500"/>
                      <a:pt x="201485" y="228475"/>
                      <a:pt x="251853" y="168778"/>
                    </a:cubicBezTo>
                    <a:cubicBezTo>
                      <a:pt x="287756" y="289962"/>
                      <a:pt x="440320" y="405351"/>
                      <a:pt x="566499" y="459441"/>
                    </a:cubicBezTo>
                    <a:cubicBezTo>
                      <a:pt x="571540" y="335100"/>
                      <a:pt x="570646" y="106065"/>
                      <a:pt x="347688" y="11266"/>
                    </a:cubicBezTo>
                    <a:cubicBezTo>
                      <a:pt x="172556" y="-63414"/>
                      <a:pt x="-269" y="234035"/>
                      <a:pt x="-269" y="234035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ED2C0928-5EAE-F1EB-7C91-7ACD3AED0F6E}"/>
                  </a:ext>
                </a:extLst>
              </p:cNvPr>
              <p:cNvSpPr/>
              <p:nvPr/>
            </p:nvSpPr>
            <p:spPr>
              <a:xfrm>
                <a:off x="9585592" y="2868265"/>
                <a:ext cx="48255" cy="48255"/>
              </a:xfrm>
              <a:custGeom>
                <a:avLst/>
                <a:gdLst>
                  <a:gd name="connsiteX0" fmla="*/ 45453 w 48255"/>
                  <a:gd name="connsiteY0" fmla="*/ 34140 h 48255"/>
                  <a:gd name="connsiteX1" fmla="*/ 13084 w 48255"/>
                  <a:gd name="connsiteY1" fmla="*/ 44929 h 48255"/>
                  <a:gd name="connsiteX2" fmla="*/ 2295 w 48255"/>
                  <a:gd name="connsiteY2" fmla="*/ 12607 h 48255"/>
                  <a:gd name="connsiteX3" fmla="*/ 34617 w 48255"/>
                  <a:gd name="connsiteY3" fmla="*/ 1770 h 48255"/>
                  <a:gd name="connsiteX4" fmla="*/ 45453 w 48255"/>
                  <a:gd name="connsiteY4" fmla="*/ 34140 h 48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8255" h="48255">
                    <a:moveTo>
                      <a:pt x="45453" y="34140"/>
                    </a:moveTo>
                    <a:cubicBezTo>
                      <a:pt x="39517" y="46060"/>
                      <a:pt x="25005" y="50913"/>
                      <a:pt x="13084" y="44929"/>
                    </a:cubicBezTo>
                    <a:cubicBezTo>
                      <a:pt x="1164" y="38993"/>
                      <a:pt x="-3689" y="24528"/>
                      <a:pt x="2295" y="12607"/>
                    </a:cubicBezTo>
                    <a:cubicBezTo>
                      <a:pt x="8232" y="687"/>
                      <a:pt x="22696" y="-4166"/>
                      <a:pt x="34617" y="1770"/>
                    </a:cubicBezTo>
                    <a:cubicBezTo>
                      <a:pt x="46538" y="7707"/>
                      <a:pt x="51390" y="22219"/>
                      <a:pt x="45453" y="34140"/>
                    </a:cubicBezTo>
                    <a:close/>
                  </a:path>
                </a:pathLst>
              </a:custGeom>
              <a:solidFill>
                <a:srgbClr val="000000"/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0B2E8D97-1B08-2D03-DC47-E711B025F1A4}"/>
                  </a:ext>
                </a:extLst>
              </p:cNvPr>
              <p:cNvSpPr/>
              <p:nvPr/>
            </p:nvSpPr>
            <p:spPr>
              <a:xfrm>
                <a:off x="9771343" y="2912164"/>
                <a:ext cx="52210" cy="52210"/>
              </a:xfrm>
              <a:custGeom>
                <a:avLst/>
                <a:gdLst>
                  <a:gd name="connsiteX0" fmla="*/ 49206 w 52210"/>
                  <a:gd name="connsiteY0" fmla="*/ 36979 h 52210"/>
                  <a:gd name="connsiteX1" fmla="*/ 14198 w 52210"/>
                  <a:gd name="connsiteY1" fmla="*/ 48712 h 52210"/>
                  <a:gd name="connsiteX2" fmla="*/ 2466 w 52210"/>
                  <a:gd name="connsiteY2" fmla="*/ 13704 h 52210"/>
                  <a:gd name="connsiteX3" fmla="*/ 37474 w 52210"/>
                  <a:gd name="connsiteY3" fmla="*/ 1972 h 52210"/>
                  <a:gd name="connsiteX4" fmla="*/ 49206 w 52210"/>
                  <a:gd name="connsiteY4" fmla="*/ 36979 h 52210"/>
                  <a:gd name="connsiteX5" fmla="*/ 49206 w 52210"/>
                  <a:gd name="connsiteY5" fmla="*/ 36979 h 522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2210" h="52210">
                    <a:moveTo>
                      <a:pt x="49206" y="36979"/>
                    </a:moveTo>
                    <a:cubicBezTo>
                      <a:pt x="42798" y="49890"/>
                      <a:pt x="27108" y="55120"/>
                      <a:pt x="14198" y="48712"/>
                    </a:cubicBezTo>
                    <a:cubicBezTo>
                      <a:pt x="1288" y="42257"/>
                      <a:pt x="-3942" y="26614"/>
                      <a:pt x="2466" y="13704"/>
                    </a:cubicBezTo>
                    <a:cubicBezTo>
                      <a:pt x="8921" y="794"/>
                      <a:pt x="24564" y="-4436"/>
                      <a:pt x="37474" y="1972"/>
                    </a:cubicBezTo>
                    <a:cubicBezTo>
                      <a:pt x="50384" y="8380"/>
                      <a:pt x="55614" y="24070"/>
                      <a:pt x="49206" y="36979"/>
                    </a:cubicBezTo>
                    <a:cubicBezTo>
                      <a:pt x="49206" y="36979"/>
                      <a:pt x="49206" y="36979"/>
                      <a:pt x="49206" y="36979"/>
                    </a:cubicBezTo>
                    <a:close/>
                  </a:path>
                </a:pathLst>
              </a:custGeom>
              <a:solidFill>
                <a:srgbClr val="000000"/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id="{632A5C96-7DFE-F053-FA49-9301A650A9F1}"/>
                  </a:ext>
                </a:extLst>
              </p:cNvPr>
              <p:cNvSpPr/>
              <p:nvPr/>
            </p:nvSpPr>
            <p:spPr>
              <a:xfrm>
                <a:off x="9788922" y="2872119"/>
                <a:ext cx="73898" cy="57135"/>
              </a:xfrm>
              <a:custGeom>
                <a:avLst/>
                <a:gdLst>
                  <a:gd name="connsiteX0" fmla="*/ 60510 w 73898"/>
                  <a:gd name="connsiteY0" fmla="*/ 55398 h 57135"/>
                  <a:gd name="connsiteX1" fmla="*/ 56316 w 73898"/>
                  <a:gd name="connsiteY1" fmla="*/ 51110 h 57135"/>
                  <a:gd name="connsiteX2" fmla="*/ 7503 w 73898"/>
                  <a:gd name="connsiteY2" fmla="*/ 17328 h 57135"/>
                  <a:gd name="connsiteX3" fmla="*/ -177 w 73898"/>
                  <a:gd name="connsiteY3" fmla="*/ 7009 h 57135"/>
                  <a:gd name="connsiteX4" fmla="*/ 10047 w 73898"/>
                  <a:gd name="connsiteY4" fmla="*/ -671 h 57135"/>
                  <a:gd name="connsiteX5" fmla="*/ 72807 w 73898"/>
                  <a:gd name="connsiteY5" fmla="*/ 43477 h 57135"/>
                  <a:gd name="connsiteX6" fmla="*/ 68378 w 73898"/>
                  <a:gd name="connsiteY6" fmla="*/ 55539 h 57135"/>
                  <a:gd name="connsiteX7" fmla="*/ 60510 w 73898"/>
                  <a:gd name="connsiteY7" fmla="*/ 55398 h 571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3898" h="57135">
                    <a:moveTo>
                      <a:pt x="60510" y="55398"/>
                    </a:moveTo>
                    <a:cubicBezTo>
                      <a:pt x="58672" y="54503"/>
                      <a:pt x="57164" y="52995"/>
                      <a:pt x="56316" y="51110"/>
                    </a:cubicBezTo>
                    <a:cubicBezTo>
                      <a:pt x="43217" y="22840"/>
                      <a:pt x="7880" y="17375"/>
                      <a:pt x="7503" y="17328"/>
                    </a:cubicBezTo>
                    <a:cubicBezTo>
                      <a:pt x="2556" y="16574"/>
                      <a:pt x="-884" y="11956"/>
                      <a:pt x="-177" y="7009"/>
                    </a:cubicBezTo>
                    <a:cubicBezTo>
                      <a:pt x="529" y="2062"/>
                      <a:pt x="5100" y="-1377"/>
                      <a:pt x="10047" y="-671"/>
                    </a:cubicBezTo>
                    <a:cubicBezTo>
                      <a:pt x="11932" y="-435"/>
                      <a:pt x="55515" y="6161"/>
                      <a:pt x="72807" y="43477"/>
                    </a:cubicBezTo>
                    <a:cubicBezTo>
                      <a:pt x="74880" y="48048"/>
                      <a:pt x="72901" y="53419"/>
                      <a:pt x="68378" y="55539"/>
                    </a:cubicBezTo>
                    <a:cubicBezTo>
                      <a:pt x="65881" y="56717"/>
                      <a:pt x="62959" y="56623"/>
                      <a:pt x="60510" y="55398"/>
                    </a:cubicBezTo>
                    <a:close/>
                  </a:path>
                </a:pathLst>
              </a:custGeom>
              <a:solidFill>
                <a:srgbClr val="2C2858"/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7A1C90B8-B1B4-8DC6-DD4B-01EB003EDE51}"/>
                  </a:ext>
                </a:extLst>
              </p:cNvPr>
              <p:cNvSpPr/>
              <p:nvPr/>
            </p:nvSpPr>
            <p:spPr>
              <a:xfrm>
                <a:off x="9573632" y="2835312"/>
                <a:ext cx="72089" cy="33826"/>
              </a:xfrm>
              <a:custGeom>
                <a:avLst/>
                <a:gdLst>
                  <a:gd name="connsiteX0" fmla="*/ 4784 w 72089"/>
                  <a:gd name="connsiteY0" fmla="*/ 32132 h 33826"/>
                  <a:gd name="connsiteX1" fmla="*/ 2381 w 72089"/>
                  <a:gd name="connsiteY1" fmla="*/ 30389 h 33826"/>
                  <a:gd name="connsiteX2" fmla="*/ 2381 w 72089"/>
                  <a:gd name="connsiteY2" fmla="*/ 17526 h 33826"/>
                  <a:gd name="connsiteX3" fmla="*/ 65706 w 72089"/>
                  <a:gd name="connsiteY3" fmla="*/ 2024 h 33826"/>
                  <a:gd name="connsiteX4" fmla="*/ 71313 w 72089"/>
                  <a:gd name="connsiteY4" fmla="*/ 13521 h 33826"/>
                  <a:gd name="connsiteX5" fmla="*/ 59816 w 72089"/>
                  <a:gd name="connsiteY5" fmla="*/ 19175 h 33826"/>
                  <a:gd name="connsiteX6" fmla="*/ 15150 w 72089"/>
                  <a:gd name="connsiteY6" fmla="*/ 30483 h 33826"/>
                  <a:gd name="connsiteX7" fmla="*/ 4784 w 72089"/>
                  <a:gd name="connsiteY7" fmla="*/ 32132 h 338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2089" h="33826">
                    <a:moveTo>
                      <a:pt x="4784" y="32132"/>
                    </a:moveTo>
                    <a:cubicBezTo>
                      <a:pt x="3889" y="31708"/>
                      <a:pt x="3088" y="31095"/>
                      <a:pt x="2381" y="30389"/>
                    </a:cubicBezTo>
                    <a:cubicBezTo>
                      <a:pt x="-1152" y="26808"/>
                      <a:pt x="-1152" y="21107"/>
                      <a:pt x="2381" y="17526"/>
                    </a:cubicBezTo>
                    <a:cubicBezTo>
                      <a:pt x="19061" y="1129"/>
                      <a:pt x="43373" y="-4807"/>
                      <a:pt x="65706" y="2024"/>
                    </a:cubicBezTo>
                    <a:cubicBezTo>
                      <a:pt x="70465" y="3673"/>
                      <a:pt x="72962" y="8809"/>
                      <a:pt x="71313" y="13521"/>
                    </a:cubicBezTo>
                    <a:cubicBezTo>
                      <a:pt x="69711" y="18280"/>
                      <a:pt x="64575" y="20824"/>
                      <a:pt x="59816" y="19175"/>
                    </a:cubicBezTo>
                    <a:cubicBezTo>
                      <a:pt x="43985" y="14605"/>
                      <a:pt x="26929" y="18940"/>
                      <a:pt x="15150" y="30483"/>
                    </a:cubicBezTo>
                    <a:cubicBezTo>
                      <a:pt x="12417" y="33168"/>
                      <a:pt x="8224" y="33828"/>
                      <a:pt x="4784" y="32132"/>
                    </a:cubicBezTo>
                    <a:close/>
                  </a:path>
                </a:pathLst>
              </a:custGeom>
              <a:solidFill>
                <a:srgbClr val="2C2858"/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2" name="Freeform: Shape 101">
                <a:extLst>
                  <a:ext uri="{FF2B5EF4-FFF2-40B4-BE49-F238E27FC236}">
                    <a16:creationId xmlns:a16="http://schemas.microsoft.com/office/drawing/2014/main" id="{DF381EC6-FDCB-9AB5-E959-C66347F19FB1}"/>
                  </a:ext>
                </a:extLst>
              </p:cNvPr>
              <p:cNvSpPr/>
              <p:nvPr/>
            </p:nvSpPr>
            <p:spPr>
              <a:xfrm>
                <a:off x="9604735" y="2954662"/>
                <a:ext cx="63103" cy="90301"/>
              </a:xfrm>
              <a:custGeom>
                <a:avLst/>
                <a:gdLst>
                  <a:gd name="connsiteX0" fmla="*/ 41812 w 63103"/>
                  <a:gd name="connsiteY0" fmla="*/ 230 h 90301"/>
                  <a:gd name="connsiteX1" fmla="*/ 4119 w 63103"/>
                  <a:gd name="connsiteY1" fmla="*/ 35850 h 90301"/>
                  <a:gd name="connsiteX2" fmla="*/ 1009 w 63103"/>
                  <a:gd name="connsiteY2" fmla="*/ 48572 h 90301"/>
                  <a:gd name="connsiteX3" fmla="*/ 59292 w 63103"/>
                  <a:gd name="connsiteY3" fmla="*/ 89328 h 90301"/>
                  <a:gd name="connsiteX4" fmla="*/ 62638 w 63103"/>
                  <a:gd name="connsiteY4" fmla="*/ 87962 h 90301"/>
                  <a:gd name="connsiteX5" fmla="*/ 61978 w 63103"/>
                  <a:gd name="connsiteY5" fmla="*/ 85088 h 90301"/>
                  <a:gd name="connsiteX6" fmla="*/ 32247 w 63103"/>
                  <a:gd name="connsiteY6" fmla="*/ 50456 h 90301"/>
                  <a:gd name="connsiteX7" fmla="*/ 32247 w 63103"/>
                  <a:gd name="connsiteY7" fmla="*/ 40138 h 90301"/>
                  <a:gd name="connsiteX8" fmla="*/ 48644 w 63103"/>
                  <a:gd name="connsiteY8" fmla="*/ 4800 h 90301"/>
                  <a:gd name="connsiteX9" fmla="*/ 45817 w 63103"/>
                  <a:gd name="connsiteY9" fmla="*/ -571 h 90301"/>
                  <a:gd name="connsiteX10" fmla="*/ 41812 w 63103"/>
                  <a:gd name="connsiteY10" fmla="*/ 230 h 90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3103" h="90301">
                    <a:moveTo>
                      <a:pt x="41812" y="230"/>
                    </a:moveTo>
                    <a:cubicBezTo>
                      <a:pt x="28572" y="13847"/>
                      <a:pt x="16981" y="27888"/>
                      <a:pt x="4119" y="35850"/>
                    </a:cubicBezTo>
                    <a:cubicBezTo>
                      <a:pt x="-169" y="38583"/>
                      <a:pt x="-1535" y="44190"/>
                      <a:pt x="1009" y="48572"/>
                    </a:cubicBezTo>
                    <a:cubicBezTo>
                      <a:pt x="11186" y="66665"/>
                      <a:pt x="41011" y="81554"/>
                      <a:pt x="59292" y="89328"/>
                    </a:cubicBezTo>
                    <a:cubicBezTo>
                      <a:pt x="60564" y="89893"/>
                      <a:pt x="62072" y="89280"/>
                      <a:pt x="62638" y="87962"/>
                    </a:cubicBezTo>
                    <a:cubicBezTo>
                      <a:pt x="63062" y="86972"/>
                      <a:pt x="62779" y="85794"/>
                      <a:pt x="61978" y="85088"/>
                    </a:cubicBezTo>
                    <a:cubicBezTo>
                      <a:pt x="43508" y="68879"/>
                      <a:pt x="35593" y="56817"/>
                      <a:pt x="32247" y="50456"/>
                    </a:cubicBezTo>
                    <a:cubicBezTo>
                      <a:pt x="30598" y="47205"/>
                      <a:pt x="30598" y="43389"/>
                      <a:pt x="32247" y="40138"/>
                    </a:cubicBezTo>
                    <a:cubicBezTo>
                      <a:pt x="36017" y="32647"/>
                      <a:pt x="43555" y="17381"/>
                      <a:pt x="48644" y="4800"/>
                    </a:cubicBezTo>
                    <a:cubicBezTo>
                      <a:pt x="49351" y="2539"/>
                      <a:pt x="48078" y="136"/>
                      <a:pt x="45817" y="-571"/>
                    </a:cubicBezTo>
                    <a:cubicBezTo>
                      <a:pt x="44451" y="-995"/>
                      <a:pt x="42943" y="-713"/>
                      <a:pt x="41812" y="230"/>
                    </a:cubicBezTo>
                    <a:close/>
                  </a:path>
                </a:pathLst>
              </a:custGeom>
              <a:solidFill>
                <a:srgbClr val="DE623C"/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3" name="Freeform: Shape 102">
                <a:extLst>
                  <a:ext uri="{FF2B5EF4-FFF2-40B4-BE49-F238E27FC236}">
                    <a16:creationId xmlns:a16="http://schemas.microsoft.com/office/drawing/2014/main" id="{F1AE156A-5E29-B274-A51D-C6466B43CA6F}"/>
                  </a:ext>
                </a:extLst>
              </p:cNvPr>
              <p:cNvSpPr/>
              <p:nvPr/>
            </p:nvSpPr>
            <p:spPr>
              <a:xfrm>
                <a:off x="9959135" y="2957661"/>
                <a:ext cx="140774" cy="134095"/>
              </a:xfrm>
              <a:custGeom>
                <a:avLst/>
                <a:gdLst>
                  <a:gd name="connsiteX0" fmla="*/ 32354 w 140774"/>
                  <a:gd name="connsiteY0" fmla="*/ 17727 h 134095"/>
                  <a:gd name="connsiteX1" fmla="*/ 10774 w 140774"/>
                  <a:gd name="connsiteY1" fmla="*/ 112479 h 134095"/>
                  <a:gd name="connsiteX2" fmla="*/ 107929 w 140774"/>
                  <a:gd name="connsiteY2" fmla="*/ 114882 h 134095"/>
                  <a:gd name="connsiteX3" fmla="*/ 129508 w 140774"/>
                  <a:gd name="connsiteY3" fmla="*/ 20083 h 134095"/>
                  <a:gd name="connsiteX4" fmla="*/ 32354 w 140774"/>
                  <a:gd name="connsiteY4" fmla="*/ 17727 h 1340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774" h="134095">
                    <a:moveTo>
                      <a:pt x="32354" y="17727"/>
                    </a:moveTo>
                    <a:cubicBezTo>
                      <a:pt x="-628" y="43218"/>
                      <a:pt x="-10051" y="85623"/>
                      <a:pt x="10774" y="112479"/>
                    </a:cubicBezTo>
                    <a:cubicBezTo>
                      <a:pt x="31599" y="139336"/>
                      <a:pt x="75135" y="140373"/>
                      <a:pt x="107929" y="114882"/>
                    </a:cubicBezTo>
                    <a:cubicBezTo>
                      <a:pt x="140722" y="89392"/>
                      <a:pt x="150334" y="46940"/>
                      <a:pt x="129508" y="20083"/>
                    </a:cubicBezTo>
                    <a:cubicBezTo>
                      <a:pt x="108683" y="-6774"/>
                      <a:pt x="65147" y="-7810"/>
                      <a:pt x="32354" y="17727"/>
                    </a:cubicBezTo>
                    <a:close/>
                  </a:path>
                </a:pathLst>
              </a:custGeom>
              <a:solidFill>
                <a:srgbClr val="F37A50"/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4" name="Freeform: Shape 103">
                <a:extLst>
                  <a:ext uri="{FF2B5EF4-FFF2-40B4-BE49-F238E27FC236}">
                    <a16:creationId xmlns:a16="http://schemas.microsoft.com/office/drawing/2014/main" id="{DEFCE33B-5002-FDB2-4D13-224820F0253E}"/>
                  </a:ext>
                </a:extLst>
              </p:cNvPr>
              <p:cNvSpPr/>
              <p:nvPr/>
            </p:nvSpPr>
            <p:spPr>
              <a:xfrm>
                <a:off x="9996864" y="2991834"/>
                <a:ext cx="61793" cy="72195"/>
              </a:xfrm>
              <a:custGeom>
                <a:avLst/>
                <a:gdLst>
                  <a:gd name="connsiteX0" fmla="*/ 13283 w 61793"/>
                  <a:gd name="connsiteY0" fmla="*/ 70532 h 72195"/>
                  <a:gd name="connsiteX1" fmla="*/ 10079 w 61793"/>
                  <a:gd name="connsiteY1" fmla="*/ 67846 h 72195"/>
                  <a:gd name="connsiteX2" fmla="*/ 6922 w 61793"/>
                  <a:gd name="connsiteY2" fmla="*/ 17478 h 72195"/>
                  <a:gd name="connsiteX3" fmla="*/ 54840 w 61793"/>
                  <a:gd name="connsiteY3" fmla="*/ 1034 h 72195"/>
                  <a:gd name="connsiteX4" fmla="*/ 61200 w 61793"/>
                  <a:gd name="connsiteY4" fmla="*/ 12201 h 72195"/>
                  <a:gd name="connsiteX5" fmla="*/ 50034 w 61793"/>
                  <a:gd name="connsiteY5" fmla="*/ 18562 h 72195"/>
                  <a:gd name="connsiteX6" fmla="*/ 49138 w 61793"/>
                  <a:gd name="connsiteY6" fmla="*/ 18279 h 72195"/>
                  <a:gd name="connsiteX7" fmla="*/ 21670 w 61793"/>
                  <a:gd name="connsiteY7" fmla="*/ 28079 h 72195"/>
                  <a:gd name="connsiteX8" fmla="*/ 24590 w 61793"/>
                  <a:gd name="connsiteY8" fmla="*/ 56915 h 72195"/>
                  <a:gd name="connsiteX9" fmla="*/ 22800 w 61793"/>
                  <a:gd name="connsiteY9" fmla="*/ 69637 h 72195"/>
                  <a:gd name="connsiteX10" fmla="*/ 13283 w 61793"/>
                  <a:gd name="connsiteY10" fmla="*/ 70532 h 72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1793" h="72195">
                    <a:moveTo>
                      <a:pt x="13283" y="70532"/>
                    </a:moveTo>
                    <a:cubicBezTo>
                      <a:pt x="12011" y="69919"/>
                      <a:pt x="10927" y="68977"/>
                      <a:pt x="10079" y="67846"/>
                    </a:cubicBezTo>
                    <a:cubicBezTo>
                      <a:pt x="-2502" y="51072"/>
                      <a:pt x="-3680" y="32273"/>
                      <a:pt x="6922" y="17478"/>
                    </a:cubicBezTo>
                    <a:cubicBezTo>
                      <a:pt x="17759" y="2354"/>
                      <a:pt x="36983" y="-4243"/>
                      <a:pt x="54840" y="1034"/>
                    </a:cubicBezTo>
                    <a:cubicBezTo>
                      <a:pt x="59692" y="2354"/>
                      <a:pt x="62520" y="7348"/>
                      <a:pt x="61200" y="12201"/>
                    </a:cubicBezTo>
                    <a:cubicBezTo>
                      <a:pt x="59881" y="17054"/>
                      <a:pt x="54887" y="19881"/>
                      <a:pt x="50034" y="18562"/>
                    </a:cubicBezTo>
                    <a:cubicBezTo>
                      <a:pt x="49751" y="18515"/>
                      <a:pt x="49421" y="18374"/>
                      <a:pt x="49138" y="18279"/>
                    </a:cubicBezTo>
                    <a:cubicBezTo>
                      <a:pt x="38820" y="15593"/>
                      <a:pt x="27935" y="19504"/>
                      <a:pt x="21670" y="28079"/>
                    </a:cubicBezTo>
                    <a:cubicBezTo>
                      <a:pt x="15780" y="36325"/>
                      <a:pt x="16958" y="46549"/>
                      <a:pt x="24590" y="56915"/>
                    </a:cubicBezTo>
                    <a:cubicBezTo>
                      <a:pt x="27606" y="60920"/>
                      <a:pt x="26805" y="66621"/>
                      <a:pt x="22800" y="69637"/>
                    </a:cubicBezTo>
                    <a:cubicBezTo>
                      <a:pt x="20020" y="71662"/>
                      <a:pt x="16392" y="71993"/>
                      <a:pt x="13283" y="70532"/>
                    </a:cubicBezTo>
                    <a:close/>
                  </a:path>
                </a:pathLst>
              </a:custGeom>
              <a:solidFill>
                <a:srgbClr val="DE623C"/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5" name="Freeform: Shape 104">
                <a:extLst>
                  <a:ext uri="{FF2B5EF4-FFF2-40B4-BE49-F238E27FC236}">
                    <a16:creationId xmlns:a16="http://schemas.microsoft.com/office/drawing/2014/main" id="{513542CC-35FB-99D3-7AF3-E6D6F2BA7038}"/>
                  </a:ext>
                </a:extLst>
              </p:cNvPr>
              <p:cNvSpPr/>
              <p:nvPr/>
            </p:nvSpPr>
            <p:spPr>
              <a:xfrm>
                <a:off x="8600924" y="4608450"/>
                <a:ext cx="1713860" cy="1605285"/>
              </a:xfrm>
              <a:custGeom>
                <a:avLst/>
                <a:gdLst>
                  <a:gd name="connsiteX0" fmla="*/ 1181036 w 1713860"/>
                  <a:gd name="connsiteY0" fmla="*/ 19371 h 1605285"/>
                  <a:gd name="connsiteX1" fmla="*/ 23659 w 1713860"/>
                  <a:gd name="connsiteY1" fmla="*/ 379485 h 1605285"/>
                  <a:gd name="connsiteX2" fmla="*/ 206567 w 1713860"/>
                  <a:gd name="connsiteY2" fmla="*/ 1604522 h 1605285"/>
                  <a:gd name="connsiteX3" fmla="*/ 487383 w 1713860"/>
                  <a:gd name="connsiteY3" fmla="*/ 1604522 h 1605285"/>
                  <a:gd name="connsiteX4" fmla="*/ 382877 w 1713860"/>
                  <a:gd name="connsiteY4" fmla="*/ 603243 h 1605285"/>
                  <a:gd name="connsiteX5" fmla="*/ 1561740 w 1713860"/>
                  <a:gd name="connsiteY5" fmla="*/ 550707 h 1605285"/>
                  <a:gd name="connsiteX6" fmla="*/ 1181036 w 1713860"/>
                  <a:gd name="connsiteY6" fmla="*/ 19371 h 1605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13860" h="1605285">
                    <a:moveTo>
                      <a:pt x="1181036" y="19371"/>
                    </a:moveTo>
                    <a:cubicBezTo>
                      <a:pt x="890137" y="58525"/>
                      <a:pt x="69363" y="324547"/>
                      <a:pt x="23659" y="379485"/>
                    </a:cubicBezTo>
                    <a:cubicBezTo>
                      <a:pt x="-70575" y="492989"/>
                      <a:pt x="139378" y="978999"/>
                      <a:pt x="206567" y="1604522"/>
                    </a:cubicBezTo>
                    <a:lnTo>
                      <a:pt x="487383" y="1604522"/>
                    </a:lnTo>
                    <a:cubicBezTo>
                      <a:pt x="484414" y="1158703"/>
                      <a:pt x="520035" y="748551"/>
                      <a:pt x="382877" y="603243"/>
                    </a:cubicBezTo>
                    <a:cubicBezTo>
                      <a:pt x="382877" y="603243"/>
                      <a:pt x="1169728" y="550707"/>
                      <a:pt x="1561740" y="550707"/>
                    </a:cubicBezTo>
                    <a:cubicBezTo>
                      <a:pt x="1761657" y="550896"/>
                      <a:pt x="1872287" y="-124618"/>
                      <a:pt x="1181036" y="19371"/>
                    </a:cubicBezTo>
                    <a:close/>
                  </a:path>
                </a:pathLst>
              </a:custGeom>
              <a:solidFill>
                <a:schemeClr val="accent6">
                  <a:lumMod val="40000"/>
                  <a:lumOff val="60000"/>
                </a:schemeClr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6" name="Freeform: Shape 105">
                <a:extLst>
                  <a:ext uri="{FF2B5EF4-FFF2-40B4-BE49-F238E27FC236}">
                    <a16:creationId xmlns:a16="http://schemas.microsoft.com/office/drawing/2014/main" id="{1A385662-EACF-94AA-FDB4-B7C4EE30BFC3}"/>
                  </a:ext>
                </a:extLst>
              </p:cNvPr>
              <p:cNvSpPr/>
              <p:nvPr/>
            </p:nvSpPr>
            <p:spPr>
              <a:xfrm>
                <a:off x="9633040" y="3088516"/>
                <a:ext cx="155794" cy="52308"/>
              </a:xfrm>
              <a:custGeom>
                <a:avLst/>
                <a:gdLst>
                  <a:gd name="connsiteX0" fmla="*/ 1209 w 155794"/>
                  <a:gd name="connsiteY0" fmla="*/ 11072 h 52308"/>
                  <a:gd name="connsiteX1" fmla="*/ 2717 w 155794"/>
                  <a:gd name="connsiteY1" fmla="*/ 706 h 52308"/>
                  <a:gd name="connsiteX2" fmla="*/ 7994 w 155794"/>
                  <a:gd name="connsiteY2" fmla="*/ -707 h 52308"/>
                  <a:gd name="connsiteX3" fmla="*/ 147271 w 155794"/>
                  <a:gd name="connsiteY3" fmla="*/ -707 h 52308"/>
                  <a:gd name="connsiteX4" fmla="*/ 155469 w 155794"/>
                  <a:gd name="connsiteY4" fmla="*/ 5795 h 52308"/>
                  <a:gd name="connsiteX5" fmla="*/ 154056 w 155794"/>
                  <a:gd name="connsiteY5" fmla="*/ 11072 h 52308"/>
                  <a:gd name="connsiteX6" fmla="*/ 77585 w 155794"/>
                  <a:gd name="connsiteY6" fmla="*/ 51545 h 52308"/>
                  <a:gd name="connsiteX7" fmla="*/ 1209 w 155794"/>
                  <a:gd name="connsiteY7" fmla="*/ 11072 h 523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5794" h="52308">
                    <a:moveTo>
                      <a:pt x="1209" y="11072"/>
                    </a:moveTo>
                    <a:cubicBezTo>
                      <a:pt x="-1241" y="7821"/>
                      <a:pt x="-581" y="3156"/>
                      <a:pt x="2717" y="706"/>
                    </a:cubicBezTo>
                    <a:cubicBezTo>
                      <a:pt x="4225" y="-424"/>
                      <a:pt x="6109" y="-943"/>
                      <a:pt x="7994" y="-707"/>
                    </a:cubicBezTo>
                    <a:cubicBezTo>
                      <a:pt x="54215" y="5465"/>
                      <a:pt x="101049" y="5465"/>
                      <a:pt x="147271" y="-707"/>
                    </a:cubicBezTo>
                    <a:cubicBezTo>
                      <a:pt x="151323" y="-1178"/>
                      <a:pt x="154998" y="1743"/>
                      <a:pt x="155469" y="5795"/>
                    </a:cubicBezTo>
                    <a:cubicBezTo>
                      <a:pt x="155705" y="7680"/>
                      <a:pt x="155187" y="9564"/>
                      <a:pt x="154056" y="11072"/>
                    </a:cubicBezTo>
                    <a:cubicBezTo>
                      <a:pt x="142088" y="27186"/>
                      <a:pt x="117399" y="51592"/>
                      <a:pt x="77585" y="51545"/>
                    </a:cubicBezTo>
                    <a:cubicBezTo>
                      <a:pt x="37772" y="51498"/>
                      <a:pt x="13177" y="27045"/>
                      <a:pt x="1209" y="11072"/>
                    </a:cubicBezTo>
                    <a:close/>
                  </a:path>
                </a:pathLst>
              </a:custGeom>
              <a:solidFill>
                <a:srgbClr val="FFFFFF"/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7" name="Freeform: Shape 106">
                <a:extLst>
                  <a:ext uri="{FF2B5EF4-FFF2-40B4-BE49-F238E27FC236}">
                    <a16:creationId xmlns:a16="http://schemas.microsoft.com/office/drawing/2014/main" id="{0E566923-956E-3610-32F0-4E5E614C4380}"/>
                  </a:ext>
                </a:extLst>
              </p:cNvPr>
              <p:cNvSpPr/>
              <p:nvPr/>
            </p:nvSpPr>
            <p:spPr>
              <a:xfrm>
                <a:off x="4009909" y="4085799"/>
                <a:ext cx="814973" cy="314617"/>
              </a:xfrm>
              <a:custGeom>
                <a:avLst/>
                <a:gdLst>
                  <a:gd name="connsiteX0" fmla="*/ 38031 w 814973"/>
                  <a:gd name="connsiteY0" fmla="*/ 61619 h 314617"/>
                  <a:gd name="connsiteX1" fmla="*/ 18854 w 814973"/>
                  <a:gd name="connsiteY1" fmla="*/ 310302 h 314617"/>
                  <a:gd name="connsiteX2" fmla="*/ 795622 w 814973"/>
                  <a:gd name="connsiteY2" fmla="*/ 106286 h 314617"/>
                  <a:gd name="connsiteX3" fmla="*/ 814704 w 814973"/>
                  <a:gd name="connsiteY3" fmla="*/ -763 h 314617"/>
                  <a:gd name="connsiteX4" fmla="*/ 38031 w 814973"/>
                  <a:gd name="connsiteY4" fmla="*/ 61619 h 3146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14973" h="314617">
                    <a:moveTo>
                      <a:pt x="38031" y="61619"/>
                    </a:moveTo>
                    <a:cubicBezTo>
                      <a:pt x="-17520" y="98606"/>
                      <a:pt x="-2113" y="300078"/>
                      <a:pt x="18854" y="310302"/>
                    </a:cubicBezTo>
                    <a:cubicBezTo>
                      <a:pt x="307727" y="345593"/>
                      <a:pt x="795622" y="106286"/>
                      <a:pt x="795622" y="106286"/>
                    </a:cubicBezTo>
                    <a:lnTo>
                      <a:pt x="814704" y="-763"/>
                    </a:lnTo>
                    <a:cubicBezTo>
                      <a:pt x="814704" y="-763"/>
                      <a:pt x="407238" y="67462"/>
                      <a:pt x="38031" y="61619"/>
                    </a:cubicBezTo>
                    <a:close/>
                  </a:path>
                </a:pathLst>
              </a:custGeom>
              <a:solidFill>
                <a:srgbClr val="F37A50"/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EAC198CA-830C-351C-AE56-5EA61580FFA0}"/>
                  </a:ext>
                </a:extLst>
              </p:cNvPr>
              <p:cNvSpPr/>
              <p:nvPr/>
            </p:nvSpPr>
            <p:spPr>
              <a:xfrm>
                <a:off x="3357133" y="3496896"/>
                <a:ext cx="741538" cy="900392"/>
              </a:xfrm>
              <a:custGeom>
                <a:avLst/>
                <a:gdLst>
                  <a:gd name="connsiteX0" fmla="*/ 56096 w 741538"/>
                  <a:gd name="connsiteY0" fmla="*/ 301246 h 900392"/>
                  <a:gd name="connsiteX1" fmla="*/ 681525 w 741538"/>
                  <a:gd name="connsiteY1" fmla="*/ 899630 h 900392"/>
                  <a:gd name="connsiteX2" fmla="*/ 741269 w 741538"/>
                  <a:gd name="connsiteY2" fmla="*/ 657543 h 900392"/>
                  <a:gd name="connsiteX3" fmla="*/ 264023 w 741538"/>
                  <a:gd name="connsiteY3" fmla="*/ 61092 h 900392"/>
                  <a:gd name="connsiteX4" fmla="*/ 56096 w 741538"/>
                  <a:gd name="connsiteY4" fmla="*/ 301246 h 9003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41538" h="900392">
                    <a:moveTo>
                      <a:pt x="56096" y="301246"/>
                    </a:moveTo>
                    <a:cubicBezTo>
                      <a:pt x="159377" y="466155"/>
                      <a:pt x="611368" y="893363"/>
                      <a:pt x="681525" y="899630"/>
                    </a:cubicBezTo>
                    <a:lnTo>
                      <a:pt x="741269" y="657543"/>
                    </a:lnTo>
                    <a:cubicBezTo>
                      <a:pt x="741269" y="657543"/>
                      <a:pt x="335688" y="143216"/>
                      <a:pt x="264023" y="61092"/>
                    </a:cubicBezTo>
                    <a:cubicBezTo>
                      <a:pt x="140577" y="-81342"/>
                      <a:pt x="-113005" y="31926"/>
                      <a:pt x="56096" y="301246"/>
                    </a:cubicBezTo>
                    <a:close/>
                  </a:path>
                </a:pathLst>
              </a:custGeom>
              <a:solidFill>
                <a:srgbClr val="F37A50"/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1EAEA200-A81C-6512-3DDD-5B28E94774A6}"/>
                  </a:ext>
                </a:extLst>
              </p:cNvPr>
              <p:cNvSpPr/>
              <p:nvPr/>
            </p:nvSpPr>
            <p:spPr>
              <a:xfrm>
                <a:off x="2660882" y="2487398"/>
                <a:ext cx="1156665" cy="971752"/>
              </a:xfrm>
              <a:custGeom>
                <a:avLst/>
                <a:gdLst>
                  <a:gd name="connsiteX0" fmla="*/ 999381 w 1156665"/>
                  <a:gd name="connsiteY0" fmla="*/ 428435 h 971752"/>
                  <a:gd name="connsiteX1" fmla="*/ 828111 w 1156665"/>
                  <a:gd name="connsiteY1" fmla="*/ 33879 h 971752"/>
                  <a:gd name="connsiteX2" fmla="*/ 520297 w 1156665"/>
                  <a:gd name="connsiteY2" fmla="*/ 32418 h 971752"/>
                  <a:gd name="connsiteX3" fmla="*/ 520297 w 1156665"/>
                  <a:gd name="connsiteY3" fmla="*/ 32418 h 971752"/>
                  <a:gd name="connsiteX4" fmla="*/ 244098 w 1156665"/>
                  <a:gd name="connsiteY4" fmla="*/ 125521 h 971752"/>
                  <a:gd name="connsiteX5" fmla="*/ 158346 w 1156665"/>
                  <a:gd name="connsiteY5" fmla="*/ 502927 h 971752"/>
                  <a:gd name="connsiteX6" fmla="*/ 6583 w 1156665"/>
                  <a:gd name="connsiteY6" fmla="*/ 781764 h 971752"/>
                  <a:gd name="connsiteX7" fmla="*/ 149017 w 1156665"/>
                  <a:gd name="connsiteY7" fmla="*/ 883866 h 971752"/>
                  <a:gd name="connsiteX8" fmla="*/ 394401 w 1156665"/>
                  <a:gd name="connsiteY8" fmla="*/ 890792 h 971752"/>
                  <a:gd name="connsiteX9" fmla="*/ 889128 w 1156665"/>
                  <a:gd name="connsiteY9" fmla="*/ 853806 h 971752"/>
                  <a:gd name="connsiteX10" fmla="*/ 1154442 w 1156665"/>
                  <a:gd name="connsiteY10" fmla="*/ 630801 h 971752"/>
                  <a:gd name="connsiteX11" fmla="*/ 999381 w 1156665"/>
                  <a:gd name="connsiteY11" fmla="*/ 428435 h 9717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156665" h="971752">
                    <a:moveTo>
                      <a:pt x="999381" y="428435"/>
                    </a:moveTo>
                    <a:cubicBezTo>
                      <a:pt x="1011820" y="259333"/>
                      <a:pt x="962912" y="109973"/>
                      <a:pt x="828111" y="33879"/>
                    </a:cubicBezTo>
                    <a:cubicBezTo>
                      <a:pt x="691472" y="-43204"/>
                      <a:pt x="520297" y="32418"/>
                      <a:pt x="520297" y="32418"/>
                    </a:cubicBezTo>
                    <a:lnTo>
                      <a:pt x="520297" y="32418"/>
                    </a:lnTo>
                    <a:cubicBezTo>
                      <a:pt x="520297" y="32418"/>
                      <a:pt x="375366" y="-19128"/>
                      <a:pt x="244098" y="125521"/>
                    </a:cubicBezTo>
                    <a:cubicBezTo>
                      <a:pt x="112831" y="270170"/>
                      <a:pt x="212106" y="397432"/>
                      <a:pt x="158346" y="502927"/>
                    </a:cubicBezTo>
                    <a:cubicBezTo>
                      <a:pt x="126542" y="565403"/>
                      <a:pt x="-35210" y="578314"/>
                      <a:pt x="6583" y="781764"/>
                    </a:cubicBezTo>
                    <a:cubicBezTo>
                      <a:pt x="18645" y="840471"/>
                      <a:pt x="89225" y="879955"/>
                      <a:pt x="149017" y="883866"/>
                    </a:cubicBezTo>
                    <a:cubicBezTo>
                      <a:pt x="254040" y="890792"/>
                      <a:pt x="351619" y="850178"/>
                      <a:pt x="394401" y="890792"/>
                    </a:cubicBezTo>
                    <a:cubicBezTo>
                      <a:pt x="534715" y="1024604"/>
                      <a:pt x="845639" y="976215"/>
                      <a:pt x="889128" y="853806"/>
                    </a:cubicBezTo>
                    <a:cubicBezTo>
                      <a:pt x="902650" y="815829"/>
                      <a:pt x="1182335" y="889285"/>
                      <a:pt x="1154442" y="630801"/>
                    </a:cubicBezTo>
                    <a:cubicBezTo>
                      <a:pt x="1140307" y="499723"/>
                      <a:pt x="988261" y="579209"/>
                      <a:pt x="999381" y="428435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66F1E30B-381F-D21C-9A21-555336D80ED4}"/>
                  </a:ext>
                </a:extLst>
              </p:cNvPr>
              <p:cNvSpPr/>
              <p:nvPr/>
            </p:nvSpPr>
            <p:spPr>
              <a:xfrm>
                <a:off x="3098947" y="3422018"/>
                <a:ext cx="437243" cy="473617"/>
              </a:xfrm>
              <a:custGeom>
                <a:avLst/>
                <a:gdLst>
                  <a:gd name="connsiteX0" fmla="*/ 305317 w 437243"/>
                  <a:gd name="connsiteY0" fmla="*/ 41039 h 473617"/>
                  <a:gd name="connsiteX1" fmla="*/ 83255 w 437243"/>
                  <a:gd name="connsiteY1" fmla="*/ 0 h 473617"/>
                  <a:gd name="connsiteX2" fmla="*/ 0 w 437243"/>
                  <a:gd name="connsiteY2" fmla="*/ 110819 h 473617"/>
                  <a:gd name="connsiteX3" fmla="*/ 176971 w 437243"/>
                  <a:gd name="connsiteY3" fmla="*/ 473618 h 473617"/>
                  <a:gd name="connsiteX4" fmla="*/ 437244 w 437243"/>
                  <a:gd name="connsiteY4" fmla="*/ 252687 h 473617"/>
                  <a:gd name="connsiteX5" fmla="*/ 305317 w 437243"/>
                  <a:gd name="connsiteY5" fmla="*/ 41039 h 4736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37243" h="473617">
                    <a:moveTo>
                      <a:pt x="305317" y="41039"/>
                    </a:moveTo>
                    <a:lnTo>
                      <a:pt x="83255" y="0"/>
                    </a:lnTo>
                    <a:lnTo>
                      <a:pt x="0" y="110819"/>
                    </a:lnTo>
                    <a:lnTo>
                      <a:pt x="176971" y="473618"/>
                    </a:lnTo>
                    <a:lnTo>
                      <a:pt x="437244" y="252687"/>
                    </a:lnTo>
                    <a:lnTo>
                      <a:pt x="305317" y="41039"/>
                    </a:lnTo>
                    <a:close/>
                  </a:path>
                </a:pathLst>
              </a:custGeom>
              <a:solidFill>
                <a:srgbClr val="F37A50"/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B4FF112F-D4B8-9DAA-0D54-75B59996B009}"/>
                  </a:ext>
                </a:extLst>
              </p:cNvPr>
              <p:cNvSpPr/>
              <p:nvPr/>
            </p:nvSpPr>
            <p:spPr>
              <a:xfrm>
                <a:off x="2831700" y="3421793"/>
                <a:ext cx="926528" cy="1319577"/>
              </a:xfrm>
              <a:custGeom>
                <a:avLst/>
                <a:gdLst>
                  <a:gd name="connsiteX0" fmla="*/ 860131 w 926528"/>
                  <a:gd name="connsiteY0" fmla="*/ 915271 h 1319577"/>
                  <a:gd name="connsiteX1" fmla="*/ 909132 w 926528"/>
                  <a:gd name="connsiteY1" fmla="*/ 420073 h 1319577"/>
                  <a:gd name="connsiteX2" fmla="*/ 707425 w 926528"/>
                  <a:gd name="connsiteY2" fmla="*/ 80455 h 1319577"/>
                  <a:gd name="connsiteX3" fmla="*/ 572295 w 926528"/>
                  <a:gd name="connsiteY3" fmla="*/ 40500 h 1319577"/>
                  <a:gd name="connsiteX4" fmla="*/ 540821 w 926528"/>
                  <a:gd name="connsiteY4" fmla="*/ 190002 h 1319577"/>
                  <a:gd name="connsiteX5" fmla="*/ 350233 w 926528"/>
                  <a:gd name="connsiteY5" fmla="*/ -491 h 1319577"/>
                  <a:gd name="connsiteX6" fmla="*/ -269 w 926528"/>
                  <a:gd name="connsiteY6" fmla="*/ 111741 h 1319577"/>
                  <a:gd name="connsiteX7" fmla="*/ 200025 w 926528"/>
                  <a:gd name="connsiteY7" fmla="*/ 767230 h 1319577"/>
                  <a:gd name="connsiteX8" fmla="*/ 143484 w 926528"/>
                  <a:gd name="connsiteY8" fmla="*/ 1266668 h 1319577"/>
                  <a:gd name="connsiteX9" fmla="*/ 881098 w 926528"/>
                  <a:gd name="connsiteY9" fmla="*/ 1245748 h 1319577"/>
                  <a:gd name="connsiteX10" fmla="*/ 860131 w 926528"/>
                  <a:gd name="connsiteY10" fmla="*/ 915271 h 1319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26528" h="1319577">
                    <a:moveTo>
                      <a:pt x="860131" y="915271"/>
                    </a:moveTo>
                    <a:cubicBezTo>
                      <a:pt x="856314" y="846245"/>
                      <a:pt x="967887" y="562743"/>
                      <a:pt x="909132" y="420073"/>
                    </a:cubicBezTo>
                    <a:cubicBezTo>
                      <a:pt x="866398" y="305297"/>
                      <a:pt x="794921" y="112589"/>
                      <a:pt x="707425" y="80455"/>
                    </a:cubicBezTo>
                    <a:cubicBezTo>
                      <a:pt x="666151" y="65284"/>
                      <a:pt x="623699" y="54729"/>
                      <a:pt x="572295" y="40500"/>
                    </a:cubicBezTo>
                    <a:cubicBezTo>
                      <a:pt x="572295" y="40500"/>
                      <a:pt x="601318" y="185149"/>
                      <a:pt x="540821" y="190002"/>
                    </a:cubicBezTo>
                    <a:cubicBezTo>
                      <a:pt x="424442" y="199425"/>
                      <a:pt x="350233" y="-491"/>
                      <a:pt x="350233" y="-491"/>
                    </a:cubicBezTo>
                    <a:cubicBezTo>
                      <a:pt x="287473" y="-6475"/>
                      <a:pt x="-410" y="88088"/>
                      <a:pt x="-269" y="111741"/>
                    </a:cubicBezTo>
                    <a:cubicBezTo>
                      <a:pt x="391" y="296863"/>
                      <a:pt x="150835" y="567030"/>
                      <a:pt x="200025" y="767230"/>
                    </a:cubicBezTo>
                    <a:cubicBezTo>
                      <a:pt x="219390" y="983402"/>
                      <a:pt x="143956" y="1242120"/>
                      <a:pt x="143484" y="1266668"/>
                    </a:cubicBezTo>
                    <a:cubicBezTo>
                      <a:pt x="143484" y="1266668"/>
                      <a:pt x="606595" y="1396899"/>
                      <a:pt x="881098" y="1245748"/>
                    </a:cubicBezTo>
                    <a:cubicBezTo>
                      <a:pt x="887035" y="1224734"/>
                      <a:pt x="865361" y="1010588"/>
                      <a:pt x="860131" y="91527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07C8FCAB-B2CD-F7A3-0162-178522059BA6}"/>
                  </a:ext>
                </a:extLst>
              </p:cNvPr>
              <p:cNvSpPr/>
              <p:nvPr/>
            </p:nvSpPr>
            <p:spPr>
              <a:xfrm>
                <a:off x="2915143" y="4467162"/>
                <a:ext cx="1384528" cy="686821"/>
              </a:xfrm>
              <a:custGeom>
                <a:avLst/>
                <a:gdLst>
                  <a:gd name="connsiteX0" fmla="*/ 129916 w 1384528"/>
                  <a:gd name="connsiteY0" fmla="*/ -763 h 686821"/>
                  <a:gd name="connsiteX1" fmla="*/ 2701 w 1384528"/>
                  <a:gd name="connsiteY1" fmla="*/ 419519 h 686821"/>
                  <a:gd name="connsiteX2" fmla="*/ 118467 w 1384528"/>
                  <a:gd name="connsiteY2" fmla="*/ 686059 h 686821"/>
                  <a:gd name="connsiteX3" fmla="*/ 1288565 w 1384528"/>
                  <a:gd name="connsiteY3" fmla="*/ 686059 h 686821"/>
                  <a:gd name="connsiteX4" fmla="*/ 1377757 w 1384528"/>
                  <a:gd name="connsiteY4" fmla="*/ 342766 h 686821"/>
                  <a:gd name="connsiteX5" fmla="*/ 1258693 w 1384528"/>
                  <a:gd name="connsiteY5" fmla="*/ 180213 h 686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84528" h="686821">
                    <a:moveTo>
                      <a:pt x="129916" y="-763"/>
                    </a:moveTo>
                    <a:cubicBezTo>
                      <a:pt x="129916" y="-763"/>
                      <a:pt x="27672" y="257154"/>
                      <a:pt x="2701" y="419519"/>
                    </a:cubicBezTo>
                    <a:cubicBezTo>
                      <a:pt x="-22272" y="581883"/>
                      <a:pt x="118467" y="686059"/>
                      <a:pt x="118467" y="686059"/>
                    </a:cubicBezTo>
                    <a:lnTo>
                      <a:pt x="1288565" y="686059"/>
                    </a:lnTo>
                    <a:cubicBezTo>
                      <a:pt x="1288565" y="686059"/>
                      <a:pt x="1413754" y="482938"/>
                      <a:pt x="1377757" y="342766"/>
                    </a:cubicBezTo>
                    <a:cubicBezTo>
                      <a:pt x="1341760" y="202593"/>
                      <a:pt x="1258693" y="180213"/>
                      <a:pt x="1258693" y="180213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DA5294EF-9CE6-BFF5-BBF8-337829A10375}"/>
                  </a:ext>
                </a:extLst>
              </p:cNvPr>
              <p:cNvSpPr/>
              <p:nvPr/>
            </p:nvSpPr>
            <p:spPr>
              <a:xfrm>
                <a:off x="3451663" y="4639033"/>
                <a:ext cx="768003" cy="514951"/>
              </a:xfrm>
              <a:custGeom>
                <a:avLst/>
                <a:gdLst>
                  <a:gd name="connsiteX0" fmla="*/ 767735 w 768003"/>
                  <a:gd name="connsiteY0" fmla="*/ 991 h 514951"/>
                  <a:gd name="connsiteX1" fmla="*/ -269 w 768003"/>
                  <a:gd name="connsiteY1" fmla="*/ 514188 h 514951"/>
                  <a:gd name="connsiteX2" fmla="*/ 517121 w 768003"/>
                  <a:gd name="connsiteY2" fmla="*/ 514188 h 5149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68003" h="514951">
                    <a:moveTo>
                      <a:pt x="767735" y="991"/>
                    </a:moveTo>
                    <a:cubicBezTo>
                      <a:pt x="618375" y="-20070"/>
                      <a:pt x="184806" y="148326"/>
                      <a:pt x="-269" y="514188"/>
                    </a:cubicBezTo>
                    <a:lnTo>
                      <a:pt x="517121" y="514188"/>
                    </a:lnTo>
                    <a:close/>
                  </a:path>
                </a:pathLst>
              </a:custGeom>
              <a:solidFill>
                <a:srgbClr val="DE623C"/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E00EBEE7-E989-E859-E5BC-31DD129A781B}"/>
                  </a:ext>
                </a:extLst>
              </p:cNvPr>
              <p:cNvSpPr/>
              <p:nvPr/>
            </p:nvSpPr>
            <p:spPr>
              <a:xfrm>
                <a:off x="4055889" y="4634660"/>
                <a:ext cx="1441308" cy="1145506"/>
              </a:xfrm>
              <a:custGeom>
                <a:avLst/>
                <a:gdLst>
                  <a:gd name="connsiteX0" fmla="*/ -269 w 1441308"/>
                  <a:gd name="connsiteY0" fmla="*/ 140025 h 1145506"/>
                  <a:gd name="connsiteX1" fmla="*/ 51984 w 1441308"/>
                  <a:gd name="connsiteY1" fmla="*/ 65675 h 1145506"/>
                  <a:gd name="connsiteX2" fmla="*/ 260004 w 1441308"/>
                  <a:gd name="connsiteY2" fmla="*/ 41315 h 1145506"/>
                  <a:gd name="connsiteX3" fmla="*/ 1037855 w 1441308"/>
                  <a:gd name="connsiteY3" fmla="*/ 888523 h 1145506"/>
                  <a:gd name="connsiteX4" fmla="*/ 1396415 w 1441308"/>
                  <a:gd name="connsiteY4" fmla="*/ 985630 h 1145506"/>
                  <a:gd name="connsiteX5" fmla="*/ 1422894 w 1441308"/>
                  <a:gd name="connsiteY5" fmla="*/ 1078780 h 1145506"/>
                  <a:gd name="connsiteX6" fmla="*/ 987488 w 1441308"/>
                  <a:gd name="connsiteY6" fmla="*/ 1144744 h 1145506"/>
                  <a:gd name="connsiteX7" fmla="*/ 955684 w 1441308"/>
                  <a:gd name="connsiteY7" fmla="*/ 1024878 h 1145506"/>
                  <a:gd name="connsiteX8" fmla="*/ 171472 w 1441308"/>
                  <a:gd name="connsiteY8" fmla="*/ 540188 h 1145506"/>
                  <a:gd name="connsiteX9" fmla="*/ -269 w 1441308"/>
                  <a:gd name="connsiteY9" fmla="*/ 140025 h 11455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441308" h="1145506">
                    <a:moveTo>
                      <a:pt x="-269" y="140025"/>
                    </a:moveTo>
                    <a:cubicBezTo>
                      <a:pt x="19836" y="117221"/>
                      <a:pt x="37359" y="92296"/>
                      <a:pt x="51984" y="65675"/>
                    </a:cubicBezTo>
                    <a:cubicBezTo>
                      <a:pt x="95614" y="-11126"/>
                      <a:pt x="200684" y="-24130"/>
                      <a:pt x="260004" y="41315"/>
                    </a:cubicBezTo>
                    <a:cubicBezTo>
                      <a:pt x="475658" y="279067"/>
                      <a:pt x="935377" y="821052"/>
                      <a:pt x="1037855" y="888523"/>
                    </a:cubicBezTo>
                    <a:cubicBezTo>
                      <a:pt x="1066832" y="907369"/>
                      <a:pt x="1235746" y="1004854"/>
                      <a:pt x="1396415" y="985630"/>
                    </a:cubicBezTo>
                    <a:cubicBezTo>
                      <a:pt x="1396415" y="985630"/>
                      <a:pt x="1475712" y="1015785"/>
                      <a:pt x="1422894" y="1078780"/>
                    </a:cubicBezTo>
                    <a:cubicBezTo>
                      <a:pt x="1395708" y="1111150"/>
                      <a:pt x="987488" y="1144744"/>
                      <a:pt x="987488" y="1144744"/>
                    </a:cubicBezTo>
                    <a:lnTo>
                      <a:pt x="955684" y="1024878"/>
                    </a:lnTo>
                    <a:cubicBezTo>
                      <a:pt x="718074" y="849039"/>
                      <a:pt x="422274" y="861666"/>
                      <a:pt x="171472" y="540188"/>
                    </a:cubicBezTo>
                    <a:cubicBezTo>
                      <a:pt x="33325" y="363029"/>
                      <a:pt x="-269" y="140025"/>
                      <a:pt x="-269" y="140025"/>
                    </a:cubicBezTo>
                    <a:close/>
                  </a:path>
                </a:pathLst>
              </a:custGeom>
              <a:solidFill>
                <a:srgbClr val="DE623C"/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D93E7259-8AE9-6898-2914-65C1CBCE3ECD}"/>
                  </a:ext>
                </a:extLst>
              </p:cNvPr>
              <p:cNvSpPr/>
              <p:nvPr/>
            </p:nvSpPr>
            <p:spPr>
              <a:xfrm>
                <a:off x="4991759" y="5560581"/>
                <a:ext cx="620020" cy="395049"/>
              </a:xfrm>
              <a:custGeom>
                <a:avLst/>
                <a:gdLst>
                  <a:gd name="connsiteX0" fmla="*/ 134261 w 620020"/>
                  <a:gd name="connsiteY0" fmla="*/ 287849 h 395049"/>
                  <a:gd name="connsiteX1" fmla="*/ 298321 w 620020"/>
                  <a:gd name="connsiteY1" fmla="*/ 394286 h 395049"/>
                  <a:gd name="connsiteX2" fmla="*/ 320890 w 620020"/>
                  <a:gd name="connsiteY2" fmla="*/ 367382 h 395049"/>
                  <a:gd name="connsiteX3" fmla="*/ 187880 w 620020"/>
                  <a:gd name="connsiteY3" fmla="*/ 243512 h 395049"/>
                  <a:gd name="connsiteX4" fmla="*/ 438870 w 620020"/>
                  <a:gd name="connsiteY4" fmla="*/ 233618 h 395049"/>
                  <a:gd name="connsiteX5" fmla="*/ 619752 w 620020"/>
                  <a:gd name="connsiteY5" fmla="*/ 11791 h 395049"/>
                  <a:gd name="connsiteX6" fmla="*/ 460545 w 620020"/>
                  <a:gd name="connsiteY6" fmla="*/ 60228 h 395049"/>
                  <a:gd name="connsiteX7" fmla="*/ 395570 w 620020"/>
                  <a:gd name="connsiteY7" fmla="*/ 163414 h 395049"/>
                  <a:gd name="connsiteX8" fmla="*/ 19767 w 620020"/>
                  <a:gd name="connsiteY8" fmla="*/ 99052 h 395049"/>
                  <a:gd name="connsiteX9" fmla="*/ 134261 w 620020"/>
                  <a:gd name="connsiteY9" fmla="*/ 287849 h 395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20020" h="395049">
                    <a:moveTo>
                      <a:pt x="134261" y="287849"/>
                    </a:moveTo>
                    <a:lnTo>
                      <a:pt x="298321" y="394286"/>
                    </a:lnTo>
                    <a:lnTo>
                      <a:pt x="320890" y="367382"/>
                    </a:lnTo>
                    <a:lnTo>
                      <a:pt x="187880" y="243512"/>
                    </a:lnTo>
                    <a:cubicBezTo>
                      <a:pt x="263549" y="183815"/>
                      <a:pt x="438870" y="233618"/>
                      <a:pt x="438870" y="233618"/>
                    </a:cubicBezTo>
                    <a:cubicBezTo>
                      <a:pt x="496259" y="196537"/>
                      <a:pt x="608209" y="76247"/>
                      <a:pt x="619752" y="11791"/>
                    </a:cubicBezTo>
                    <a:cubicBezTo>
                      <a:pt x="582954" y="-34006"/>
                      <a:pt x="460545" y="60228"/>
                      <a:pt x="460545" y="60228"/>
                    </a:cubicBezTo>
                    <a:cubicBezTo>
                      <a:pt x="465256" y="80630"/>
                      <a:pt x="426338" y="151351"/>
                      <a:pt x="395570" y="163414"/>
                    </a:cubicBezTo>
                    <a:cubicBezTo>
                      <a:pt x="261806" y="192296"/>
                      <a:pt x="128512" y="154273"/>
                      <a:pt x="19767" y="99052"/>
                    </a:cubicBezTo>
                    <a:cubicBezTo>
                      <a:pt x="19767" y="98864"/>
                      <a:pt x="-71121" y="236586"/>
                      <a:pt x="134261" y="287849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21BC92DE-757D-05C3-EC31-3DD1097CF8F0}"/>
                  </a:ext>
                </a:extLst>
              </p:cNvPr>
              <p:cNvSpPr/>
              <p:nvPr/>
            </p:nvSpPr>
            <p:spPr>
              <a:xfrm>
                <a:off x="3964380" y="4805302"/>
                <a:ext cx="692295" cy="1705364"/>
              </a:xfrm>
              <a:custGeom>
                <a:avLst/>
                <a:gdLst>
                  <a:gd name="connsiteX0" fmla="*/ 88790 w 692295"/>
                  <a:gd name="connsiteY0" fmla="*/ 1705 h 1705364"/>
                  <a:gd name="connsiteX1" fmla="*/ 32250 w 692295"/>
                  <a:gd name="connsiteY1" fmla="*/ 65454 h 1705364"/>
                  <a:gd name="connsiteX2" fmla="*/ 41673 w 692295"/>
                  <a:gd name="connsiteY2" fmla="*/ 492474 h 1705364"/>
                  <a:gd name="connsiteX3" fmla="*/ 381856 w 692295"/>
                  <a:gd name="connsiteY3" fmla="*/ 1320693 h 1705364"/>
                  <a:gd name="connsiteX4" fmla="*/ 541583 w 692295"/>
                  <a:gd name="connsiteY4" fmla="*/ 1704601 h 1705364"/>
                  <a:gd name="connsiteX5" fmla="*/ 692026 w 692295"/>
                  <a:gd name="connsiteY5" fmla="*/ 1657484 h 1705364"/>
                  <a:gd name="connsiteX6" fmla="*/ 574611 w 692295"/>
                  <a:gd name="connsiteY6" fmla="*/ 1478817 h 1705364"/>
                  <a:gd name="connsiteX7" fmla="*/ 476467 w 692295"/>
                  <a:gd name="connsiteY7" fmla="*/ 1098302 h 1705364"/>
                  <a:gd name="connsiteX8" fmla="*/ 161633 w 692295"/>
                  <a:gd name="connsiteY8" fmla="*/ 19939 h 1705364"/>
                  <a:gd name="connsiteX9" fmla="*/ 88790 w 692295"/>
                  <a:gd name="connsiteY9" fmla="*/ 1705 h 17053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92295" h="1705364">
                    <a:moveTo>
                      <a:pt x="88790" y="1705"/>
                    </a:moveTo>
                    <a:cubicBezTo>
                      <a:pt x="58871" y="9715"/>
                      <a:pt x="36617" y="34781"/>
                      <a:pt x="32250" y="65454"/>
                    </a:cubicBezTo>
                    <a:cubicBezTo>
                      <a:pt x="20565" y="148474"/>
                      <a:pt x="-39886" y="316492"/>
                      <a:pt x="41673" y="492474"/>
                    </a:cubicBezTo>
                    <a:cubicBezTo>
                      <a:pt x="242344" y="924535"/>
                      <a:pt x="360842" y="1209215"/>
                      <a:pt x="381856" y="1320693"/>
                    </a:cubicBezTo>
                    <a:cubicBezTo>
                      <a:pt x="329463" y="1418885"/>
                      <a:pt x="538473" y="1687026"/>
                      <a:pt x="541583" y="1704601"/>
                    </a:cubicBezTo>
                    <a:lnTo>
                      <a:pt x="692026" y="1657484"/>
                    </a:lnTo>
                    <a:cubicBezTo>
                      <a:pt x="692026" y="1657484"/>
                      <a:pt x="605708" y="1529091"/>
                      <a:pt x="574611" y="1478817"/>
                    </a:cubicBezTo>
                    <a:cubicBezTo>
                      <a:pt x="500591" y="1359093"/>
                      <a:pt x="488482" y="1212183"/>
                      <a:pt x="476467" y="1098302"/>
                    </a:cubicBezTo>
                    <a:cubicBezTo>
                      <a:pt x="425110" y="612104"/>
                      <a:pt x="513406" y="305138"/>
                      <a:pt x="161633" y="19939"/>
                    </a:cubicBezTo>
                    <a:cubicBezTo>
                      <a:pt x="140995" y="3072"/>
                      <a:pt x="114798" y="-5268"/>
                      <a:pt x="88790" y="1705"/>
                    </a:cubicBezTo>
                    <a:close/>
                  </a:path>
                </a:pathLst>
              </a:custGeom>
              <a:solidFill>
                <a:srgbClr val="F37A50"/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id="{9B668884-81A2-F8D9-25EB-C233BB67A461}"/>
                  </a:ext>
                </a:extLst>
              </p:cNvPr>
              <p:cNvSpPr/>
              <p:nvPr/>
            </p:nvSpPr>
            <p:spPr>
              <a:xfrm>
                <a:off x="4247290" y="6126990"/>
                <a:ext cx="539618" cy="440417"/>
              </a:xfrm>
              <a:custGeom>
                <a:avLst/>
                <a:gdLst>
                  <a:gd name="connsiteX0" fmla="*/ 24219 w 539618"/>
                  <a:gd name="connsiteY0" fmla="*/ 204811 h 440417"/>
                  <a:gd name="connsiteX1" fmla="*/ 39014 w 539618"/>
                  <a:gd name="connsiteY1" fmla="*/ 400063 h 440417"/>
                  <a:gd name="connsiteX2" fmla="*/ 74115 w 539618"/>
                  <a:gd name="connsiteY2" fmla="*/ 401712 h 440417"/>
                  <a:gd name="connsiteX3" fmla="*/ 92114 w 539618"/>
                  <a:gd name="connsiteY3" fmla="*/ 220407 h 440417"/>
                  <a:gd name="connsiteX4" fmla="*/ 252311 w 539618"/>
                  <a:gd name="connsiteY4" fmla="*/ 414010 h 440417"/>
                  <a:gd name="connsiteX5" fmla="*/ 538405 w 539618"/>
                  <a:gd name="connsiteY5" fmla="*/ 423433 h 440417"/>
                  <a:gd name="connsiteX6" fmla="*/ 403368 w 539618"/>
                  <a:gd name="connsiteY6" fmla="*/ 326184 h 440417"/>
                  <a:gd name="connsiteX7" fmla="*/ 281901 w 539618"/>
                  <a:gd name="connsiteY7" fmla="*/ 337115 h 440417"/>
                  <a:gd name="connsiteX8" fmla="*/ 99276 w 539618"/>
                  <a:gd name="connsiteY8" fmla="*/ -760 h 440417"/>
                  <a:gd name="connsiteX9" fmla="*/ 24219 w 539618"/>
                  <a:gd name="connsiteY9" fmla="*/ 204811 h 4404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39618" h="440417">
                    <a:moveTo>
                      <a:pt x="24219" y="204811"/>
                    </a:moveTo>
                    <a:lnTo>
                      <a:pt x="39014" y="400063"/>
                    </a:lnTo>
                    <a:lnTo>
                      <a:pt x="74115" y="401712"/>
                    </a:lnTo>
                    <a:lnTo>
                      <a:pt x="92114" y="220407"/>
                    </a:lnTo>
                    <a:cubicBezTo>
                      <a:pt x="185500" y="244389"/>
                      <a:pt x="252311" y="414010"/>
                      <a:pt x="252311" y="414010"/>
                    </a:cubicBezTo>
                    <a:cubicBezTo>
                      <a:pt x="316626" y="437144"/>
                      <a:pt x="480168" y="453211"/>
                      <a:pt x="538405" y="423433"/>
                    </a:cubicBezTo>
                    <a:cubicBezTo>
                      <a:pt x="552540" y="366375"/>
                      <a:pt x="403368" y="326184"/>
                      <a:pt x="403368" y="326184"/>
                    </a:cubicBezTo>
                    <a:cubicBezTo>
                      <a:pt x="389845" y="342157"/>
                      <a:pt x="310171" y="354454"/>
                      <a:pt x="281901" y="337115"/>
                    </a:cubicBezTo>
                    <a:cubicBezTo>
                      <a:pt x="177867" y="248253"/>
                      <a:pt x="121327" y="119247"/>
                      <a:pt x="99276" y="-760"/>
                    </a:cubicBezTo>
                    <a:cubicBezTo>
                      <a:pt x="99134" y="-995"/>
                      <a:pt x="-59743" y="10266"/>
                      <a:pt x="24219" y="204811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8" name="Freeform: Shape 117">
                <a:extLst>
                  <a:ext uri="{FF2B5EF4-FFF2-40B4-BE49-F238E27FC236}">
                    <a16:creationId xmlns:a16="http://schemas.microsoft.com/office/drawing/2014/main" id="{F6CB0C5A-9005-54BA-031D-4D51696AC557}"/>
                  </a:ext>
                </a:extLst>
              </p:cNvPr>
              <p:cNvSpPr/>
              <p:nvPr/>
            </p:nvSpPr>
            <p:spPr>
              <a:xfrm>
                <a:off x="3167832" y="3254706"/>
                <a:ext cx="236432" cy="248305"/>
              </a:xfrm>
              <a:custGeom>
                <a:avLst/>
                <a:gdLst>
                  <a:gd name="connsiteX0" fmla="*/ 180047 w 236432"/>
                  <a:gd name="connsiteY0" fmla="*/ 26235 h 248305"/>
                  <a:gd name="connsiteX1" fmla="*/ -269 w 236432"/>
                  <a:gd name="connsiteY1" fmla="*/ -763 h 248305"/>
                  <a:gd name="connsiteX2" fmla="*/ 14102 w 236432"/>
                  <a:gd name="connsiteY2" fmla="*/ 166596 h 248305"/>
                  <a:gd name="connsiteX3" fmla="*/ 88640 w 236432"/>
                  <a:gd name="connsiteY3" fmla="*/ 247542 h 248305"/>
                  <a:gd name="connsiteX4" fmla="*/ 236163 w 236432"/>
                  <a:gd name="connsiteY4" fmla="*/ 207682 h 2483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6432" h="248305">
                    <a:moveTo>
                      <a:pt x="180047" y="26235"/>
                    </a:moveTo>
                    <a:lnTo>
                      <a:pt x="-269" y="-763"/>
                    </a:lnTo>
                    <a:lnTo>
                      <a:pt x="14102" y="166596"/>
                    </a:lnTo>
                    <a:cubicBezTo>
                      <a:pt x="14102" y="166596"/>
                      <a:pt x="48591" y="242407"/>
                      <a:pt x="88640" y="247542"/>
                    </a:cubicBezTo>
                    <a:lnTo>
                      <a:pt x="236163" y="207682"/>
                    </a:lnTo>
                    <a:close/>
                  </a:path>
                </a:pathLst>
              </a:custGeom>
              <a:solidFill>
                <a:srgbClr val="F37A50"/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DDBA217A-018A-F12D-B9F2-EA4923A7492E}"/>
                  </a:ext>
                </a:extLst>
              </p:cNvPr>
              <p:cNvSpPr/>
              <p:nvPr/>
            </p:nvSpPr>
            <p:spPr>
              <a:xfrm>
                <a:off x="2988355" y="2615313"/>
                <a:ext cx="578188" cy="716432"/>
              </a:xfrm>
              <a:custGeom>
                <a:avLst/>
                <a:gdLst>
                  <a:gd name="connsiteX0" fmla="*/ 12368 w 578188"/>
                  <a:gd name="connsiteY0" fmla="*/ 423636 h 716432"/>
                  <a:gd name="connsiteX1" fmla="*/ 373094 w 578188"/>
                  <a:gd name="connsiteY1" fmla="*/ 709446 h 716432"/>
                  <a:gd name="connsiteX2" fmla="*/ 565283 w 578188"/>
                  <a:gd name="connsiteY2" fmla="*/ 291238 h 716432"/>
                  <a:gd name="connsiteX3" fmla="*/ 204557 w 578188"/>
                  <a:gd name="connsiteY3" fmla="*/ 5474 h 716432"/>
                  <a:gd name="connsiteX4" fmla="*/ 12368 w 578188"/>
                  <a:gd name="connsiteY4" fmla="*/ 423636 h 716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8188" h="716432">
                    <a:moveTo>
                      <a:pt x="12368" y="423636"/>
                    </a:moveTo>
                    <a:cubicBezTo>
                      <a:pt x="58919" y="618040"/>
                      <a:pt x="220435" y="745962"/>
                      <a:pt x="373094" y="709446"/>
                    </a:cubicBezTo>
                    <a:cubicBezTo>
                      <a:pt x="525752" y="672931"/>
                      <a:pt x="611835" y="485642"/>
                      <a:pt x="565283" y="291238"/>
                    </a:cubicBezTo>
                    <a:cubicBezTo>
                      <a:pt x="518732" y="96834"/>
                      <a:pt x="357215" y="-31089"/>
                      <a:pt x="204557" y="5474"/>
                    </a:cubicBezTo>
                    <a:cubicBezTo>
                      <a:pt x="51899" y="42037"/>
                      <a:pt x="-34184" y="229232"/>
                      <a:pt x="12368" y="423636"/>
                    </a:cubicBezTo>
                    <a:close/>
                  </a:path>
                </a:pathLst>
              </a:custGeom>
              <a:solidFill>
                <a:srgbClr val="F37A50"/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E8F57CED-89BB-8274-AEA2-7C89122901B9}"/>
                  </a:ext>
                </a:extLst>
              </p:cNvPr>
              <p:cNvSpPr/>
              <p:nvPr/>
            </p:nvSpPr>
            <p:spPr>
              <a:xfrm>
                <a:off x="3479466" y="2918904"/>
                <a:ext cx="54684" cy="54673"/>
              </a:xfrm>
              <a:custGeom>
                <a:avLst/>
                <a:gdLst>
                  <a:gd name="connsiteX0" fmla="*/ 2602 w 54684"/>
                  <a:gd name="connsiteY0" fmla="*/ 38721 h 54673"/>
                  <a:gd name="connsiteX1" fmla="*/ 39230 w 54684"/>
                  <a:gd name="connsiteY1" fmla="*/ 51066 h 54673"/>
                  <a:gd name="connsiteX2" fmla="*/ 51561 w 54684"/>
                  <a:gd name="connsiteY2" fmla="*/ 14409 h 54673"/>
                  <a:gd name="connsiteX3" fmla="*/ 14932 w 54684"/>
                  <a:gd name="connsiteY3" fmla="*/ 2111 h 54673"/>
                  <a:gd name="connsiteX4" fmla="*/ 14899 w 54684"/>
                  <a:gd name="connsiteY4" fmla="*/ 2111 h 54673"/>
                  <a:gd name="connsiteX5" fmla="*/ 2578 w 54684"/>
                  <a:gd name="connsiteY5" fmla="*/ 38674 h 54673"/>
                  <a:gd name="connsiteX6" fmla="*/ 2602 w 54684"/>
                  <a:gd name="connsiteY6" fmla="*/ 38721 h 546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4684" h="54673">
                    <a:moveTo>
                      <a:pt x="2602" y="38721"/>
                    </a:moveTo>
                    <a:cubicBezTo>
                      <a:pt x="9311" y="52244"/>
                      <a:pt x="25708" y="57756"/>
                      <a:pt x="39230" y="51066"/>
                    </a:cubicBezTo>
                    <a:cubicBezTo>
                      <a:pt x="52748" y="44328"/>
                      <a:pt x="58270" y="27931"/>
                      <a:pt x="51561" y="14409"/>
                    </a:cubicBezTo>
                    <a:cubicBezTo>
                      <a:pt x="44851" y="886"/>
                      <a:pt x="28455" y="-4626"/>
                      <a:pt x="14932" y="2111"/>
                    </a:cubicBezTo>
                    <a:cubicBezTo>
                      <a:pt x="14923" y="2111"/>
                      <a:pt x="14908" y="2111"/>
                      <a:pt x="14899" y="2111"/>
                    </a:cubicBezTo>
                    <a:cubicBezTo>
                      <a:pt x="1400" y="8802"/>
                      <a:pt x="-4117" y="25151"/>
                      <a:pt x="2578" y="38674"/>
                    </a:cubicBezTo>
                    <a:cubicBezTo>
                      <a:pt x="2587" y="38674"/>
                      <a:pt x="2592" y="38721"/>
                      <a:pt x="2602" y="38721"/>
                    </a:cubicBezTo>
                    <a:close/>
                  </a:path>
                </a:pathLst>
              </a:custGeom>
              <a:solidFill>
                <a:srgbClr val="000000"/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id="{F59C606C-EC87-146B-0DB4-74335C1223C7}"/>
                  </a:ext>
                </a:extLst>
              </p:cNvPr>
              <p:cNvSpPr/>
              <p:nvPr/>
            </p:nvSpPr>
            <p:spPr>
              <a:xfrm>
                <a:off x="3264817" y="2968581"/>
                <a:ext cx="59081" cy="59101"/>
              </a:xfrm>
              <a:custGeom>
                <a:avLst/>
                <a:gdLst>
                  <a:gd name="connsiteX0" fmla="*/ 2822 w 59081"/>
                  <a:gd name="connsiteY0" fmla="*/ 41957 h 59101"/>
                  <a:gd name="connsiteX1" fmla="*/ 42438 w 59081"/>
                  <a:gd name="connsiteY1" fmla="*/ 55244 h 59101"/>
                  <a:gd name="connsiteX2" fmla="*/ 55706 w 59081"/>
                  <a:gd name="connsiteY2" fmla="*/ 15618 h 59101"/>
                  <a:gd name="connsiteX3" fmla="*/ 16109 w 59081"/>
                  <a:gd name="connsiteY3" fmla="*/ 2331 h 59101"/>
                  <a:gd name="connsiteX4" fmla="*/ 2822 w 59081"/>
                  <a:gd name="connsiteY4" fmla="*/ 41957 h 59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081" h="59101">
                    <a:moveTo>
                      <a:pt x="2822" y="41957"/>
                    </a:moveTo>
                    <a:cubicBezTo>
                      <a:pt x="10097" y="56563"/>
                      <a:pt x="27836" y="62499"/>
                      <a:pt x="42438" y="55244"/>
                    </a:cubicBezTo>
                    <a:cubicBezTo>
                      <a:pt x="57044" y="47940"/>
                      <a:pt x="62981" y="30224"/>
                      <a:pt x="55706" y="15618"/>
                    </a:cubicBezTo>
                    <a:cubicBezTo>
                      <a:pt x="48435" y="1012"/>
                      <a:pt x="30710" y="-4924"/>
                      <a:pt x="16109" y="2331"/>
                    </a:cubicBezTo>
                    <a:cubicBezTo>
                      <a:pt x="1512" y="9634"/>
                      <a:pt x="-4429" y="27350"/>
                      <a:pt x="2822" y="41957"/>
                    </a:cubicBezTo>
                    <a:close/>
                  </a:path>
                </a:pathLst>
              </a:custGeom>
              <a:solidFill>
                <a:srgbClr val="000000"/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8057991C-ECC3-CED9-AA16-1BA8D193E840}"/>
                  </a:ext>
                </a:extLst>
              </p:cNvPr>
              <p:cNvSpPr/>
              <p:nvPr/>
            </p:nvSpPr>
            <p:spPr>
              <a:xfrm>
                <a:off x="3220316" y="2923371"/>
                <a:ext cx="83667" cy="64600"/>
              </a:xfrm>
              <a:custGeom>
                <a:avLst/>
                <a:gdLst>
                  <a:gd name="connsiteX0" fmla="*/ 14624 w 83667"/>
                  <a:gd name="connsiteY0" fmla="*/ 62666 h 64600"/>
                  <a:gd name="connsiteX1" fmla="*/ 19336 w 83667"/>
                  <a:gd name="connsiteY1" fmla="*/ 57954 h 64600"/>
                  <a:gd name="connsiteX2" fmla="*/ 74557 w 83667"/>
                  <a:gd name="connsiteY2" fmla="*/ 19696 h 64600"/>
                  <a:gd name="connsiteX3" fmla="*/ 83297 w 83667"/>
                  <a:gd name="connsiteY3" fmla="*/ 8104 h 64600"/>
                  <a:gd name="connsiteX4" fmla="*/ 71683 w 83667"/>
                  <a:gd name="connsiteY4" fmla="*/ -659 h 64600"/>
                  <a:gd name="connsiteX5" fmla="*/ 678 w 83667"/>
                  <a:gd name="connsiteY5" fmla="*/ 49332 h 64600"/>
                  <a:gd name="connsiteX6" fmla="*/ 5672 w 83667"/>
                  <a:gd name="connsiteY6" fmla="*/ 62948 h 64600"/>
                  <a:gd name="connsiteX7" fmla="*/ 14624 w 83667"/>
                  <a:gd name="connsiteY7" fmla="*/ 62666 h 64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3667" h="64600">
                    <a:moveTo>
                      <a:pt x="14624" y="62666"/>
                    </a:moveTo>
                    <a:cubicBezTo>
                      <a:pt x="16683" y="61676"/>
                      <a:pt x="18342" y="60027"/>
                      <a:pt x="19336" y="57954"/>
                    </a:cubicBezTo>
                    <a:cubicBezTo>
                      <a:pt x="34131" y="26009"/>
                      <a:pt x="74180" y="19790"/>
                      <a:pt x="74557" y="19696"/>
                    </a:cubicBezTo>
                    <a:cubicBezTo>
                      <a:pt x="80178" y="18894"/>
                      <a:pt x="84088" y="13712"/>
                      <a:pt x="83297" y="8104"/>
                    </a:cubicBezTo>
                    <a:cubicBezTo>
                      <a:pt x="82505" y="2451"/>
                      <a:pt x="77304" y="-1460"/>
                      <a:pt x="71683" y="-659"/>
                    </a:cubicBezTo>
                    <a:cubicBezTo>
                      <a:pt x="69562" y="-329"/>
                      <a:pt x="20278" y="7068"/>
                      <a:pt x="678" y="49332"/>
                    </a:cubicBezTo>
                    <a:cubicBezTo>
                      <a:pt x="-1692" y="54468"/>
                      <a:pt x="541" y="60545"/>
                      <a:pt x="5672" y="62948"/>
                    </a:cubicBezTo>
                    <a:cubicBezTo>
                      <a:pt x="8541" y="64221"/>
                      <a:pt x="11844" y="64126"/>
                      <a:pt x="14624" y="62666"/>
                    </a:cubicBezTo>
                    <a:close/>
                  </a:path>
                </a:pathLst>
              </a:custGeom>
              <a:solidFill>
                <a:srgbClr val="2C2858"/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id="{17A4400A-B8F2-698A-FB25-B743486F5002}"/>
                  </a:ext>
                </a:extLst>
              </p:cNvPr>
              <p:cNvSpPr/>
              <p:nvPr/>
            </p:nvSpPr>
            <p:spPr>
              <a:xfrm>
                <a:off x="3466046" y="2881597"/>
                <a:ext cx="81601" cy="38273"/>
              </a:xfrm>
              <a:custGeom>
                <a:avLst/>
                <a:gdLst>
                  <a:gd name="connsiteX0" fmla="*/ 75577 w 81601"/>
                  <a:gd name="connsiteY0" fmla="*/ 36450 h 38273"/>
                  <a:gd name="connsiteX1" fmla="*/ 78310 w 81601"/>
                  <a:gd name="connsiteY1" fmla="*/ 34472 h 38273"/>
                  <a:gd name="connsiteX2" fmla="*/ 78361 w 81601"/>
                  <a:gd name="connsiteY2" fmla="*/ 20007 h 38273"/>
                  <a:gd name="connsiteX3" fmla="*/ 78310 w 81601"/>
                  <a:gd name="connsiteY3" fmla="*/ 19959 h 38273"/>
                  <a:gd name="connsiteX4" fmla="*/ 6692 w 81601"/>
                  <a:gd name="connsiteY4" fmla="*/ 2385 h 38273"/>
                  <a:gd name="connsiteX5" fmla="*/ 284 w 81601"/>
                  <a:gd name="connsiteY5" fmla="*/ 15436 h 38273"/>
                  <a:gd name="connsiteX6" fmla="*/ 13336 w 81601"/>
                  <a:gd name="connsiteY6" fmla="*/ 21844 h 38273"/>
                  <a:gd name="connsiteX7" fmla="*/ 63892 w 81601"/>
                  <a:gd name="connsiteY7" fmla="*/ 34566 h 38273"/>
                  <a:gd name="connsiteX8" fmla="*/ 75577 w 81601"/>
                  <a:gd name="connsiteY8" fmla="*/ 36450 h 382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1601" h="38273">
                    <a:moveTo>
                      <a:pt x="75577" y="36450"/>
                    </a:moveTo>
                    <a:cubicBezTo>
                      <a:pt x="76599" y="35979"/>
                      <a:pt x="77523" y="35272"/>
                      <a:pt x="78310" y="34472"/>
                    </a:cubicBezTo>
                    <a:cubicBezTo>
                      <a:pt x="82319" y="30514"/>
                      <a:pt x="82343" y="24011"/>
                      <a:pt x="78361" y="20007"/>
                    </a:cubicBezTo>
                    <a:cubicBezTo>
                      <a:pt x="78343" y="20007"/>
                      <a:pt x="78329" y="19959"/>
                      <a:pt x="78310" y="19959"/>
                    </a:cubicBezTo>
                    <a:cubicBezTo>
                      <a:pt x="59468" y="1396"/>
                      <a:pt x="31980" y="-5342"/>
                      <a:pt x="6692" y="2385"/>
                    </a:cubicBezTo>
                    <a:cubicBezTo>
                      <a:pt x="1321" y="4223"/>
                      <a:pt x="-1548" y="10065"/>
                      <a:pt x="284" y="15436"/>
                    </a:cubicBezTo>
                    <a:cubicBezTo>
                      <a:pt x="2117" y="20808"/>
                      <a:pt x="7964" y="23682"/>
                      <a:pt x="13336" y="21844"/>
                    </a:cubicBezTo>
                    <a:cubicBezTo>
                      <a:pt x="31250" y="16662"/>
                      <a:pt x="50553" y="21562"/>
                      <a:pt x="63892" y="34566"/>
                    </a:cubicBezTo>
                    <a:cubicBezTo>
                      <a:pt x="66992" y="37628"/>
                      <a:pt x="71676" y="38382"/>
                      <a:pt x="75577" y="36450"/>
                    </a:cubicBezTo>
                    <a:close/>
                  </a:path>
                </a:pathLst>
              </a:custGeom>
              <a:solidFill>
                <a:srgbClr val="2C2858"/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465F15A0-268D-5CFD-C415-FC865A062293}"/>
                  </a:ext>
                </a:extLst>
              </p:cNvPr>
              <p:cNvSpPr/>
              <p:nvPr/>
            </p:nvSpPr>
            <p:spPr>
              <a:xfrm>
                <a:off x="3441048" y="3015628"/>
                <a:ext cx="71137" cy="103134"/>
              </a:xfrm>
              <a:custGeom>
                <a:avLst/>
                <a:gdLst>
                  <a:gd name="connsiteX0" fmla="*/ 23491 w 71137"/>
                  <a:gd name="connsiteY0" fmla="*/ 1364 h 103134"/>
                  <a:gd name="connsiteX1" fmla="*/ 65897 w 71137"/>
                  <a:gd name="connsiteY1" fmla="*/ 41697 h 103134"/>
                  <a:gd name="connsiteX2" fmla="*/ 69478 w 71137"/>
                  <a:gd name="connsiteY2" fmla="*/ 56114 h 103134"/>
                  <a:gd name="connsiteX3" fmla="*/ 3514 w 71137"/>
                  <a:gd name="connsiteY3" fmla="*/ 102242 h 103134"/>
                  <a:gd name="connsiteX4" fmla="*/ -138 w 71137"/>
                  <a:gd name="connsiteY4" fmla="*/ 100310 h 103134"/>
                  <a:gd name="connsiteX5" fmla="*/ 451 w 71137"/>
                  <a:gd name="connsiteY5" fmla="*/ 97530 h 103134"/>
                  <a:gd name="connsiteX6" fmla="*/ 34093 w 71137"/>
                  <a:gd name="connsiteY6" fmla="*/ 58376 h 103134"/>
                  <a:gd name="connsiteX7" fmla="*/ 34093 w 71137"/>
                  <a:gd name="connsiteY7" fmla="*/ 46644 h 103134"/>
                  <a:gd name="connsiteX8" fmla="*/ 15529 w 71137"/>
                  <a:gd name="connsiteY8" fmla="*/ 6689 h 103134"/>
                  <a:gd name="connsiteX9" fmla="*/ 16848 w 71137"/>
                  <a:gd name="connsiteY9" fmla="*/ 45 h 103134"/>
                  <a:gd name="connsiteX10" fmla="*/ 23491 w 71137"/>
                  <a:gd name="connsiteY10" fmla="*/ 1364 h 103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1137" h="103134">
                    <a:moveTo>
                      <a:pt x="23491" y="1364"/>
                    </a:moveTo>
                    <a:cubicBezTo>
                      <a:pt x="38475" y="16772"/>
                      <a:pt x="51762" y="32650"/>
                      <a:pt x="65897" y="41697"/>
                    </a:cubicBezTo>
                    <a:cubicBezTo>
                      <a:pt x="70717" y="44806"/>
                      <a:pt x="72286" y="51120"/>
                      <a:pt x="69478" y="56114"/>
                    </a:cubicBezTo>
                    <a:cubicBezTo>
                      <a:pt x="57887" y="76563"/>
                      <a:pt x="24198" y="93431"/>
                      <a:pt x="3514" y="102242"/>
                    </a:cubicBezTo>
                    <a:cubicBezTo>
                      <a:pt x="1973" y="102713"/>
                      <a:pt x="338" y="101865"/>
                      <a:pt x="-138" y="100310"/>
                    </a:cubicBezTo>
                    <a:cubicBezTo>
                      <a:pt x="-439" y="99368"/>
                      <a:pt x="-213" y="98284"/>
                      <a:pt x="451" y="97530"/>
                    </a:cubicBezTo>
                    <a:cubicBezTo>
                      <a:pt x="21324" y="79249"/>
                      <a:pt x="30323" y="65773"/>
                      <a:pt x="34093" y="58376"/>
                    </a:cubicBezTo>
                    <a:cubicBezTo>
                      <a:pt x="35926" y="54701"/>
                      <a:pt x="35926" y="50319"/>
                      <a:pt x="34093" y="46644"/>
                    </a:cubicBezTo>
                    <a:cubicBezTo>
                      <a:pt x="29805" y="38210"/>
                      <a:pt x="21277" y="20965"/>
                      <a:pt x="15529" y="6689"/>
                    </a:cubicBezTo>
                    <a:cubicBezTo>
                      <a:pt x="14059" y="4474"/>
                      <a:pt x="14648" y="1506"/>
                      <a:pt x="16848" y="45"/>
                    </a:cubicBezTo>
                    <a:cubicBezTo>
                      <a:pt x="19048" y="-1415"/>
                      <a:pt x="22021" y="-850"/>
                      <a:pt x="23491" y="1364"/>
                    </a:cubicBezTo>
                    <a:close/>
                  </a:path>
                </a:pathLst>
              </a:custGeom>
              <a:solidFill>
                <a:srgbClr val="DE623C"/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id="{ED331BA9-6E6F-5E29-884D-1FCFFD438364}"/>
                  </a:ext>
                </a:extLst>
              </p:cNvPr>
              <p:cNvSpPr/>
              <p:nvPr/>
            </p:nvSpPr>
            <p:spPr>
              <a:xfrm>
                <a:off x="2952065" y="3020087"/>
                <a:ext cx="159293" cy="151689"/>
              </a:xfrm>
              <a:custGeom>
                <a:avLst/>
                <a:gdLst>
                  <a:gd name="connsiteX0" fmla="*/ 122160 w 159293"/>
                  <a:gd name="connsiteY0" fmla="*/ 20087 h 151689"/>
                  <a:gd name="connsiteX1" fmla="*/ 146566 w 159293"/>
                  <a:gd name="connsiteY1" fmla="*/ 127325 h 151689"/>
                  <a:gd name="connsiteX2" fmla="*/ 36596 w 159293"/>
                  <a:gd name="connsiteY2" fmla="*/ 130058 h 151689"/>
                  <a:gd name="connsiteX3" fmla="*/ 12189 w 159293"/>
                  <a:gd name="connsiteY3" fmla="*/ 22820 h 151689"/>
                  <a:gd name="connsiteX4" fmla="*/ 122160 w 159293"/>
                  <a:gd name="connsiteY4" fmla="*/ 20087 h 1516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9293" h="151689">
                    <a:moveTo>
                      <a:pt x="122160" y="20087"/>
                    </a:moveTo>
                    <a:cubicBezTo>
                      <a:pt x="159241" y="48970"/>
                      <a:pt x="170172" y="96982"/>
                      <a:pt x="146566" y="127325"/>
                    </a:cubicBezTo>
                    <a:cubicBezTo>
                      <a:pt x="122961" y="157668"/>
                      <a:pt x="73677" y="158940"/>
                      <a:pt x="36596" y="130058"/>
                    </a:cubicBezTo>
                    <a:cubicBezTo>
                      <a:pt x="-485" y="101175"/>
                      <a:pt x="-11416" y="53163"/>
                      <a:pt x="12189" y="22820"/>
                    </a:cubicBezTo>
                    <a:cubicBezTo>
                      <a:pt x="35795" y="-7523"/>
                      <a:pt x="85032" y="-8748"/>
                      <a:pt x="122160" y="20087"/>
                    </a:cubicBezTo>
                    <a:close/>
                  </a:path>
                </a:pathLst>
              </a:custGeom>
              <a:solidFill>
                <a:srgbClr val="F37A50"/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49EF71D6-A403-70B0-45DD-40926A0E5156}"/>
                  </a:ext>
                </a:extLst>
              </p:cNvPr>
              <p:cNvSpPr/>
              <p:nvPr/>
            </p:nvSpPr>
            <p:spPr>
              <a:xfrm>
                <a:off x="2999267" y="3058559"/>
                <a:ext cx="69386" cy="81620"/>
              </a:xfrm>
              <a:custGeom>
                <a:avLst/>
                <a:gdLst>
                  <a:gd name="connsiteX0" fmla="*/ 53801 w 69386"/>
                  <a:gd name="connsiteY0" fmla="*/ 80042 h 81620"/>
                  <a:gd name="connsiteX1" fmla="*/ 57430 w 69386"/>
                  <a:gd name="connsiteY1" fmla="*/ 77027 h 81620"/>
                  <a:gd name="connsiteX2" fmla="*/ 61010 w 69386"/>
                  <a:gd name="connsiteY2" fmla="*/ 20063 h 81620"/>
                  <a:gd name="connsiteX3" fmla="*/ 6779 w 69386"/>
                  <a:gd name="connsiteY3" fmla="*/ 1216 h 81620"/>
                  <a:gd name="connsiteX4" fmla="*/ 253 w 69386"/>
                  <a:gd name="connsiteY4" fmla="*/ 14220 h 81620"/>
                  <a:gd name="connsiteX5" fmla="*/ 13234 w 69386"/>
                  <a:gd name="connsiteY5" fmla="*/ 20722 h 81620"/>
                  <a:gd name="connsiteX6" fmla="*/ 44331 w 69386"/>
                  <a:gd name="connsiteY6" fmla="*/ 31795 h 81620"/>
                  <a:gd name="connsiteX7" fmla="*/ 41033 w 69386"/>
                  <a:gd name="connsiteY7" fmla="*/ 64446 h 81620"/>
                  <a:gd name="connsiteX8" fmla="*/ 43116 w 69386"/>
                  <a:gd name="connsiteY8" fmla="*/ 78817 h 81620"/>
                  <a:gd name="connsiteX9" fmla="*/ 53801 w 69386"/>
                  <a:gd name="connsiteY9" fmla="*/ 79806 h 81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9386" h="81620">
                    <a:moveTo>
                      <a:pt x="53801" y="80042"/>
                    </a:moveTo>
                    <a:cubicBezTo>
                      <a:pt x="55243" y="79335"/>
                      <a:pt x="56487" y="78299"/>
                      <a:pt x="57430" y="77027"/>
                    </a:cubicBezTo>
                    <a:cubicBezTo>
                      <a:pt x="71565" y="58180"/>
                      <a:pt x="73025" y="36789"/>
                      <a:pt x="61010" y="20063"/>
                    </a:cubicBezTo>
                    <a:cubicBezTo>
                      <a:pt x="48793" y="2865"/>
                      <a:pt x="27025" y="-4674"/>
                      <a:pt x="6779" y="1216"/>
                    </a:cubicBezTo>
                    <a:cubicBezTo>
                      <a:pt x="1393" y="3006"/>
                      <a:pt x="-1528" y="8802"/>
                      <a:pt x="253" y="14220"/>
                    </a:cubicBezTo>
                    <a:cubicBezTo>
                      <a:pt x="2034" y="19591"/>
                      <a:pt x="7848" y="22512"/>
                      <a:pt x="13234" y="20722"/>
                    </a:cubicBezTo>
                    <a:cubicBezTo>
                      <a:pt x="24891" y="17707"/>
                      <a:pt x="37212" y="22088"/>
                      <a:pt x="44331" y="31795"/>
                    </a:cubicBezTo>
                    <a:cubicBezTo>
                      <a:pt x="51022" y="41218"/>
                      <a:pt x="49844" y="52714"/>
                      <a:pt x="41033" y="64446"/>
                    </a:cubicBezTo>
                    <a:cubicBezTo>
                      <a:pt x="37640" y="68970"/>
                      <a:pt x="38573" y="75425"/>
                      <a:pt x="43116" y="78817"/>
                    </a:cubicBezTo>
                    <a:cubicBezTo>
                      <a:pt x="46211" y="81126"/>
                      <a:pt x="50338" y="81503"/>
                      <a:pt x="53801" y="79806"/>
                    </a:cubicBezTo>
                    <a:close/>
                  </a:path>
                </a:pathLst>
              </a:custGeom>
              <a:solidFill>
                <a:srgbClr val="DE623C"/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id="{530FAD02-EDC5-AEE3-8879-6AEB9FE648D9}"/>
                  </a:ext>
                </a:extLst>
              </p:cNvPr>
              <p:cNvSpPr/>
              <p:nvPr/>
            </p:nvSpPr>
            <p:spPr>
              <a:xfrm>
                <a:off x="3294349" y="3159650"/>
                <a:ext cx="172659" cy="58021"/>
              </a:xfrm>
              <a:custGeom>
                <a:avLst/>
                <a:gdLst>
                  <a:gd name="connsiteX0" fmla="*/ 1419 w 172659"/>
                  <a:gd name="connsiteY0" fmla="*/ 12356 h 58021"/>
                  <a:gd name="connsiteX1" fmla="*/ 2917 w 172659"/>
                  <a:gd name="connsiteY1" fmla="*/ 906 h 58021"/>
                  <a:gd name="connsiteX2" fmla="*/ 8911 w 172659"/>
                  <a:gd name="connsiteY2" fmla="*/ -695 h 58021"/>
                  <a:gd name="connsiteX3" fmla="*/ 163218 w 172659"/>
                  <a:gd name="connsiteY3" fmla="*/ -695 h 58021"/>
                  <a:gd name="connsiteX4" fmla="*/ 172331 w 172659"/>
                  <a:gd name="connsiteY4" fmla="*/ 6467 h 58021"/>
                  <a:gd name="connsiteX5" fmla="*/ 170757 w 172659"/>
                  <a:gd name="connsiteY5" fmla="*/ 12356 h 58021"/>
                  <a:gd name="connsiteX6" fmla="*/ 85946 w 172659"/>
                  <a:gd name="connsiteY6" fmla="*/ 57259 h 58021"/>
                  <a:gd name="connsiteX7" fmla="*/ 1419 w 172659"/>
                  <a:gd name="connsiteY7" fmla="*/ 12356 h 58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2659" h="58021">
                    <a:moveTo>
                      <a:pt x="1419" y="12356"/>
                    </a:moveTo>
                    <a:cubicBezTo>
                      <a:pt x="-1323" y="8775"/>
                      <a:pt x="-654" y="3687"/>
                      <a:pt x="2917" y="906"/>
                    </a:cubicBezTo>
                    <a:cubicBezTo>
                      <a:pt x="4623" y="-365"/>
                      <a:pt x="6776" y="-978"/>
                      <a:pt x="8911" y="-695"/>
                    </a:cubicBezTo>
                    <a:cubicBezTo>
                      <a:pt x="60117" y="6137"/>
                      <a:pt x="112012" y="6137"/>
                      <a:pt x="163218" y="-695"/>
                    </a:cubicBezTo>
                    <a:cubicBezTo>
                      <a:pt x="167713" y="-1214"/>
                      <a:pt x="171793" y="1991"/>
                      <a:pt x="172331" y="6467"/>
                    </a:cubicBezTo>
                    <a:cubicBezTo>
                      <a:pt x="172585" y="8540"/>
                      <a:pt x="172019" y="10660"/>
                      <a:pt x="170757" y="12356"/>
                    </a:cubicBezTo>
                    <a:cubicBezTo>
                      <a:pt x="157517" y="30214"/>
                      <a:pt x="130189" y="57259"/>
                      <a:pt x="85946" y="57259"/>
                    </a:cubicBezTo>
                    <a:cubicBezTo>
                      <a:pt x="41704" y="57259"/>
                      <a:pt x="14612" y="30214"/>
                      <a:pt x="1419" y="123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8" name="Freeform: Shape 127">
                <a:extLst>
                  <a:ext uri="{FF2B5EF4-FFF2-40B4-BE49-F238E27FC236}">
                    <a16:creationId xmlns:a16="http://schemas.microsoft.com/office/drawing/2014/main" id="{1D7EE4D1-C49D-3367-BFE1-4B835A5ABABC}"/>
                  </a:ext>
                </a:extLst>
              </p:cNvPr>
              <p:cNvSpPr/>
              <p:nvPr/>
            </p:nvSpPr>
            <p:spPr>
              <a:xfrm>
                <a:off x="2969909" y="2578324"/>
                <a:ext cx="485476" cy="444190"/>
              </a:xfrm>
              <a:custGeom>
                <a:avLst/>
                <a:gdLst>
                  <a:gd name="connsiteX0" fmla="*/ 27044 w 485476"/>
                  <a:gd name="connsiteY0" fmla="*/ 443427 h 444190"/>
                  <a:gd name="connsiteX1" fmla="*/ 485207 w 485476"/>
                  <a:gd name="connsiteY1" fmla="*/ 138064 h 444190"/>
                  <a:gd name="connsiteX2" fmla="*/ 156097 w 485476"/>
                  <a:gd name="connsiteY2" fmla="*/ 19141 h 444190"/>
                  <a:gd name="connsiteX3" fmla="*/ 27044 w 485476"/>
                  <a:gd name="connsiteY3" fmla="*/ 443427 h 444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85476" h="444190">
                    <a:moveTo>
                      <a:pt x="27044" y="443427"/>
                    </a:moveTo>
                    <a:cubicBezTo>
                      <a:pt x="209291" y="419021"/>
                      <a:pt x="464288" y="233381"/>
                      <a:pt x="485207" y="138064"/>
                    </a:cubicBezTo>
                    <a:cubicBezTo>
                      <a:pt x="449964" y="23617"/>
                      <a:pt x="262157" y="-33913"/>
                      <a:pt x="156097" y="19141"/>
                    </a:cubicBezTo>
                    <a:cubicBezTo>
                      <a:pt x="50037" y="72194"/>
                      <a:pt x="-50134" y="299392"/>
                      <a:pt x="27044" y="443427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51E34F61-28B0-452F-E1D8-15D3E6D69F9F}"/>
                  </a:ext>
                </a:extLst>
              </p:cNvPr>
              <p:cNvSpPr/>
              <p:nvPr/>
            </p:nvSpPr>
            <p:spPr>
              <a:xfrm>
                <a:off x="4670208" y="3448937"/>
                <a:ext cx="373704" cy="954134"/>
              </a:xfrm>
              <a:custGeom>
                <a:avLst/>
                <a:gdLst>
                  <a:gd name="connsiteX0" fmla="*/ 31572 w 373704"/>
                  <a:gd name="connsiteY0" fmla="*/ 951074 h 954134"/>
                  <a:gd name="connsiteX1" fmla="*/ 31572 w 373704"/>
                  <a:gd name="connsiteY1" fmla="*/ 951074 h 954134"/>
                  <a:gd name="connsiteX2" fmla="*/ 2030 w 373704"/>
                  <a:gd name="connsiteY2" fmla="*/ 892838 h 954134"/>
                  <a:gd name="connsiteX3" fmla="*/ 2030 w 373704"/>
                  <a:gd name="connsiteY3" fmla="*/ 892838 h 954134"/>
                  <a:gd name="connsiteX4" fmla="*/ 283317 w 373704"/>
                  <a:gd name="connsiteY4" fmla="*/ 31119 h 954134"/>
                  <a:gd name="connsiteX5" fmla="*/ 341506 w 373704"/>
                  <a:gd name="connsiteY5" fmla="*/ 1529 h 954134"/>
                  <a:gd name="connsiteX6" fmla="*/ 341553 w 373704"/>
                  <a:gd name="connsiteY6" fmla="*/ 1529 h 954134"/>
                  <a:gd name="connsiteX7" fmla="*/ 341553 w 373704"/>
                  <a:gd name="connsiteY7" fmla="*/ 1529 h 954134"/>
                  <a:gd name="connsiteX8" fmla="*/ 371143 w 373704"/>
                  <a:gd name="connsiteY8" fmla="*/ 59813 h 954134"/>
                  <a:gd name="connsiteX9" fmla="*/ 89855 w 373704"/>
                  <a:gd name="connsiteY9" fmla="*/ 921532 h 954134"/>
                  <a:gd name="connsiteX10" fmla="*/ 31572 w 373704"/>
                  <a:gd name="connsiteY10" fmla="*/ 951074 h 954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3704" h="954134">
                    <a:moveTo>
                      <a:pt x="31572" y="951074"/>
                    </a:moveTo>
                    <a:lnTo>
                      <a:pt x="31572" y="951074"/>
                    </a:lnTo>
                    <a:cubicBezTo>
                      <a:pt x="7330" y="943159"/>
                      <a:pt x="-5895" y="917056"/>
                      <a:pt x="2030" y="892838"/>
                    </a:cubicBezTo>
                    <a:cubicBezTo>
                      <a:pt x="2030" y="892838"/>
                      <a:pt x="2030" y="892838"/>
                      <a:pt x="2030" y="892838"/>
                    </a:cubicBezTo>
                    <a:lnTo>
                      <a:pt x="283317" y="31119"/>
                    </a:lnTo>
                    <a:cubicBezTo>
                      <a:pt x="291233" y="6854"/>
                      <a:pt x="317288" y="-6386"/>
                      <a:pt x="341506" y="1529"/>
                    </a:cubicBezTo>
                    <a:cubicBezTo>
                      <a:pt x="341553" y="1529"/>
                      <a:pt x="341553" y="1529"/>
                      <a:pt x="341553" y="1529"/>
                    </a:cubicBezTo>
                    <a:lnTo>
                      <a:pt x="341553" y="1529"/>
                    </a:lnTo>
                    <a:cubicBezTo>
                      <a:pt x="365818" y="9445"/>
                      <a:pt x="379058" y="35547"/>
                      <a:pt x="371143" y="59813"/>
                    </a:cubicBezTo>
                    <a:lnTo>
                      <a:pt x="89855" y="921532"/>
                    </a:lnTo>
                    <a:cubicBezTo>
                      <a:pt x="81911" y="945797"/>
                      <a:pt x="55823" y="958990"/>
                      <a:pt x="31572" y="951074"/>
                    </a:cubicBezTo>
                    <a:close/>
                  </a:path>
                </a:pathLst>
              </a:custGeom>
              <a:solidFill>
                <a:srgbClr val="FFFFFF"/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0" name="Freeform: Shape 129">
                <a:extLst>
                  <a:ext uri="{FF2B5EF4-FFF2-40B4-BE49-F238E27FC236}">
                    <a16:creationId xmlns:a16="http://schemas.microsoft.com/office/drawing/2014/main" id="{42816D78-38ED-C348-87CA-118F5EFDBBA6}"/>
                  </a:ext>
                </a:extLst>
              </p:cNvPr>
              <p:cNvSpPr/>
              <p:nvPr/>
            </p:nvSpPr>
            <p:spPr>
              <a:xfrm>
                <a:off x="4811737" y="3916226"/>
                <a:ext cx="119038" cy="297023"/>
              </a:xfrm>
              <a:custGeom>
                <a:avLst/>
                <a:gdLst>
                  <a:gd name="connsiteX0" fmla="*/ 39498 w 119038"/>
                  <a:gd name="connsiteY0" fmla="*/ 174794 h 297023"/>
                  <a:gd name="connsiteX1" fmla="*/ 96697 w 119038"/>
                  <a:gd name="connsiteY1" fmla="*/ -763 h 297023"/>
                  <a:gd name="connsiteX2" fmla="*/ 96697 w 119038"/>
                  <a:gd name="connsiteY2" fmla="*/ 196090 h 297023"/>
                  <a:gd name="connsiteX3" fmla="*/ -269 w 119038"/>
                  <a:gd name="connsiteY3" fmla="*/ 296261 h 297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9038" h="297023">
                    <a:moveTo>
                      <a:pt x="39498" y="174794"/>
                    </a:moveTo>
                    <a:lnTo>
                      <a:pt x="96697" y="-763"/>
                    </a:lnTo>
                    <a:cubicBezTo>
                      <a:pt x="96697" y="-763"/>
                      <a:pt x="146358" y="100208"/>
                      <a:pt x="96697" y="196090"/>
                    </a:cubicBezTo>
                    <a:cubicBezTo>
                      <a:pt x="47036" y="291974"/>
                      <a:pt x="-269" y="296261"/>
                      <a:pt x="-269" y="296261"/>
                    </a:cubicBezTo>
                    <a:close/>
                  </a:path>
                </a:pathLst>
              </a:custGeom>
              <a:solidFill>
                <a:srgbClr val="F37A50"/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EF4AC0DE-942C-F33C-5365-02395F1DB2A2}"/>
                  </a:ext>
                </a:extLst>
              </p:cNvPr>
              <p:cNvSpPr/>
              <p:nvPr/>
            </p:nvSpPr>
            <p:spPr>
              <a:xfrm>
                <a:off x="4740430" y="3925836"/>
                <a:ext cx="54392" cy="118971"/>
              </a:xfrm>
              <a:custGeom>
                <a:avLst/>
                <a:gdLst>
                  <a:gd name="connsiteX0" fmla="*/ 28916 w 54392"/>
                  <a:gd name="connsiteY0" fmla="*/ 118208 h 118971"/>
                  <a:gd name="connsiteX1" fmla="*/ 14404 w 54392"/>
                  <a:gd name="connsiteY1" fmla="*/ -762 h 118971"/>
                  <a:gd name="connsiteX2" fmla="*/ 54124 w 54392"/>
                  <a:gd name="connsiteY2" fmla="*/ 41031 h 1189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4392" h="118971">
                    <a:moveTo>
                      <a:pt x="28916" y="118208"/>
                    </a:moveTo>
                    <a:cubicBezTo>
                      <a:pt x="14404" y="84096"/>
                      <a:pt x="-19709" y="-1139"/>
                      <a:pt x="14404" y="-762"/>
                    </a:cubicBezTo>
                    <a:cubicBezTo>
                      <a:pt x="48517" y="-385"/>
                      <a:pt x="54124" y="41031"/>
                      <a:pt x="54124" y="41031"/>
                    </a:cubicBezTo>
                    <a:close/>
                  </a:path>
                </a:pathLst>
              </a:custGeom>
              <a:solidFill>
                <a:srgbClr val="F37A50"/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2" name="Freeform: Shape 131">
                <a:extLst>
                  <a:ext uri="{FF2B5EF4-FFF2-40B4-BE49-F238E27FC236}">
                    <a16:creationId xmlns:a16="http://schemas.microsoft.com/office/drawing/2014/main" id="{7ED7A98D-014B-89BB-606A-CEC144352388}"/>
                  </a:ext>
                </a:extLst>
              </p:cNvPr>
              <p:cNvSpPr/>
              <p:nvPr/>
            </p:nvSpPr>
            <p:spPr>
              <a:xfrm>
                <a:off x="1951700" y="3373402"/>
                <a:ext cx="1087779" cy="809904"/>
              </a:xfrm>
              <a:custGeom>
                <a:avLst/>
                <a:gdLst>
                  <a:gd name="connsiteX0" fmla="*/ -269 w 1087779"/>
                  <a:gd name="connsiteY0" fmla="*/ 157493 h 809904"/>
                  <a:gd name="connsiteX1" fmla="*/ 26352 w 1087779"/>
                  <a:gd name="connsiteY1" fmla="*/ -584 h 809904"/>
                  <a:gd name="connsiteX2" fmla="*/ 389151 w 1087779"/>
                  <a:gd name="connsiteY2" fmla="*/ 545170 h 809904"/>
                  <a:gd name="connsiteX3" fmla="*/ 934623 w 1087779"/>
                  <a:gd name="connsiteY3" fmla="*/ 132757 h 809904"/>
                  <a:gd name="connsiteX4" fmla="*/ 1081815 w 1087779"/>
                  <a:gd name="connsiteY4" fmla="*/ 234576 h 809904"/>
                  <a:gd name="connsiteX5" fmla="*/ 981127 w 1087779"/>
                  <a:gd name="connsiteY5" fmla="*/ 434210 h 809904"/>
                  <a:gd name="connsiteX6" fmla="*/ 316120 w 1087779"/>
                  <a:gd name="connsiteY6" fmla="*/ 806857 h 809904"/>
                  <a:gd name="connsiteX7" fmla="*/ -269 w 1087779"/>
                  <a:gd name="connsiteY7" fmla="*/ 157493 h 809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87779" h="809904">
                    <a:moveTo>
                      <a:pt x="-269" y="157493"/>
                    </a:moveTo>
                    <a:cubicBezTo>
                      <a:pt x="77097" y="79467"/>
                      <a:pt x="26352" y="-584"/>
                      <a:pt x="26352" y="-584"/>
                    </a:cubicBezTo>
                    <a:cubicBezTo>
                      <a:pt x="68757" y="-9677"/>
                      <a:pt x="292750" y="329564"/>
                      <a:pt x="389151" y="545170"/>
                    </a:cubicBezTo>
                    <a:cubicBezTo>
                      <a:pt x="557594" y="375549"/>
                      <a:pt x="854383" y="146138"/>
                      <a:pt x="934623" y="132757"/>
                    </a:cubicBezTo>
                    <a:cubicBezTo>
                      <a:pt x="934623" y="132757"/>
                      <a:pt x="1042991" y="103638"/>
                      <a:pt x="1081815" y="234576"/>
                    </a:cubicBezTo>
                    <a:cubicBezTo>
                      <a:pt x="1116541" y="351378"/>
                      <a:pt x="981127" y="434210"/>
                      <a:pt x="981127" y="434210"/>
                    </a:cubicBezTo>
                    <a:cubicBezTo>
                      <a:pt x="981127" y="434210"/>
                      <a:pt x="401590" y="843184"/>
                      <a:pt x="316120" y="806857"/>
                    </a:cubicBezTo>
                    <a:cubicBezTo>
                      <a:pt x="182968" y="750269"/>
                      <a:pt x="62302" y="263317"/>
                      <a:pt x="-269" y="157493"/>
                    </a:cubicBezTo>
                    <a:close/>
                  </a:path>
                </a:pathLst>
              </a:custGeom>
              <a:solidFill>
                <a:srgbClr val="F37A50"/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3" name="Freeform: Shape 132">
                <a:extLst>
                  <a:ext uri="{FF2B5EF4-FFF2-40B4-BE49-F238E27FC236}">
                    <a16:creationId xmlns:a16="http://schemas.microsoft.com/office/drawing/2014/main" id="{D73D5E71-B329-1944-EDFE-E86EFAB987BC}"/>
                  </a:ext>
                </a:extLst>
              </p:cNvPr>
              <p:cNvSpPr/>
              <p:nvPr/>
            </p:nvSpPr>
            <p:spPr>
              <a:xfrm>
                <a:off x="1473643" y="3269279"/>
                <a:ext cx="580017" cy="274629"/>
              </a:xfrm>
              <a:custGeom>
                <a:avLst/>
                <a:gdLst>
                  <a:gd name="connsiteX0" fmla="*/ 356839 w 580017"/>
                  <a:gd name="connsiteY0" fmla="*/ 251957 h 274629"/>
                  <a:gd name="connsiteX1" fmla="*/ 480803 w 580017"/>
                  <a:gd name="connsiteY1" fmla="*/ 273867 h 274629"/>
                  <a:gd name="connsiteX2" fmla="*/ 574094 w 580017"/>
                  <a:gd name="connsiteY2" fmla="*/ 228399 h 274629"/>
                  <a:gd name="connsiteX3" fmla="*/ 579748 w 580017"/>
                  <a:gd name="connsiteY3" fmla="*/ 171859 h 274629"/>
                  <a:gd name="connsiteX4" fmla="*/ 284797 w 580017"/>
                  <a:gd name="connsiteY4" fmla="*/ 5254 h 274629"/>
                  <a:gd name="connsiteX5" fmla="*/ 207243 w 580017"/>
                  <a:gd name="connsiteY5" fmla="*/ 2380 h 274629"/>
                  <a:gd name="connsiteX6" fmla="*/ 263783 w 580017"/>
                  <a:gd name="connsiteY6" fmla="*/ 62642 h 274629"/>
                  <a:gd name="connsiteX7" fmla="*/ 108816 w 580017"/>
                  <a:gd name="connsiteY7" fmla="*/ 77154 h 274629"/>
                  <a:gd name="connsiteX8" fmla="*/ 6478 w 580017"/>
                  <a:gd name="connsiteY8" fmla="*/ 116308 h 274629"/>
                  <a:gd name="connsiteX9" fmla="*/ 356839 w 580017"/>
                  <a:gd name="connsiteY9" fmla="*/ 251957 h 274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80017" h="274629">
                    <a:moveTo>
                      <a:pt x="356839" y="251957"/>
                    </a:moveTo>
                    <a:cubicBezTo>
                      <a:pt x="403956" y="254879"/>
                      <a:pt x="462569" y="231462"/>
                      <a:pt x="480803" y="273867"/>
                    </a:cubicBezTo>
                    <a:lnTo>
                      <a:pt x="574094" y="228399"/>
                    </a:lnTo>
                    <a:lnTo>
                      <a:pt x="579748" y="171859"/>
                    </a:lnTo>
                    <a:cubicBezTo>
                      <a:pt x="499650" y="43418"/>
                      <a:pt x="304115" y="6950"/>
                      <a:pt x="284797" y="5254"/>
                    </a:cubicBezTo>
                    <a:cubicBezTo>
                      <a:pt x="234524" y="872"/>
                      <a:pt x="211154" y="-4170"/>
                      <a:pt x="207243" y="2380"/>
                    </a:cubicBezTo>
                    <a:cubicBezTo>
                      <a:pt x="203332" y="8929"/>
                      <a:pt x="190988" y="53878"/>
                      <a:pt x="263783" y="62642"/>
                    </a:cubicBezTo>
                    <a:cubicBezTo>
                      <a:pt x="355284" y="73620"/>
                      <a:pt x="294550" y="146793"/>
                      <a:pt x="108816" y="77154"/>
                    </a:cubicBezTo>
                    <a:cubicBezTo>
                      <a:pt x="62312" y="59674"/>
                      <a:pt x="-25184" y="82337"/>
                      <a:pt x="6478" y="116308"/>
                    </a:cubicBezTo>
                    <a:cubicBezTo>
                      <a:pt x="41533" y="154001"/>
                      <a:pt x="141751" y="238859"/>
                      <a:pt x="356839" y="251957"/>
                    </a:cubicBezTo>
                    <a:close/>
                  </a:path>
                </a:pathLst>
              </a:custGeom>
              <a:solidFill>
                <a:srgbClr val="F37A50"/>
              </a:solidFill>
              <a:ln w="47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04DBF51D-1963-0364-A79E-4B6BD4C77D32}"/>
                </a:ext>
              </a:extLst>
            </p:cNvPr>
            <p:cNvSpPr txBox="1"/>
            <p:nvPr/>
          </p:nvSpPr>
          <p:spPr>
            <a:xfrm>
              <a:off x="521559" y="4137963"/>
              <a:ext cx="2791512" cy="7471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>
                <a:spcBef>
                  <a:spcPts val="600"/>
                </a:spcBef>
              </a:pPr>
              <a:r>
                <a:rPr lang="en-US" sz="1200" b="1" i="0" dirty="0">
                  <a:solidFill>
                    <a:schemeClr val="accent4"/>
                  </a:solidFill>
                  <a:effectLst/>
                  <a:latin typeface="Lora" pitchFamily="2" charset="0"/>
                </a:rPr>
                <a:t>Collaboration</a:t>
              </a:r>
            </a:p>
            <a:p>
              <a:pPr algn="r">
                <a:lnSpc>
                  <a:spcPct val="150000"/>
                </a:lnSpc>
                <a:spcBef>
                  <a:spcPts val="600"/>
                </a:spcBef>
              </a:pPr>
              <a:r>
                <a:rPr lang="en-US" sz="900" b="0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Lora" pitchFamily="2" charset="0"/>
                </a:rPr>
                <a:t>It promotes the idea of individuals working together toward a common goal</a:t>
              </a:r>
              <a:endParaRPr 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Lora" pitchFamily="2" charset="0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B7B4966-6467-EA50-1459-5B48F5BEBCCF}"/>
                </a:ext>
              </a:extLst>
            </p:cNvPr>
            <p:cNvSpPr txBox="1"/>
            <p:nvPr/>
          </p:nvSpPr>
          <p:spPr>
            <a:xfrm>
              <a:off x="1539377" y="1751421"/>
              <a:ext cx="3095627" cy="7471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>
                <a:spcBef>
                  <a:spcPts val="600"/>
                </a:spcBef>
              </a:pPr>
              <a:r>
                <a:rPr lang="en-US" sz="1200" b="1" i="0" dirty="0">
                  <a:solidFill>
                    <a:schemeClr val="accent5"/>
                  </a:solidFill>
                  <a:effectLst/>
                  <a:latin typeface="Lora" pitchFamily="2" charset="0"/>
                </a:rPr>
                <a:t>Synergy</a:t>
              </a:r>
            </a:p>
            <a:p>
              <a:pPr algn="r">
                <a:lnSpc>
                  <a:spcPct val="150000"/>
                </a:lnSpc>
                <a:spcBef>
                  <a:spcPts val="600"/>
                </a:spcBef>
              </a:pPr>
              <a:r>
                <a:rPr lang="en-US" sz="900" b="0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Lora" pitchFamily="2" charset="0"/>
                </a:rPr>
                <a:t>Teamwork enables the creation of synergy, where the combined efforts of team members result in outcomes</a:t>
              </a:r>
              <a:endParaRPr 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Lora" pitchFamily="2" charset="0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633F17B-9270-6AC1-A865-C23643CF1569}"/>
                </a:ext>
              </a:extLst>
            </p:cNvPr>
            <p:cNvSpPr txBox="1"/>
            <p:nvPr/>
          </p:nvSpPr>
          <p:spPr>
            <a:xfrm>
              <a:off x="7913428" y="5829225"/>
              <a:ext cx="3218321" cy="7471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sz="1200" b="1" i="0" dirty="0">
                  <a:solidFill>
                    <a:schemeClr val="accent6"/>
                  </a:solidFill>
                  <a:effectLst/>
                  <a:latin typeface="Lora" pitchFamily="2" charset="0"/>
                </a:rPr>
                <a:t>Improved Problem-Solving</a:t>
              </a:r>
            </a:p>
            <a:p>
              <a:pPr>
                <a:lnSpc>
                  <a:spcPct val="150000"/>
                </a:lnSpc>
                <a:spcBef>
                  <a:spcPts val="600"/>
                </a:spcBef>
              </a:pPr>
              <a:r>
                <a:rPr lang="en-US" sz="900" b="0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Lora" pitchFamily="2" charset="0"/>
                </a:rPr>
                <a:t>A well-functioning team can effectively tackle complex problems and find innovative solutions. </a:t>
              </a:r>
              <a:endParaRPr 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Lora" pitchFamily="2" charset="0"/>
              </a:endParaRPr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E7A9FDCB-6956-D291-B962-586FF5CBF3F7}"/>
                </a:ext>
              </a:extLst>
            </p:cNvPr>
            <p:cNvSpPr txBox="1"/>
            <p:nvPr/>
          </p:nvSpPr>
          <p:spPr>
            <a:xfrm>
              <a:off x="8283784" y="1678536"/>
              <a:ext cx="3490528" cy="9548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sz="1200" b="1" i="0" dirty="0">
                  <a:solidFill>
                    <a:srgbClr val="CB453A"/>
                  </a:solidFill>
                  <a:effectLst/>
                  <a:latin typeface="Lora" pitchFamily="2" charset="0"/>
                </a:rPr>
                <a:t>Increased Efficiency</a:t>
              </a:r>
            </a:p>
            <a:p>
              <a:pPr>
                <a:lnSpc>
                  <a:spcPct val="150000"/>
                </a:lnSpc>
                <a:spcBef>
                  <a:spcPts val="600"/>
                </a:spcBef>
              </a:pPr>
              <a:r>
                <a:rPr lang="en-US" sz="900" b="0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Lora" pitchFamily="2" charset="0"/>
                </a:rPr>
                <a:t>Teamwork can enhance efficiency in business operations. When tasks are divided among team members based on their work.</a:t>
              </a:r>
              <a:endParaRPr 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Lora" pitchFamily="2" charset="0"/>
              </a:endParaRPr>
            </a:p>
          </p:txBody>
        </p:sp>
      </p:grpSp>
      <p:sp>
        <p:nvSpPr>
          <p:cNvPr id="137" name="TextBox 136">
            <a:extLst>
              <a:ext uri="{FF2B5EF4-FFF2-40B4-BE49-F238E27FC236}">
                <a16:creationId xmlns:a16="http://schemas.microsoft.com/office/drawing/2014/main" id="{AFCD7072-1106-3178-A152-1CA7E08875C4}"/>
              </a:ext>
            </a:extLst>
          </p:cNvPr>
          <p:cNvSpPr txBox="1"/>
          <p:nvPr/>
        </p:nvSpPr>
        <p:spPr>
          <a:xfrm>
            <a:off x="0" y="422745"/>
            <a:ext cx="121920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0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Lora" pitchFamily="2" charset="0"/>
              </a:rPr>
              <a:t> Teamwork PowerPoint Presentation</a:t>
            </a:r>
          </a:p>
        </p:txBody>
      </p:sp>
    </p:spTree>
    <p:extLst>
      <p:ext uri="{BB962C8B-B14F-4D97-AF65-F5344CB8AC3E}">
        <p14:creationId xmlns:p14="http://schemas.microsoft.com/office/powerpoint/2010/main" val="36571542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A57BE313-6297-F7A7-1654-3FADE879E547}"/>
              </a:ext>
            </a:extLst>
          </p:cNvPr>
          <p:cNvGrpSpPr/>
          <p:nvPr/>
        </p:nvGrpSpPr>
        <p:grpSpPr>
          <a:xfrm>
            <a:off x="593248" y="1465702"/>
            <a:ext cx="11005505" cy="4772892"/>
            <a:chOff x="903419" y="1397968"/>
            <a:chExt cx="11005505" cy="4772892"/>
          </a:xfrm>
        </p:grpSpPr>
        <p:grpSp>
          <p:nvGrpSpPr>
            <p:cNvPr id="177" name="Group 176">
              <a:extLst>
                <a:ext uri="{FF2B5EF4-FFF2-40B4-BE49-F238E27FC236}">
                  <a16:creationId xmlns:a16="http://schemas.microsoft.com/office/drawing/2014/main" id="{123C0C87-5D54-62D3-08ED-9914B74037FC}"/>
                </a:ext>
              </a:extLst>
            </p:cNvPr>
            <p:cNvGrpSpPr/>
            <p:nvPr/>
          </p:nvGrpSpPr>
          <p:grpSpPr>
            <a:xfrm>
              <a:off x="2950861" y="1432214"/>
              <a:ext cx="6290278" cy="4738646"/>
              <a:chOff x="2950782" y="1370580"/>
              <a:chExt cx="6290278" cy="4738646"/>
            </a:xfrm>
          </p:grpSpPr>
          <p:sp>
            <p:nvSpPr>
              <p:cNvPr id="6" name="Freeform: Shape 5">
                <a:extLst>
                  <a:ext uri="{FF2B5EF4-FFF2-40B4-BE49-F238E27FC236}">
                    <a16:creationId xmlns:a16="http://schemas.microsoft.com/office/drawing/2014/main" id="{30457F6D-E8F8-002F-9E00-698DEB09509A}"/>
                  </a:ext>
                </a:extLst>
              </p:cNvPr>
              <p:cNvSpPr/>
              <p:nvPr/>
            </p:nvSpPr>
            <p:spPr>
              <a:xfrm>
                <a:off x="4648403" y="3137443"/>
                <a:ext cx="49434" cy="40957"/>
              </a:xfrm>
              <a:custGeom>
                <a:avLst/>
                <a:gdLst>
                  <a:gd name="connsiteX0" fmla="*/ 49435 w 49434"/>
                  <a:gd name="connsiteY0" fmla="*/ 15335 h 40957"/>
                  <a:gd name="connsiteX1" fmla="*/ 2191 w 49434"/>
                  <a:gd name="connsiteY1" fmla="*/ 40958 h 40957"/>
                  <a:gd name="connsiteX2" fmla="*/ 0 w 49434"/>
                  <a:gd name="connsiteY2" fmla="*/ 0 h 40957"/>
                  <a:gd name="connsiteX3" fmla="*/ 49435 w 49434"/>
                  <a:gd name="connsiteY3" fmla="*/ 15335 h 409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9434" h="40957">
                    <a:moveTo>
                      <a:pt x="49435" y="15335"/>
                    </a:moveTo>
                    <a:lnTo>
                      <a:pt x="2191" y="40958"/>
                    </a:lnTo>
                    <a:lnTo>
                      <a:pt x="0" y="0"/>
                    </a:lnTo>
                    <a:lnTo>
                      <a:pt x="49435" y="15335"/>
                    </a:lnTo>
                    <a:close/>
                  </a:path>
                </a:pathLst>
              </a:custGeom>
              <a:solidFill>
                <a:srgbClr val="28282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56A1A7EC-C982-E058-0D71-4CC3D0AE83CD}"/>
                  </a:ext>
                </a:extLst>
              </p:cNvPr>
              <p:cNvSpPr/>
              <p:nvPr/>
            </p:nvSpPr>
            <p:spPr>
              <a:xfrm>
                <a:off x="4584680" y="3038002"/>
                <a:ext cx="353248" cy="193522"/>
              </a:xfrm>
              <a:custGeom>
                <a:avLst/>
                <a:gdLst>
                  <a:gd name="connsiteX0" fmla="*/ 164210 w 353248"/>
                  <a:gd name="connsiteY0" fmla="*/ 1916 h 193522"/>
                  <a:gd name="connsiteX1" fmla="*/ 266603 w 353248"/>
                  <a:gd name="connsiteY1" fmla="*/ 75925 h 193522"/>
                  <a:gd name="connsiteX2" fmla="*/ 336993 w 353248"/>
                  <a:gd name="connsiteY2" fmla="*/ 120788 h 193522"/>
                  <a:gd name="connsiteX3" fmla="*/ 352900 w 353248"/>
                  <a:gd name="connsiteY3" fmla="*/ 144696 h 193522"/>
                  <a:gd name="connsiteX4" fmla="*/ 348042 w 353248"/>
                  <a:gd name="connsiteY4" fmla="*/ 161936 h 193522"/>
                  <a:gd name="connsiteX5" fmla="*/ 294797 w 353248"/>
                  <a:gd name="connsiteY5" fmla="*/ 189273 h 193522"/>
                  <a:gd name="connsiteX6" fmla="*/ 177449 w 353248"/>
                  <a:gd name="connsiteY6" fmla="*/ 172795 h 193522"/>
                  <a:gd name="connsiteX7" fmla="*/ 95248 w 353248"/>
                  <a:gd name="connsiteY7" fmla="*/ 126884 h 193522"/>
                  <a:gd name="connsiteX8" fmla="*/ 64102 w 353248"/>
                  <a:gd name="connsiteY8" fmla="*/ 120788 h 193522"/>
                  <a:gd name="connsiteX9" fmla="*/ 65816 w 353248"/>
                  <a:gd name="connsiteY9" fmla="*/ 139838 h 193522"/>
                  <a:gd name="connsiteX10" fmla="*/ 9238 w 353248"/>
                  <a:gd name="connsiteY10" fmla="*/ 106596 h 193522"/>
                  <a:gd name="connsiteX11" fmla="*/ 4094 w 353248"/>
                  <a:gd name="connsiteY11" fmla="*/ 76021 h 193522"/>
                  <a:gd name="connsiteX12" fmla="*/ -97 w 353248"/>
                  <a:gd name="connsiteY12" fmla="*/ -179 h 1935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53248" h="193522">
                    <a:moveTo>
                      <a:pt x="164210" y="1916"/>
                    </a:moveTo>
                    <a:lnTo>
                      <a:pt x="266603" y="75925"/>
                    </a:lnTo>
                    <a:cubicBezTo>
                      <a:pt x="266603" y="75925"/>
                      <a:pt x="318229" y="111549"/>
                      <a:pt x="336993" y="120788"/>
                    </a:cubicBezTo>
                    <a:cubicBezTo>
                      <a:pt x="345823" y="125741"/>
                      <a:pt x="351747" y="134637"/>
                      <a:pt x="352900" y="144696"/>
                    </a:cubicBezTo>
                    <a:cubicBezTo>
                      <a:pt x="353852" y="150878"/>
                      <a:pt x="352081" y="157164"/>
                      <a:pt x="348042" y="161936"/>
                    </a:cubicBezTo>
                    <a:cubicBezTo>
                      <a:pt x="337183" y="174128"/>
                      <a:pt x="314038" y="184224"/>
                      <a:pt x="294797" y="189273"/>
                    </a:cubicBezTo>
                    <a:cubicBezTo>
                      <a:pt x="237647" y="204322"/>
                      <a:pt x="177449" y="172795"/>
                      <a:pt x="177449" y="172795"/>
                    </a:cubicBezTo>
                    <a:cubicBezTo>
                      <a:pt x="167924" y="167461"/>
                      <a:pt x="100297" y="130408"/>
                      <a:pt x="95248" y="126884"/>
                    </a:cubicBezTo>
                    <a:cubicBezTo>
                      <a:pt x="81151" y="117359"/>
                      <a:pt x="68578" y="113644"/>
                      <a:pt x="64102" y="120788"/>
                    </a:cubicBezTo>
                    <a:cubicBezTo>
                      <a:pt x="64102" y="120788"/>
                      <a:pt x="65626" y="137743"/>
                      <a:pt x="65816" y="139838"/>
                    </a:cubicBezTo>
                    <a:lnTo>
                      <a:pt x="9238" y="106596"/>
                    </a:lnTo>
                    <a:cubicBezTo>
                      <a:pt x="6818" y="96537"/>
                      <a:pt x="5094" y="86317"/>
                      <a:pt x="4094" y="76021"/>
                    </a:cubicBezTo>
                    <a:lnTo>
                      <a:pt x="-97" y="-179"/>
                    </a:lnTo>
                    <a:close/>
                  </a:path>
                </a:pathLst>
              </a:custGeom>
              <a:solidFill>
                <a:srgbClr val="231F2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056C68EB-41D0-7639-7D04-E6A7A46501F5}"/>
                  </a:ext>
                </a:extLst>
              </p:cNvPr>
              <p:cNvSpPr/>
              <p:nvPr/>
            </p:nvSpPr>
            <p:spPr>
              <a:xfrm>
                <a:off x="4649395" y="3151246"/>
                <a:ext cx="288786" cy="86743"/>
              </a:xfrm>
              <a:custGeom>
                <a:avLst/>
                <a:gdLst>
                  <a:gd name="connsiteX0" fmla="*/ 288375 w 288786"/>
                  <a:gd name="connsiteY0" fmla="*/ 33927 h 86743"/>
                  <a:gd name="connsiteX1" fmla="*/ 229130 w 288786"/>
                  <a:gd name="connsiteY1" fmla="*/ 67741 h 86743"/>
                  <a:gd name="connsiteX2" fmla="*/ 110543 w 288786"/>
                  <a:gd name="connsiteY2" fmla="*/ 51739 h 86743"/>
                  <a:gd name="connsiteX3" fmla="*/ 32057 w 288786"/>
                  <a:gd name="connsiteY3" fmla="*/ 9829 h 86743"/>
                  <a:gd name="connsiteX4" fmla="*/ 53 w 288786"/>
                  <a:gd name="connsiteY4" fmla="*/ 6495 h 86743"/>
                  <a:gd name="connsiteX5" fmla="*/ 53 w 288786"/>
                  <a:gd name="connsiteY5" fmla="*/ 13258 h 86743"/>
                  <a:gd name="connsiteX6" fmla="*/ 1387 w 288786"/>
                  <a:gd name="connsiteY6" fmla="*/ 9543 h 86743"/>
                  <a:gd name="connsiteX7" fmla="*/ 35963 w 288786"/>
                  <a:gd name="connsiteY7" fmla="*/ 18211 h 86743"/>
                  <a:gd name="connsiteX8" fmla="*/ 112163 w 288786"/>
                  <a:gd name="connsiteY8" fmla="*/ 63264 h 86743"/>
                  <a:gd name="connsiteX9" fmla="*/ 233035 w 288786"/>
                  <a:gd name="connsiteY9" fmla="*/ 80124 h 86743"/>
                  <a:gd name="connsiteX10" fmla="*/ 286565 w 288786"/>
                  <a:gd name="connsiteY10" fmla="*/ 47834 h 86743"/>
                  <a:gd name="connsiteX11" fmla="*/ 288375 w 288786"/>
                  <a:gd name="connsiteY11" fmla="*/ 33927 h 867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88786" h="86743">
                    <a:moveTo>
                      <a:pt x="288375" y="33927"/>
                    </a:moveTo>
                    <a:cubicBezTo>
                      <a:pt x="277516" y="51739"/>
                      <a:pt x="248180" y="62026"/>
                      <a:pt x="229130" y="67741"/>
                    </a:cubicBezTo>
                    <a:cubicBezTo>
                      <a:pt x="189124" y="79571"/>
                      <a:pt x="145976" y="73742"/>
                      <a:pt x="110543" y="51739"/>
                    </a:cubicBezTo>
                    <a:cubicBezTo>
                      <a:pt x="91493" y="41643"/>
                      <a:pt x="37487" y="12306"/>
                      <a:pt x="32057" y="9829"/>
                    </a:cubicBezTo>
                    <a:cubicBezTo>
                      <a:pt x="32057" y="9829"/>
                      <a:pt x="720" y="-10269"/>
                      <a:pt x="53" y="6495"/>
                    </a:cubicBezTo>
                    <a:cubicBezTo>
                      <a:pt x="-147" y="8743"/>
                      <a:pt x="-147" y="11010"/>
                      <a:pt x="53" y="13258"/>
                    </a:cubicBezTo>
                    <a:cubicBezTo>
                      <a:pt x="301" y="11953"/>
                      <a:pt x="749" y="10706"/>
                      <a:pt x="1387" y="9543"/>
                    </a:cubicBezTo>
                    <a:cubicBezTo>
                      <a:pt x="4435" y="-1601"/>
                      <a:pt x="35963" y="18211"/>
                      <a:pt x="35963" y="18211"/>
                    </a:cubicBezTo>
                    <a:cubicBezTo>
                      <a:pt x="40630" y="22212"/>
                      <a:pt x="101971" y="57835"/>
                      <a:pt x="112163" y="63264"/>
                    </a:cubicBezTo>
                    <a:cubicBezTo>
                      <a:pt x="112163" y="63264"/>
                      <a:pt x="169313" y="101364"/>
                      <a:pt x="233035" y="80124"/>
                    </a:cubicBezTo>
                    <a:cubicBezTo>
                      <a:pt x="252085" y="73837"/>
                      <a:pt x="275707" y="65551"/>
                      <a:pt x="286565" y="47834"/>
                    </a:cubicBezTo>
                    <a:cubicBezTo>
                      <a:pt x="288509" y="43471"/>
                      <a:pt x="289137" y="38642"/>
                      <a:pt x="288375" y="33927"/>
                    </a:cubicBezTo>
                    <a:close/>
                  </a:path>
                </a:pathLst>
              </a:custGeom>
              <a:solidFill>
                <a:srgbClr val="28282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3CC76E0A-F8FE-AFCF-BBCC-90EA166E4317}"/>
                  </a:ext>
                </a:extLst>
              </p:cNvPr>
              <p:cNvSpPr/>
              <p:nvPr/>
            </p:nvSpPr>
            <p:spPr>
              <a:xfrm>
                <a:off x="4590300" y="3125536"/>
                <a:ext cx="60769" cy="52482"/>
              </a:xfrm>
              <a:custGeom>
                <a:avLst/>
                <a:gdLst>
                  <a:gd name="connsiteX0" fmla="*/ 59625 w 60769"/>
                  <a:gd name="connsiteY0" fmla="*/ 32206 h 52482"/>
                  <a:gd name="connsiteX1" fmla="*/ 23906 w 60769"/>
                  <a:gd name="connsiteY1" fmla="*/ 15918 h 52482"/>
                  <a:gd name="connsiteX2" fmla="*/ -97 w 60769"/>
                  <a:gd name="connsiteY2" fmla="*/ -179 h 52482"/>
                  <a:gd name="connsiteX3" fmla="*/ 3618 w 60769"/>
                  <a:gd name="connsiteY3" fmla="*/ 21157 h 52482"/>
                  <a:gd name="connsiteX4" fmla="*/ 16762 w 60769"/>
                  <a:gd name="connsiteY4" fmla="*/ 33253 h 52482"/>
                  <a:gd name="connsiteX5" fmla="*/ 60673 w 60769"/>
                  <a:gd name="connsiteY5" fmla="*/ 52303 h 52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0769" h="52482">
                    <a:moveTo>
                      <a:pt x="59625" y="32206"/>
                    </a:moveTo>
                    <a:cubicBezTo>
                      <a:pt x="59625" y="32206"/>
                      <a:pt x="32955" y="19823"/>
                      <a:pt x="23906" y="15918"/>
                    </a:cubicBezTo>
                    <a:cubicBezTo>
                      <a:pt x="2761" y="6964"/>
                      <a:pt x="-97" y="-179"/>
                      <a:pt x="-97" y="-179"/>
                    </a:cubicBezTo>
                    <a:cubicBezTo>
                      <a:pt x="703" y="7002"/>
                      <a:pt x="1941" y="14127"/>
                      <a:pt x="3618" y="21157"/>
                    </a:cubicBezTo>
                    <a:cubicBezTo>
                      <a:pt x="3618" y="21157"/>
                      <a:pt x="4570" y="27157"/>
                      <a:pt x="16762" y="33253"/>
                    </a:cubicBezTo>
                    <a:cubicBezTo>
                      <a:pt x="28954" y="39349"/>
                      <a:pt x="60673" y="52303"/>
                      <a:pt x="60673" y="52303"/>
                    </a:cubicBezTo>
                    <a:close/>
                  </a:path>
                </a:pathLst>
              </a:custGeom>
              <a:solidFill>
                <a:srgbClr val="28282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CCE6DD44-DE9C-9001-F9BB-4EA56A0BD95F}"/>
                  </a:ext>
                </a:extLst>
              </p:cNvPr>
              <p:cNvSpPr/>
              <p:nvPr/>
            </p:nvSpPr>
            <p:spPr>
              <a:xfrm>
                <a:off x="4284333" y="2115315"/>
                <a:ext cx="549248" cy="1001271"/>
              </a:xfrm>
              <a:custGeom>
                <a:avLst/>
                <a:gdLst>
                  <a:gd name="connsiteX0" fmla="*/ 196048 w 549248"/>
                  <a:gd name="connsiteY0" fmla="*/ 94404 h 1001271"/>
                  <a:gd name="connsiteX1" fmla="*/ 548949 w 549248"/>
                  <a:gd name="connsiteY1" fmla="*/ 552366 h 1001271"/>
                  <a:gd name="connsiteX2" fmla="*/ 503038 w 549248"/>
                  <a:gd name="connsiteY2" fmla="*/ 937081 h 1001271"/>
                  <a:gd name="connsiteX3" fmla="*/ 447508 w 549248"/>
                  <a:gd name="connsiteY3" fmla="*/ 989944 h 1001271"/>
                  <a:gd name="connsiteX4" fmla="*/ 309967 w 549248"/>
                  <a:gd name="connsiteY4" fmla="*/ 977086 h 1001271"/>
                  <a:gd name="connsiteX5" fmla="*/ 284916 w 549248"/>
                  <a:gd name="connsiteY5" fmla="*/ 955750 h 1001271"/>
                  <a:gd name="connsiteX6" fmla="*/ 318063 w 549248"/>
                  <a:gd name="connsiteY6" fmla="*/ 573702 h 1001271"/>
                  <a:gd name="connsiteX7" fmla="*/ 55744 w 549248"/>
                  <a:gd name="connsiteY7" fmla="*/ 262425 h 1001271"/>
                  <a:gd name="connsiteX8" fmla="*/ 14692 w 549248"/>
                  <a:gd name="connsiteY8" fmla="*/ -179 h 10012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49248" h="1001271">
                    <a:moveTo>
                      <a:pt x="196048" y="94404"/>
                    </a:moveTo>
                    <a:cubicBezTo>
                      <a:pt x="196048" y="94404"/>
                      <a:pt x="558950" y="448639"/>
                      <a:pt x="548949" y="552366"/>
                    </a:cubicBezTo>
                    <a:cubicBezTo>
                      <a:pt x="538471" y="660856"/>
                      <a:pt x="503038" y="937081"/>
                      <a:pt x="503038" y="937081"/>
                    </a:cubicBezTo>
                    <a:cubicBezTo>
                      <a:pt x="508753" y="960036"/>
                      <a:pt x="497800" y="975181"/>
                      <a:pt x="447508" y="989944"/>
                    </a:cubicBezTo>
                    <a:cubicBezTo>
                      <a:pt x="342733" y="1021091"/>
                      <a:pt x="309967" y="977086"/>
                      <a:pt x="309967" y="977086"/>
                    </a:cubicBezTo>
                    <a:cubicBezTo>
                      <a:pt x="300442" y="967561"/>
                      <a:pt x="287868" y="963560"/>
                      <a:pt x="284916" y="955750"/>
                    </a:cubicBezTo>
                    <a:cubicBezTo>
                      <a:pt x="284916" y="955750"/>
                      <a:pt x="332541" y="619612"/>
                      <a:pt x="318063" y="573702"/>
                    </a:cubicBezTo>
                    <a:cubicBezTo>
                      <a:pt x="310538" y="549699"/>
                      <a:pt x="125658" y="343482"/>
                      <a:pt x="55744" y="262425"/>
                    </a:cubicBezTo>
                    <a:cubicBezTo>
                      <a:pt x="-38077" y="153649"/>
                      <a:pt x="14692" y="-179"/>
                      <a:pt x="14692" y="-179"/>
                    </a:cubicBezTo>
                    <a:close/>
                  </a:path>
                </a:pathLst>
              </a:custGeom>
              <a:solidFill>
                <a:srgbClr val="D9D9D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701BBBAA-60CE-982B-96B1-086C1E18F356}"/>
                  </a:ext>
                </a:extLst>
              </p:cNvPr>
              <p:cNvSpPr/>
              <p:nvPr/>
            </p:nvSpPr>
            <p:spPr>
              <a:xfrm>
                <a:off x="7775746" y="3233931"/>
                <a:ext cx="49434" cy="40957"/>
              </a:xfrm>
              <a:custGeom>
                <a:avLst/>
                <a:gdLst>
                  <a:gd name="connsiteX0" fmla="*/ 0 w 49434"/>
                  <a:gd name="connsiteY0" fmla="*/ 15240 h 40957"/>
                  <a:gd name="connsiteX1" fmla="*/ 47149 w 49434"/>
                  <a:gd name="connsiteY1" fmla="*/ 40958 h 40957"/>
                  <a:gd name="connsiteX2" fmla="*/ 49434 w 49434"/>
                  <a:gd name="connsiteY2" fmla="*/ 0 h 40957"/>
                  <a:gd name="connsiteX3" fmla="*/ 0 w 49434"/>
                  <a:gd name="connsiteY3" fmla="*/ 15240 h 409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9434" h="40957">
                    <a:moveTo>
                      <a:pt x="0" y="15240"/>
                    </a:moveTo>
                    <a:lnTo>
                      <a:pt x="47149" y="40958"/>
                    </a:lnTo>
                    <a:lnTo>
                      <a:pt x="49434" y="0"/>
                    </a:lnTo>
                    <a:lnTo>
                      <a:pt x="0" y="15240"/>
                    </a:lnTo>
                    <a:close/>
                  </a:path>
                </a:pathLst>
              </a:custGeom>
              <a:solidFill>
                <a:srgbClr val="28282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FA4F3FB6-5EC5-1BA6-1FF2-117F792E36A6}"/>
                  </a:ext>
                </a:extLst>
              </p:cNvPr>
              <p:cNvSpPr/>
              <p:nvPr/>
            </p:nvSpPr>
            <p:spPr>
              <a:xfrm>
                <a:off x="7535181" y="3134299"/>
                <a:ext cx="353340" cy="193677"/>
              </a:xfrm>
              <a:custGeom>
                <a:avLst/>
                <a:gdLst>
                  <a:gd name="connsiteX0" fmla="*/ 189128 w 353340"/>
                  <a:gd name="connsiteY0" fmla="*/ 2011 h 193677"/>
                  <a:gd name="connsiteX1" fmla="*/ 86544 w 353340"/>
                  <a:gd name="connsiteY1" fmla="*/ 76116 h 193677"/>
                  <a:gd name="connsiteX2" fmla="*/ 16059 w 353340"/>
                  <a:gd name="connsiteY2" fmla="*/ 120979 h 193677"/>
                  <a:gd name="connsiteX3" fmla="*/ 152 w 353340"/>
                  <a:gd name="connsiteY3" fmla="*/ 144886 h 193677"/>
                  <a:gd name="connsiteX4" fmla="*/ 5105 w 353340"/>
                  <a:gd name="connsiteY4" fmla="*/ 162127 h 193677"/>
                  <a:gd name="connsiteX5" fmla="*/ 58350 w 353340"/>
                  <a:gd name="connsiteY5" fmla="*/ 189463 h 193677"/>
                  <a:gd name="connsiteX6" fmla="*/ 175698 w 353340"/>
                  <a:gd name="connsiteY6" fmla="*/ 172985 h 193677"/>
                  <a:gd name="connsiteX7" fmla="*/ 257898 w 353340"/>
                  <a:gd name="connsiteY7" fmla="*/ 127075 h 193677"/>
                  <a:gd name="connsiteX8" fmla="*/ 289045 w 353340"/>
                  <a:gd name="connsiteY8" fmla="*/ 120884 h 193677"/>
                  <a:gd name="connsiteX9" fmla="*/ 287331 w 353340"/>
                  <a:gd name="connsiteY9" fmla="*/ 139934 h 193677"/>
                  <a:gd name="connsiteX10" fmla="*/ 343910 w 353340"/>
                  <a:gd name="connsiteY10" fmla="*/ 106691 h 193677"/>
                  <a:gd name="connsiteX11" fmla="*/ 349053 w 353340"/>
                  <a:gd name="connsiteY11" fmla="*/ 76021 h 193677"/>
                  <a:gd name="connsiteX12" fmla="*/ 353244 w 353340"/>
                  <a:gd name="connsiteY12" fmla="*/ -179 h 1936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53340" h="193677">
                    <a:moveTo>
                      <a:pt x="189128" y="2011"/>
                    </a:moveTo>
                    <a:lnTo>
                      <a:pt x="86544" y="76116"/>
                    </a:lnTo>
                    <a:cubicBezTo>
                      <a:pt x="86544" y="76116"/>
                      <a:pt x="34823" y="111644"/>
                      <a:pt x="16059" y="120979"/>
                    </a:cubicBezTo>
                    <a:cubicBezTo>
                      <a:pt x="7220" y="125932"/>
                      <a:pt x="1305" y="134828"/>
                      <a:pt x="152" y="144886"/>
                    </a:cubicBezTo>
                    <a:cubicBezTo>
                      <a:pt x="-800" y="151078"/>
                      <a:pt x="1009" y="157383"/>
                      <a:pt x="5105" y="162127"/>
                    </a:cubicBezTo>
                    <a:cubicBezTo>
                      <a:pt x="20259" y="175595"/>
                      <a:pt x="38576" y="185006"/>
                      <a:pt x="58350" y="189463"/>
                    </a:cubicBezTo>
                    <a:cubicBezTo>
                      <a:pt x="115500" y="204418"/>
                      <a:pt x="175698" y="172985"/>
                      <a:pt x="175698" y="172985"/>
                    </a:cubicBezTo>
                    <a:cubicBezTo>
                      <a:pt x="185223" y="167651"/>
                      <a:pt x="252851" y="130599"/>
                      <a:pt x="257898" y="127075"/>
                    </a:cubicBezTo>
                    <a:cubicBezTo>
                      <a:pt x="271995" y="117550"/>
                      <a:pt x="284474" y="113740"/>
                      <a:pt x="289045" y="120884"/>
                    </a:cubicBezTo>
                    <a:cubicBezTo>
                      <a:pt x="289045" y="120884"/>
                      <a:pt x="287521" y="137933"/>
                      <a:pt x="287331" y="139934"/>
                    </a:cubicBezTo>
                    <a:lnTo>
                      <a:pt x="343910" y="106691"/>
                    </a:lnTo>
                    <a:cubicBezTo>
                      <a:pt x="346338" y="96604"/>
                      <a:pt x="348062" y="86355"/>
                      <a:pt x="349053" y="76021"/>
                    </a:cubicBezTo>
                    <a:lnTo>
                      <a:pt x="353244" y="-179"/>
                    </a:lnTo>
                    <a:close/>
                  </a:path>
                </a:pathLst>
              </a:custGeom>
              <a:solidFill>
                <a:srgbClr val="231F2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45923141-A6E6-208B-333F-92AEE96730E4}"/>
                  </a:ext>
                </a:extLst>
              </p:cNvPr>
              <p:cNvSpPr/>
              <p:nvPr/>
            </p:nvSpPr>
            <p:spPr>
              <a:xfrm>
                <a:off x="7535782" y="3247735"/>
                <a:ext cx="288786" cy="86648"/>
              </a:xfrm>
              <a:custGeom>
                <a:avLst/>
                <a:gdLst>
                  <a:gd name="connsiteX0" fmla="*/ 218 w 288786"/>
                  <a:gd name="connsiteY0" fmla="*/ 33927 h 86648"/>
                  <a:gd name="connsiteX1" fmla="*/ 59368 w 288786"/>
                  <a:gd name="connsiteY1" fmla="*/ 67741 h 86648"/>
                  <a:gd name="connsiteX2" fmla="*/ 178050 w 288786"/>
                  <a:gd name="connsiteY2" fmla="*/ 51739 h 86648"/>
                  <a:gd name="connsiteX3" fmla="*/ 256441 w 288786"/>
                  <a:gd name="connsiteY3" fmla="*/ 9829 h 86648"/>
                  <a:gd name="connsiteX4" fmla="*/ 288540 w 288786"/>
                  <a:gd name="connsiteY4" fmla="*/ 6495 h 86648"/>
                  <a:gd name="connsiteX5" fmla="*/ 288540 w 288786"/>
                  <a:gd name="connsiteY5" fmla="*/ 13163 h 86648"/>
                  <a:gd name="connsiteX6" fmla="*/ 287302 w 288786"/>
                  <a:gd name="connsiteY6" fmla="*/ 9543 h 86648"/>
                  <a:gd name="connsiteX7" fmla="*/ 252631 w 288786"/>
                  <a:gd name="connsiteY7" fmla="*/ 18211 h 86648"/>
                  <a:gd name="connsiteX8" fmla="*/ 176431 w 288786"/>
                  <a:gd name="connsiteY8" fmla="*/ 63169 h 86648"/>
                  <a:gd name="connsiteX9" fmla="*/ 55558 w 288786"/>
                  <a:gd name="connsiteY9" fmla="*/ 80028 h 86648"/>
                  <a:gd name="connsiteX10" fmla="*/ 2028 w 288786"/>
                  <a:gd name="connsiteY10" fmla="*/ 47739 h 86648"/>
                  <a:gd name="connsiteX11" fmla="*/ 218 w 288786"/>
                  <a:gd name="connsiteY11" fmla="*/ 33927 h 866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88786" h="86648">
                    <a:moveTo>
                      <a:pt x="218" y="33927"/>
                    </a:moveTo>
                    <a:cubicBezTo>
                      <a:pt x="10981" y="51644"/>
                      <a:pt x="40413" y="62026"/>
                      <a:pt x="59368" y="67741"/>
                    </a:cubicBezTo>
                    <a:cubicBezTo>
                      <a:pt x="99402" y="79524"/>
                      <a:pt x="142559" y="73704"/>
                      <a:pt x="178050" y="51739"/>
                    </a:cubicBezTo>
                    <a:cubicBezTo>
                      <a:pt x="197100" y="41643"/>
                      <a:pt x="251107" y="12306"/>
                      <a:pt x="256441" y="9829"/>
                    </a:cubicBezTo>
                    <a:cubicBezTo>
                      <a:pt x="256441" y="9829"/>
                      <a:pt x="287873" y="-10269"/>
                      <a:pt x="288540" y="6495"/>
                    </a:cubicBezTo>
                    <a:cubicBezTo>
                      <a:pt x="288740" y="8715"/>
                      <a:pt x="288740" y="10944"/>
                      <a:pt x="288540" y="13163"/>
                    </a:cubicBezTo>
                    <a:cubicBezTo>
                      <a:pt x="288349" y="11887"/>
                      <a:pt x="287930" y="10667"/>
                      <a:pt x="287302" y="9543"/>
                    </a:cubicBezTo>
                    <a:cubicBezTo>
                      <a:pt x="284158" y="-1601"/>
                      <a:pt x="252631" y="18211"/>
                      <a:pt x="252631" y="18211"/>
                    </a:cubicBezTo>
                    <a:cubicBezTo>
                      <a:pt x="248059" y="22116"/>
                      <a:pt x="186718" y="57835"/>
                      <a:pt x="176431" y="63169"/>
                    </a:cubicBezTo>
                    <a:cubicBezTo>
                      <a:pt x="176431" y="63169"/>
                      <a:pt x="119281" y="101269"/>
                      <a:pt x="55558" y="80028"/>
                    </a:cubicBezTo>
                    <a:cubicBezTo>
                      <a:pt x="36508" y="73837"/>
                      <a:pt x="12886" y="65551"/>
                      <a:pt x="2028" y="47739"/>
                    </a:cubicBezTo>
                    <a:cubicBezTo>
                      <a:pt x="85" y="43414"/>
                      <a:pt x="-544" y="38604"/>
                      <a:pt x="218" y="33927"/>
                    </a:cubicBezTo>
                    <a:close/>
                  </a:path>
                </a:pathLst>
              </a:custGeom>
              <a:solidFill>
                <a:srgbClr val="28282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D285A137-C8BC-AA49-EAEE-6D6C474D2BDC}"/>
                  </a:ext>
                </a:extLst>
              </p:cNvPr>
              <p:cNvSpPr/>
              <p:nvPr/>
            </p:nvSpPr>
            <p:spPr>
              <a:xfrm>
                <a:off x="7822894" y="3222025"/>
                <a:ext cx="60769" cy="52482"/>
              </a:xfrm>
              <a:custGeom>
                <a:avLst/>
                <a:gdLst>
                  <a:gd name="connsiteX0" fmla="*/ 951 w 60769"/>
                  <a:gd name="connsiteY0" fmla="*/ 32206 h 52482"/>
                  <a:gd name="connsiteX1" fmla="*/ 36670 w 60769"/>
                  <a:gd name="connsiteY1" fmla="*/ 15918 h 52482"/>
                  <a:gd name="connsiteX2" fmla="*/ 60673 w 60769"/>
                  <a:gd name="connsiteY2" fmla="*/ -179 h 52482"/>
                  <a:gd name="connsiteX3" fmla="*/ 56958 w 60769"/>
                  <a:gd name="connsiteY3" fmla="*/ 21061 h 52482"/>
                  <a:gd name="connsiteX4" fmla="*/ 43813 w 60769"/>
                  <a:gd name="connsiteY4" fmla="*/ 33253 h 52482"/>
                  <a:gd name="connsiteX5" fmla="*/ -97 w 60769"/>
                  <a:gd name="connsiteY5" fmla="*/ 52303 h 52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0769" h="52482">
                    <a:moveTo>
                      <a:pt x="951" y="32206"/>
                    </a:moveTo>
                    <a:cubicBezTo>
                      <a:pt x="951" y="32206"/>
                      <a:pt x="27621" y="19728"/>
                      <a:pt x="36670" y="15918"/>
                    </a:cubicBezTo>
                    <a:cubicBezTo>
                      <a:pt x="57815" y="6964"/>
                      <a:pt x="60673" y="-179"/>
                      <a:pt x="60673" y="-179"/>
                    </a:cubicBezTo>
                    <a:cubicBezTo>
                      <a:pt x="59882" y="6974"/>
                      <a:pt x="58644" y="14070"/>
                      <a:pt x="56958" y="21061"/>
                    </a:cubicBezTo>
                    <a:cubicBezTo>
                      <a:pt x="56958" y="21061"/>
                      <a:pt x="56006" y="27062"/>
                      <a:pt x="43813" y="33253"/>
                    </a:cubicBezTo>
                    <a:cubicBezTo>
                      <a:pt x="31622" y="39445"/>
                      <a:pt x="-97" y="52303"/>
                      <a:pt x="-97" y="52303"/>
                    </a:cubicBezTo>
                    <a:close/>
                  </a:path>
                </a:pathLst>
              </a:custGeom>
              <a:solidFill>
                <a:srgbClr val="28282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F61A57AC-261C-C2F7-9F6A-51F1A8E03548}"/>
                  </a:ext>
                </a:extLst>
              </p:cNvPr>
              <p:cNvSpPr/>
              <p:nvPr/>
            </p:nvSpPr>
            <p:spPr>
              <a:xfrm>
                <a:off x="7640193" y="2211422"/>
                <a:ext cx="549248" cy="1001215"/>
              </a:xfrm>
              <a:custGeom>
                <a:avLst/>
                <a:gdLst>
                  <a:gd name="connsiteX0" fmla="*/ 353007 w 549248"/>
                  <a:gd name="connsiteY0" fmla="*/ 94785 h 1001215"/>
                  <a:gd name="connsiteX1" fmla="*/ 106 w 549248"/>
                  <a:gd name="connsiteY1" fmla="*/ 552652 h 1001215"/>
                  <a:gd name="connsiteX2" fmla="*/ 45921 w 549248"/>
                  <a:gd name="connsiteY2" fmla="*/ 937081 h 1001215"/>
                  <a:gd name="connsiteX3" fmla="*/ 101547 w 549248"/>
                  <a:gd name="connsiteY3" fmla="*/ 989945 h 1001215"/>
                  <a:gd name="connsiteX4" fmla="*/ 238993 w 549248"/>
                  <a:gd name="connsiteY4" fmla="*/ 976990 h 1001215"/>
                  <a:gd name="connsiteX5" fmla="*/ 264139 w 549248"/>
                  <a:gd name="connsiteY5" fmla="*/ 955750 h 1001215"/>
                  <a:gd name="connsiteX6" fmla="*/ 230992 w 549248"/>
                  <a:gd name="connsiteY6" fmla="*/ 573702 h 1001215"/>
                  <a:gd name="connsiteX7" fmla="*/ 493310 w 549248"/>
                  <a:gd name="connsiteY7" fmla="*/ 262330 h 1001215"/>
                  <a:gd name="connsiteX8" fmla="*/ 534363 w 549248"/>
                  <a:gd name="connsiteY8" fmla="*/ -179 h 1001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49248" h="1001215">
                    <a:moveTo>
                      <a:pt x="353007" y="94785"/>
                    </a:moveTo>
                    <a:cubicBezTo>
                      <a:pt x="353007" y="94785"/>
                      <a:pt x="-9895" y="449020"/>
                      <a:pt x="106" y="552652"/>
                    </a:cubicBezTo>
                    <a:cubicBezTo>
                      <a:pt x="10583" y="661141"/>
                      <a:pt x="45921" y="937081"/>
                      <a:pt x="45921" y="937081"/>
                    </a:cubicBezTo>
                    <a:cubicBezTo>
                      <a:pt x="40301" y="960036"/>
                      <a:pt x="51255" y="975181"/>
                      <a:pt x="101547" y="989945"/>
                    </a:cubicBezTo>
                    <a:cubicBezTo>
                      <a:pt x="206322" y="1020996"/>
                      <a:pt x="238993" y="976990"/>
                      <a:pt x="238993" y="976990"/>
                    </a:cubicBezTo>
                    <a:cubicBezTo>
                      <a:pt x="248518" y="968037"/>
                      <a:pt x="261186" y="963465"/>
                      <a:pt x="264139" y="955750"/>
                    </a:cubicBezTo>
                    <a:cubicBezTo>
                      <a:pt x="264139" y="955750"/>
                      <a:pt x="216514" y="619612"/>
                      <a:pt x="230992" y="573702"/>
                    </a:cubicBezTo>
                    <a:cubicBezTo>
                      <a:pt x="238517" y="549699"/>
                      <a:pt x="423397" y="343482"/>
                      <a:pt x="493310" y="262330"/>
                    </a:cubicBezTo>
                    <a:cubicBezTo>
                      <a:pt x="587132" y="153554"/>
                      <a:pt x="534363" y="-179"/>
                      <a:pt x="534363" y="-179"/>
                    </a:cubicBezTo>
                    <a:close/>
                  </a:path>
                </a:pathLst>
              </a:custGeom>
              <a:solidFill>
                <a:srgbClr val="D9D9D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0944906F-3975-0759-360D-6371E370A2D1}"/>
                  </a:ext>
                </a:extLst>
              </p:cNvPr>
              <p:cNvSpPr/>
              <p:nvPr/>
            </p:nvSpPr>
            <p:spPr>
              <a:xfrm>
                <a:off x="8607761" y="2863960"/>
                <a:ext cx="235170" cy="353908"/>
              </a:xfrm>
              <a:custGeom>
                <a:avLst/>
                <a:gdLst>
                  <a:gd name="connsiteX0" fmla="*/ 151535 w 235170"/>
                  <a:gd name="connsiteY0" fmla="*/ -160 h 353908"/>
                  <a:gd name="connsiteX1" fmla="*/ 218210 w 235170"/>
                  <a:gd name="connsiteY1" fmla="*/ 23938 h 353908"/>
                  <a:gd name="connsiteX2" fmla="*/ 234879 w 235170"/>
                  <a:gd name="connsiteY2" fmla="*/ 65372 h 353908"/>
                  <a:gd name="connsiteX3" fmla="*/ 220020 w 235170"/>
                  <a:gd name="connsiteY3" fmla="*/ 125951 h 353908"/>
                  <a:gd name="connsiteX4" fmla="*/ 206875 w 235170"/>
                  <a:gd name="connsiteY4" fmla="*/ 131666 h 353908"/>
                  <a:gd name="connsiteX5" fmla="*/ 211162 w 235170"/>
                  <a:gd name="connsiteY5" fmla="*/ 235965 h 353908"/>
                  <a:gd name="connsiteX6" fmla="*/ 115054 w 235170"/>
                  <a:gd name="connsiteY6" fmla="*/ 344169 h 353908"/>
                  <a:gd name="connsiteX7" fmla="*/ 73907 w 235170"/>
                  <a:gd name="connsiteY7" fmla="*/ 353122 h 353908"/>
                  <a:gd name="connsiteX8" fmla="*/ 4850 w 235170"/>
                  <a:gd name="connsiteY8" fmla="*/ 333025 h 353908"/>
                  <a:gd name="connsiteX9" fmla="*/ 7517 w 235170"/>
                  <a:gd name="connsiteY9" fmla="*/ 296163 h 353908"/>
                  <a:gd name="connsiteX10" fmla="*/ 53809 w 235170"/>
                  <a:gd name="connsiteY10" fmla="*/ 207104 h 353908"/>
                  <a:gd name="connsiteX11" fmla="*/ 34759 w 235170"/>
                  <a:gd name="connsiteY11" fmla="*/ 149954 h 3539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35170" h="353908">
                    <a:moveTo>
                      <a:pt x="151535" y="-160"/>
                    </a:moveTo>
                    <a:cubicBezTo>
                      <a:pt x="175976" y="-646"/>
                      <a:pt x="199732" y="7936"/>
                      <a:pt x="218210" y="23938"/>
                    </a:cubicBezTo>
                    <a:cubicBezTo>
                      <a:pt x="230079" y="34283"/>
                      <a:pt x="236279" y="49685"/>
                      <a:pt x="234879" y="65372"/>
                    </a:cubicBezTo>
                    <a:cubicBezTo>
                      <a:pt x="231116" y="85841"/>
                      <a:pt x="226154" y="106063"/>
                      <a:pt x="220020" y="125951"/>
                    </a:cubicBezTo>
                    <a:lnTo>
                      <a:pt x="206875" y="131666"/>
                    </a:lnTo>
                    <a:cubicBezTo>
                      <a:pt x="206875" y="131666"/>
                      <a:pt x="216400" y="203199"/>
                      <a:pt x="211162" y="235965"/>
                    </a:cubicBezTo>
                    <a:cubicBezTo>
                      <a:pt x="205923" y="268731"/>
                      <a:pt x="143153" y="324928"/>
                      <a:pt x="115054" y="344169"/>
                    </a:cubicBezTo>
                    <a:cubicBezTo>
                      <a:pt x="102853" y="351998"/>
                      <a:pt x="88251" y="355170"/>
                      <a:pt x="73907" y="353122"/>
                    </a:cubicBezTo>
                    <a:cubicBezTo>
                      <a:pt x="73907" y="353122"/>
                      <a:pt x="8851" y="338644"/>
                      <a:pt x="4850" y="333025"/>
                    </a:cubicBezTo>
                    <a:cubicBezTo>
                      <a:pt x="-2627" y="321528"/>
                      <a:pt x="-1541" y="306459"/>
                      <a:pt x="7517" y="296163"/>
                    </a:cubicBezTo>
                    <a:cubicBezTo>
                      <a:pt x="19709" y="279780"/>
                      <a:pt x="52094" y="230726"/>
                      <a:pt x="53809" y="207104"/>
                    </a:cubicBezTo>
                    <a:cubicBezTo>
                      <a:pt x="55428" y="185197"/>
                      <a:pt x="34759" y="149954"/>
                      <a:pt x="34759" y="149954"/>
                    </a:cubicBezTo>
                    <a:close/>
                  </a:path>
                </a:pathLst>
              </a:custGeom>
              <a:solidFill>
                <a:srgbClr val="36363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3FC4845B-2A51-143B-8463-AB4EC9707955}"/>
                  </a:ext>
                </a:extLst>
              </p:cNvPr>
              <p:cNvSpPr/>
              <p:nvPr/>
            </p:nvSpPr>
            <p:spPr>
              <a:xfrm>
                <a:off x="4265971" y="2316962"/>
                <a:ext cx="3660746" cy="3070044"/>
              </a:xfrm>
              <a:custGeom>
                <a:avLst/>
                <a:gdLst>
                  <a:gd name="connsiteX0" fmla="*/ 3660554 w 3660746"/>
                  <a:gd name="connsiteY0" fmla="*/ 1072904 h 3070044"/>
                  <a:gd name="connsiteX1" fmla="*/ 2230471 w 3660746"/>
                  <a:gd name="connsiteY1" fmla="*/ 39537 h 3070044"/>
                  <a:gd name="connsiteX2" fmla="*/ 2166558 w 3660746"/>
                  <a:gd name="connsiteY2" fmla="*/ 235371 h 3070044"/>
                  <a:gd name="connsiteX3" fmla="*/ 2119885 w 3660746"/>
                  <a:gd name="connsiteY3" fmla="*/ 378246 h 3070044"/>
                  <a:gd name="connsiteX4" fmla="*/ 2120838 w 3660746"/>
                  <a:gd name="connsiteY4" fmla="*/ 14105 h 3070044"/>
                  <a:gd name="connsiteX5" fmla="*/ 58866 w 3660746"/>
                  <a:gd name="connsiteY5" fmla="*/ 824873 h 3070044"/>
                  <a:gd name="connsiteX6" fmla="*/ 58866 w 3660746"/>
                  <a:gd name="connsiteY6" fmla="*/ 931553 h 3070044"/>
                  <a:gd name="connsiteX7" fmla="*/ 26195 w 3660746"/>
                  <a:gd name="connsiteY7" fmla="*/ 927933 h 3070044"/>
                  <a:gd name="connsiteX8" fmla="*/ -94 w 3660746"/>
                  <a:gd name="connsiteY8" fmla="*/ 2001020 h 3070044"/>
                  <a:gd name="connsiteX9" fmla="*/ 536164 w 3660746"/>
                  <a:gd name="connsiteY9" fmla="*/ 2747970 h 3070044"/>
                  <a:gd name="connsiteX10" fmla="*/ 1429990 w 3660746"/>
                  <a:gd name="connsiteY10" fmla="*/ 3030291 h 3070044"/>
                  <a:gd name="connsiteX11" fmla="*/ 1540670 w 3660746"/>
                  <a:gd name="connsiteY11" fmla="*/ 2691582 h 3070044"/>
                  <a:gd name="connsiteX12" fmla="*/ 1539622 w 3660746"/>
                  <a:gd name="connsiteY12" fmla="*/ 3055533 h 3070044"/>
                  <a:gd name="connsiteX13" fmla="*/ 3601690 w 3660746"/>
                  <a:gd name="connsiteY13" fmla="*/ 2244765 h 3070044"/>
                  <a:gd name="connsiteX14" fmla="*/ 3601690 w 3660746"/>
                  <a:gd name="connsiteY14" fmla="*/ 2138180 h 3070044"/>
                  <a:gd name="connsiteX15" fmla="*/ 3634360 w 3660746"/>
                  <a:gd name="connsiteY15" fmla="*/ 2141799 h 3070044"/>
                  <a:gd name="connsiteX16" fmla="*/ 3660650 w 3660746"/>
                  <a:gd name="connsiteY16" fmla="*/ 1068713 h 3070044"/>
                  <a:gd name="connsiteX17" fmla="*/ 3660554 w 3660746"/>
                  <a:gd name="connsiteY17" fmla="*/ 1072904 h 3070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660746" h="3070044">
                    <a:moveTo>
                      <a:pt x="3660554" y="1072904"/>
                    </a:moveTo>
                    <a:cubicBezTo>
                      <a:pt x="3665221" y="584462"/>
                      <a:pt x="3078862" y="147074"/>
                      <a:pt x="2230471" y="39537"/>
                    </a:cubicBezTo>
                    <a:lnTo>
                      <a:pt x="2166558" y="235371"/>
                    </a:lnTo>
                    <a:lnTo>
                      <a:pt x="2119885" y="378246"/>
                    </a:lnTo>
                    <a:lnTo>
                      <a:pt x="2120838" y="14105"/>
                    </a:lnTo>
                    <a:cubicBezTo>
                      <a:pt x="1169195" y="-77335"/>
                      <a:pt x="262034" y="279281"/>
                      <a:pt x="58866" y="824873"/>
                    </a:cubicBezTo>
                    <a:lnTo>
                      <a:pt x="58866" y="931553"/>
                    </a:lnTo>
                    <a:lnTo>
                      <a:pt x="26195" y="927933"/>
                    </a:lnTo>
                    <a:cubicBezTo>
                      <a:pt x="-5904" y="1042233"/>
                      <a:pt x="2668" y="1013658"/>
                      <a:pt x="-94" y="2001020"/>
                    </a:cubicBezTo>
                    <a:cubicBezTo>
                      <a:pt x="-951" y="2286103"/>
                      <a:pt x="199931" y="2553470"/>
                      <a:pt x="536164" y="2747970"/>
                    </a:cubicBezTo>
                    <a:cubicBezTo>
                      <a:pt x="774289" y="2885226"/>
                      <a:pt x="1079660" y="2986095"/>
                      <a:pt x="1429990" y="3030291"/>
                    </a:cubicBezTo>
                    <a:lnTo>
                      <a:pt x="1540670" y="2691582"/>
                    </a:lnTo>
                    <a:lnTo>
                      <a:pt x="1539622" y="3055533"/>
                    </a:lnTo>
                    <a:cubicBezTo>
                      <a:pt x="2491360" y="3147163"/>
                      <a:pt x="3398617" y="2790357"/>
                      <a:pt x="3601690" y="2244765"/>
                    </a:cubicBezTo>
                    <a:lnTo>
                      <a:pt x="3601690" y="2138180"/>
                    </a:lnTo>
                    <a:lnTo>
                      <a:pt x="3634360" y="2141799"/>
                    </a:lnTo>
                    <a:cubicBezTo>
                      <a:pt x="3665412" y="2031214"/>
                      <a:pt x="3657887" y="2053598"/>
                      <a:pt x="3660650" y="1068713"/>
                    </a:cubicBezTo>
                    <a:cubicBezTo>
                      <a:pt x="3660554" y="1070142"/>
                      <a:pt x="3660554" y="1071570"/>
                      <a:pt x="3660554" y="1072904"/>
                    </a:cubicBezTo>
                    <a:close/>
                  </a:path>
                </a:pathLst>
              </a:custGeom>
              <a:solidFill>
                <a:srgbClr val="000000">
                  <a:alpha val="25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19" name="Graphic 2">
                <a:extLst>
                  <a:ext uri="{FF2B5EF4-FFF2-40B4-BE49-F238E27FC236}">
                    <a16:creationId xmlns:a16="http://schemas.microsoft.com/office/drawing/2014/main" id="{8CA85128-1EBE-5F05-6A77-D3439070325C}"/>
                  </a:ext>
                </a:extLst>
              </p:cNvPr>
              <p:cNvGrpSpPr/>
              <p:nvPr/>
            </p:nvGrpSpPr>
            <p:grpSpPr>
              <a:xfrm>
                <a:off x="4265590" y="2220270"/>
                <a:ext cx="3661032" cy="3058648"/>
                <a:chOff x="4266149" y="1892892"/>
                <a:chExt cx="3661032" cy="3058648"/>
              </a:xfrm>
            </p:grpSpPr>
            <p:grpSp>
              <p:nvGrpSpPr>
                <p:cNvPr id="20" name="Graphic 2">
                  <a:extLst>
                    <a:ext uri="{FF2B5EF4-FFF2-40B4-BE49-F238E27FC236}">
                      <a16:creationId xmlns:a16="http://schemas.microsoft.com/office/drawing/2014/main" id="{2B1C9D02-50CA-92AA-0BFB-D34635D84DF4}"/>
                    </a:ext>
                  </a:extLst>
                </p:cNvPr>
                <p:cNvGrpSpPr/>
                <p:nvPr/>
              </p:nvGrpSpPr>
              <p:grpSpPr>
                <a:xfrm>
                  <a:off x="4660868" y="2094047"/>
                  <a:ext cx="1662588" cy="1566504"/>
                  <a:chOff x="4660868" y="2094047"/>
                  <a:chExt cx="1662588" cy="1566504"/>
                </a:xfrm>
                <a:solidFill>
                  <a:srgbClr val="A43A38"/>
                </a:solidFill>
              </p:grpSpPr>
              <p:sp>
                <p:nvSpPr>
                  <p:cNvPr id="21" name="Freeform: Shape 20">
                    <a:extLst>
                      <a:ext uri="{FF2B5EF4-FFF2-40B4-BE49-F238E27FC236}">
                        <a16:creationId xmlns:a16="http://schemas.microsoft.com/office/drawing/2014/main" id="{6D4DAF33-C70D-4C24-6E14-40F5A06F3A16}"/>
                      </a:ext>
                    </a:extLst>
                  </p:cNvPr>
                  <p:cNvSpPr/>
                  <p:nvPr/>
                </p:nvSpPr>
                <p:spPr>
                  <a:xfrm>
                    <a:off x="4660868" y="2094047"/>
                    <a:ext cx="1662588" cy="1566504"/>
                  </a:xfrm>
                  <a:custGeom>
                    <a:avLst/>
                    <a:gdLst>
                      <a:gd name="connsiteX0" fmla="*/ 1662492 w 1662588"/>
                      <a:gd name="connsiteY0" fmla="*/ 8892 h 1566504"/>
                      <a:gd name="connsiteX1" fmla="*/ 1659920 w 1662588"/>
                      <a:gd name="connsiteY1" fmla="*/ 913767 h 1566504"/>
                      <a:gd name="connsiteX2" fmla="*/ 390428 w 1662588"/>
                      <a:gd name="connsiteY2" fmla="*/ 1159417 h 1566504"/>
                      <a:gd name="connsiteX3" fmla="*/ -97 w 1662588"/>
                      <a:gd name="connsiteY3" fmla="*/ 1566325 h 1566504"/>
                      <a:gd name="connsiteX4" fmla="*/ 2475 w 1662588"/>
                      <a:gd name="connsiteY4" fmla="*/ 661450 h 1566504"/>
                      <a:gd name="connsiteX5" fmla="*/ 393000 w 1662588"/>
                      <a:gd name="connsiteY5" fmla="*/ 254542 h 1566504"/>
                      <a:gd name="connsiteX6" fmla="*/ 1662492 w 1662588"/>
                      <a:gd name="connsiteY6" fmla="*/ 8892 h 15665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662588" h="1566504">
                        <a:moveTo>
                          <a:pt x="1662492" y="8892"/>
                        </a:moveTo>
                        <a:lnTo>
                          <a:pt x="1659920" y="913767"/>
                        </a:lnTo>
                        <a:cubicBezTo>
                          <a:pt x="1177860" y="873191"/>
                          <a:pt x="712278" y="971774"/>
                          <a:pt x="390428" y="1159417"/>
                        </a:cubicBezTo>
                        <a:cubicBezTo>
                          <a:pt x="203643" y="1268288"/>
                          <a:pt x="65340" y="1407067"/>
                          <a:pt x="-97" y="1566325"/>
                        </a:cubicBezTo>
                        <a:lnTo>
                          <a:pt x="2475" y="661450"/>
                        </a:lnTo>
                        <a:cubicBezTo>
                          <a:pt x="67531" y="502287"/>
                          <a:pt x="205834" y="363413"/>
                          <a:pt x="393000" y="254542"/>
                        </a:cubicBezTo>
                        <a:cubicBezTo>
                          <a:pt x="714850" y="66804"/>
                          <a:pt x="1180241" y="-31779"/>
                          <a:pt x="1662492" y="8892"/>
                        </a:cubicBezTo>
                        <a:close/>
                      </a:path>
                    </a:pathLst>
                  </a:custGeom>
                  <a:solidFill>
                    <a:srgbClr val="A43A38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2" name="Freeform: Shape 21">
                    <a:extLst>
                      <a:ext uri="{FF2B5EF4-FFF2-40B4-BE49-F238E27FC236}">
                        <a16:creationId xmlns:a16="http://schemas.microsoft.com/office/drawing/2014/main" id="{431F6B77-954A-9BFA-E052-A661954F13BA}"/>
                      </a:ext>
                    </a:extLst>
                  </p:cNvPr>
                  <p:cNvSpPr/>
                  <p:nvPr/>
                </p:nvSpPr>
                <p:spPr>
                  <a:xfrm>
                    <a:off x="4660868" y="2094047"/>
                    <a:ext cx="1662588" cy="1566504"/>
                  </a:xfrm>
                  <a:custGeom>
                    <a:avLst/>
                    <a:gdLst>
                      <a:gd name="connsiteX0" fmla="*/ 1662492 w 1662588"/>
                      <a:gd name="connsiteY0" fmla="*/ 8892 h 1566504"/>
                      <a:gd name="connsiteX1" fmla="*/ 1659920 w 1662588"/>
                      <a:gd name="connsiteY1" fmla="*/ 913767 h 1566504"/>
                      <a:gd name="connsiteX2" fmla="*/ 390428 w 1662588"/>
                      <a:gd name="connsiteY2" fmla="*/ 1159417 h 1566504"/>
                      <a:gd name="connsiteX3" fmla="*/ -97 w 1662588"/>
                      <a:gd name="connsiteY3" fmla="*/ 1566325 h 1566504"/>
                      <a:gd name="connsiteX4" fmla="*/ 2475 w 1662588"/>
                      <a:gd name="connsiteY4" fmla="*/ 661450 h 1566504"/>
                      <a:gd name="connsiteX5" fmla="*/ 393000 w 1662588"/>
                      <a:gd name="connsiteY5" fmla="*/ 254542 h 1566504"/>
                      <a:gd name="connsiteX6" fmla="*/ 1662492 w 1662588"/>
                      <a:gd name="connsiteY6" fmla="*/ 8892 h 15665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662588" h="1566504">
                        <a:moveTo>
                          <a:pt x="1662492" y="8892"/>
                        </a:moveTo>
                        <a:lnTo>
                          <a:pt x="1659920" y="913767"/>
                        </a:lnTo>
                        <a:cubicBezTo>
                          <a:pt x="1177860" y="873191"/>
                          <a:pt x="712278" y="971774"/>
                          <a:pt x="390428" y="1159417"/>
                        </a:cubicBezTo>
                        <a:cubicBezTo>
                          <a:pt x="203643" y="1268288"/>
                          <a:pt x="65340" y="1407067"/>
                          <a:pt x="-97" y="1566325"/>
                        </a:cubicBezTo>
                        <a:lnTo>
                          <a:pt x="2475" y="661450"/>
                        </a:lnTo>
                        <a:cubicBezTo>
                          <a:pt x="67531" y="502287"/>
                          <a:pt x="205834" y="363413"/>
                          <a:pt x="393000" y="254542"/>
                        </a:cubicBezTo>
                        <a:cubicBezTo>
                          <a:pt x="714850" y="66804"/>
                          <a:pt x="1180432" y="-31779"/>
                          <a:pt x="1662492" y="8892"/>
                        </a:cubicBezTo>
                        <a:close/>
                      </a:path>
                    </a:pathLst>
                  </a:custGeom>
                  <a:solidFill>
                    <a:srgbClr val="A43A38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3" name="Graphic 2">
                  <a:extLst>
                    <a:ext uri="{FF2B5EF4-FFF2-40B4-BE49-F238E27FC236}">
                      <a16:creationId xmlns:a16="http://schemas.microsoft.com/office/drawing/2014/main" id="{E44A9E32-7759-0A88-D219-290823CD6131}"/>
                    </a:ext>
                  </a:extLst>
                </p:cNvPr>
                <p:cNvGrpSpPr/>
                <p:nvPr/>
              </p:nvGrpSpPr>
              <p:grpSpPr>
                <a:xfrm>
                  <a:off x="5032152" y="2313395"/>
                  <a:ext cx="1221200" cy="1388399"/>
                  <a:chOff x="5032152" y="2313395"/>
                  <a:chExt cx="1221200" cy="1388399"/>
                </a:xfrm>
                <a:solidFill>
                  <a:srgbClr val="A43A38"/>
                </a:solidFill>
              </p:grpSpPr>
              <p:sp>
                <p:nvSpPr>
                  <p:cNvPr id="24" name="Freeform: Shape 23">
                    <a:extLst>
                      <a:ext uri="{FF2B5EF4-FFF2-40B4-BE49-F238E27FC236}">
                        <a16:creationId xmlns:a16="http://schemas.microsoft.com/office/drawing/2014/main" id="{6144D57E-4CD6-6D6D-6EF1-C28F21DF122C}"/>
                      </a:ext>
                    </a:extLst>
                  </p:cNvPr>
                  <p:cNvSpPr/>
                  <p:nvPr/>
                </p:nvSpPr>
                <p:spPr>
                  <a:xfrm>
                    <a:off x="5032152" y="2313871"/>
                    <a:ext cx="1221200" cy="1387924"/>
                  </a:xfrm>
                  <a:custGeom>
                    <a:avLst/>
                    <a:gdLst>
                      <a:gd name="connsiteX0" fmla="*/ 1221103 w 1221200"/>
                      <a:gd name="connsiteY0" fmla="*/ 3762 h 1387924"/>
                      <a:gd name="connsiteX1" fmla="*/ 1218532 w 1221200"/>
                      <a:gd name="connsiteY1" fmla="*/ 908637 h 1387924"/>
                      <a:gd name="connsiteX2" fmla="*/ 290987 w 1221200"/>
                      <a:gd name="connsiteY2" fmla="*/ 1097708 h 1387924"/>
                      <a:gd name="connsiteX3" fmla="*/ -97 w 1221200"/>
                      <a:gd name="connsiteY3" fmla="*/ 1387745 h 1387924"/>
                      <a:gd name="connsiteX4" fmla="*/ 2475 w 1221200"/>
                      <a:gd name="connsiteY4" fmla="*/ 482394 h 1387924"/>
                      <a:gd name="connsiteX5" fmla="*/ 293559 w 1221200"/>
                      <a:gd name="connsiteY5" fmla="*/ 192357 h 1387924"/>
                      <a:gd name="connsiteX6" fmla="*/ 1221103 w 1221200"/>
                      <a:gd name="connsiteY6" fmla="*/ 3762 h 13879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221200" h="1387924">
                        <a:moveTo>
                          <a:pt x="1221103" y="3762"/>
                        </a:moveTo>
                        <a:lnTo>
                          <a:pt x="1218532" y="908637"/>
                        </a:lnTo>
                        <a:cubicBezTo>
                          <a:pt x="866107" y="886158"/>
                          <a:pt x="527874" y="960453"/>
                          <a:pt x="290987" y="1097708"/>
                        </a:cubicBezTo>
                        <a:cubicBezTo>
                          <a:pt x="155732" y="1176004"/>
                          <a:pt x="53434" y="1274778"/>
                          <a:pt x="-97" y="1387745"/>
                        </a:cubicBezTo>
                        <a:lnTo>
                          <a:pt x="2475" y="482394"/>
                        </a:lnTo>
                        <a:cubicBezTo>
                          <a:pt x="56006" y="369427"/>
                          <a:pt x="158304" y="270653"/>
                          <a:pt x="293559" y="192357"/>
                        </a:cubicBezTo>
                        <a:cubicBezTo>
                          <a:pt x="530446" y="55673"/>
                          <a:pt x="868298" y="-18621"/>
                          <a:pt x="1221103" y="3762"/>
                        </a:cubicBezTo>
                        <a:close/>
                      </a:path>
                    </a:pathLst>
                  </a:custGeom>
                  <a:solidFill>
                    <a:srgbClr val="A43A38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5" name="Freeform: Shape 24">
                    <a:extLst>
                      <a:ext uri="{FF2B5EF4-FFF2-40B4-BE49-F238E27FC236}">
                        <a16:creationId xmlns:a16="http://schemas.microsoft.com/office/drawing/2014/main" id="{4E988CA6-CE8C-5D18-20DB-43D988278713}"/>
                      </a:ext>
                    </a:extLst>
                  </p:cNvPr>
                  <p:cNvSpPr/>
                  <p:nvPr/>
                </p:nvSpPr>
                <p:spPr>
                  <a:xfrm>
                    <a:off x="5032152" y="2313395"/>
                    <a:ext cx="1221200" cy="1388399"/>
                  </a:xfrm>
                  <a:custGeom>
                    <a:avLst/>
                    <a:gdLst>
                      <a:gd name="connsiteX0" fmla="*/ 1221103 w 1221200"/>
                      <a:gd name="connsiteY0" fmla="*/ 4238 h 1388399"/>
                      <a:gd name="connsiteX1" fmla="*/ 1218532 w 1221200"/>
                      <a:gd name="connsiteY1" fmla="*/ 909113 h 1388399"/>
                      <a:gd name="connsiteX2" fmla="*/ 290987 w 1221200"/>
                      <a:gd name="connsiteY2" fmla="*/ 1098184 h 1388399"/>
                      <a:gd name="connsiteX3" fmla="*/ -97 w 1221200"/>
                      <a:gd name="connsiteY3" fmla="*/ 1388220 h 1388399"/>
                      <a:gd name="connsiteX4" fmla="*/ 2475 w 1221200"/>
                      <a:gd name="connsiteY4" fmla="*/ 482869 h 1388399"/>
                      <a:gd name="connsiteX5" fmla="*/ 293559 w 1221200"/>
                      <a:gd name="connsiteY5" fmla="*/ 192833 h 1388399"/>
                      <a:gd name="connsiteX6" fmla="*/ 1221103 w 1221200"/>
                      <a:gd name="connsiteY6" fmla="*/ 3762 h 13883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221200" h="1388399">
                        <a:moveTo>
                          <a:pt x="1221103" y="4238"/>
                        </a:moveTo>
                        <a:lnTo>
                          <a:pt x="1218532" y="909113"/>
                        </a:lnTo>
                        <a:cubicBezTo>
                          <a:pt x="866107" y="886634"/>
                          <a:pt x="527874" y="960929"/>
                          <a:pt x="290987" y="1098184"/>
                        </a:cubicBezTo>
                        <a:cubicBezTo>
                          <a:pt x="155732" y="1176480"/>
                          <a:pt x="53434" y="1275254"/>
                          <a:pt x="-97" y="1388220"/>
                        </a:cubicBezTo>
                        <a:lnTo>
                          <a:pt x="2475" y="482869"/>
                        </a:lnTo>
                        <a:cubicBezTo>
                          <a:pt x="56006" y="369903"/>
                          <a:pt x="158304" y="271128"/>
                          <a:pt x="293559" y="192833"/>
                        </a:cubicBezTo>
                        <a:cubicBezTo>
                          <a:pt x="530446" y="55673"/>
                          <a:pt x="868298" y="-18622"/>
                          <a:pt x="1221103" y="3762"/>
                        </a:cubicBezTo>
                        <a:close/>
                      </a:path>
                    </a:pathLst>
                  </a:custGeom>
                  <a:solidFill>
                    <a:srgbClr val="A43A38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26" name="Freeform: Shape 25">
                  <a:extLst>
                    <a:ext uri="{FF2B5EF4-FFF2-40B4-BE49-F238E27FC236}">
                      <a16:creationId xmlns:a16="http://schemas.microsoft.com/office/drawing/2014/main" id="{178E975F-6DE9-BC53-33E8-86D3B5DA3B3D}"/>
                    </a:ext>
                  </a:extLst>
                </p:cNvPr>
                <p:cNvSpPr/>
                <p:nvPr/>
              </p:nvSpPr>
              <p:spPr>
                <a:xfrm>
                  <a:off x="4325016" y="1892892"/>
                  <a:ext cx="2062352" cy="862784"/>
                </a:xfrm>
                <a:custGeom>
                  <a:avLst/>
                  <a:gdLst>
                    <a:gd name="connsiteX0" fmla="*/ 2062256 w 2062352"/>
                    <a:gd name="connsiteY0" fmla="*/ 14118 h 862784"/>
                    <a:gd name="connsiteX1" fmla="*/ 1998344 w 2062352"/>
                    <a:gd name="connsiteY1" fmla="*/ 210047 h 862784"/>
                    <a:gd name="connsiteX2" fmla="*/ 728852 w 2062352"/>
                    <a:gd name="connsiteY2" fmla="*/ 455697 h 862784"/>
                    <a:gd name="connsiteX3" fmla="*/ 338327 w 2062352"/>
                    <a:gd name="connsiteY3" fmla="*/ 862605 h 862784"/>
                    <a:gd name="connsiteX4" fmla="*/ -97 w 2062352"/>
                    <a:gd name="connsiteY4" fmla="*/ 824505 h 862784"/>
                    <a:gd name="connsiteX5" fmla="*/ 2062256 w 2062352"/>
                    <a:gd name="connsiteY5" fmla="*/ 14118 h 8627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62352" h="862784">
                      <a:moveTo>
                        <a:pt x="2062256" y="14118"/>
                      </a:moveTo>
                      <a:lnTo>
                        <a:pt x="1998344" y="210047"/>
                      </a:lnTo>
                      <a:cubicBezTo>
                        <a:pt x="1516283" y="169376"/>
                        <a:pt x="1050701" y="267959"/>
                        <a:pt x="728852" y="455697"/>
                      </a:cubicBezTo>
                      <a:cubicBezTo>
                        <a:pt x="542066" y="564568"/>
                        <a:pt x="403763" y="703347"/>
                        <a:pt x="338327" y="862605"/>
                      </a:cubicBezTo>
                      <a:lnTo>
                        <a:pt x="-97" y="824505"/>
                      </a:lnTo>
                      <a:cubicBezTo>
                        <a:pt x="203452" y="279675"/>
                        <a:pt x="1110613" y="-77417"/>
                        <a:pt x="2062256" y="14118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7" name="Freeform: Shape 26">
                  <a:extLst>
                    <a:ext uri="{FF2B5EF4-FFF2-40B4-BE49-F238E27FC236}">
                      <a16:creationId xmlns:a16="http://schemas.microsoft.com/office/drawing/2014/main" id="{4B730BF4-3556-F4C0-6A35-0F0073DFAFA3}"/>
                    </a:ext>
                  </a:extLst>
                </p:cNvPr>
                <p:cNvSpPr/>
                <p:nvPr/>
              </p:nvSpPr>
              <p:spPr>
                <a:xfrm>
                  <a:off x="4663821" y="2094047"/>
                  <a:ext cx="1659635" cy="702872"/>
                </a:xfrm>
                <a:custGeom>
                  <a:avLst/>
                  <a:gdLst>
                    <a:gd name="connsiteX0" fmla="*/ 1659539 w 1659635"/>
                    <a:gd name="connsiteY0" fmla="*/ 8892 h 702872"/>
                    <a:gd name="connsiteX1" fmla="*/ 1589435 w 1659635"/>
                    <a:gd name="connsiteY1" fmla="*/ 223586 h 702872"/>
                    <a:gd name="connsiteX2" fmla="*/ 661891 w 1659635"/>
                    <a:gd name="connsiteY2" fmla="*/ 412657 h 702872"/>
                    <a:gd name="connsiteX3" fmla="*/ 370806 w 1659635"/>
                    <a:gd name="connsiteY3" fmla="*/ 702693 h 702872"/>
                    <a:gd name="connsiteX4" fmla="*/ -97 w 1659635"/>
                    <a:gd name="connsiteY4" fmla="*/ 661450 h 702872"/>
                    <a:gd name="connsiteX5" fmla="*/ 390428 w 1659635"/>
                    <a:gd name="connsiteY5" fmla="*/ 254542 h 702872"/>
                    <a:gd name="connsiteX6" fmla="*/ 1659539 w 1659635"/>
                    <a:gd name="connsiteY6" fmla="*/ 8892 h 7028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659635" h="702872">
                      <a:moveTo>
                        <a:pt x="1659539" y="8892"/>
                      </a:moveTo>
                      <a:lnTo>
                        <a:pt x="1589435" y="223586"/>
                      </a:lnTo>
                      <a:cubicBezTo>
                        <a:pt x="1237010" y="201202"/>
                        <a:pt x="898777" y="275497"/>
                        <a:pt x="661891" y="412657"/>
                      </a:cubicBezTo>
                      <a:cubicBezTo>
                        <a:pt x="526636" y="490952"/>
                        <a:pt x="424337" y="589727"/>
                        <a:pt x="370806" y="702693"/>
                      </a:cubicBezTo>
                      <a:lnTo>
                        <a:pt x="-97" y="661450"/>
                      </a:lnTo>
                      <a:cubicBezTo>
                        <a:pt x="64959" y="502287"/>
                        <a:pt x="203262" y="363413"/>
                        <a:pt x="390428" y="254542"/>
                      </a:cubicBezTo>
                      <a:cubicBezTo>
                        <a:pt x="711897" y="66804"/>
                        <a:pt x="1177288" y="-31779"/>
                        <a:pt x="1659539" y="889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grpSp>
              <p:nvGrpSpPr>
                <p:cNvPr id="28" name="Graphic 2">
                  <a:extLst>
                    <a:ext uri="{FF2B5EF4-FFF2-40B4-BE49-F238E27FC236}">
                      <a16:creationId xmlns:a16="http://schemas.microsoft.com/office/drawing/2014/main" id="{13F9A97F-46F6-2913-A2F7-74FCFC0D1F33}"/>
                    </a:ext>
                  </a:extLst>
                </p:cNvPr>
                <p:cNvGrpSpPr/>
                <p:nvPr/>
              </p:nvGrpSpPr>
              <p:grpSpPr>
                <a:xfrm>
                  <a:off x="5484018" y="2579267"/>
                  <a:ext cx="683894" cy="1172915"/>
                  <a:chOff x="5484018" y="2579267"/>
                  <a:chExt cx="683894" cy="1172915"/>
                </a:xfrm>
                <a:solidFill>
                  <a:srgbClr val="8D3230"/>
                </a:solidFill>
              </p:grpSpPr>
              <p:sp>
                <p:nvSpPr>
                  <p:cNvPr id="29" name="Freeform: Shape 28">
                    <a:extLst>
                      <a:ext uri="{FF2B5EF4-FFF2-40B4-BE49-F238E27FC236}">
                        <a16:creationId xmlns:a16="http://schemas.microsoft.com/office/drawing/2014/main" id="{B4597A60-274E-55A1-F90E-CA389ECD372D}"/>
                      </a:ext>
                    </a:extLst>
                  </p:cNvPr>
                  <p:cNvSpPr/>
                  <p:nvPr/>
                </p:nvSpPr>
                <p:spPr>
                  <a:xfrm>
                    <a:off x="5484018" y="2579294"/>
                    <a:ext cx="683894" cy="1172888"/>
                  </a:xfrm>
                  <a:custGeom>
                    <a:avLst/>
                    <a:gdLst>
                      <a:gd name="connsiteX0" fmla="*/ 683798 w 683894"/>
                      <a:gd name="connsiteY0" fmla="*/ -104 h 1172888"/>
                      <a:gd name="connsiteX1" fmla="*/ 681227 w 683894"/>
                      <a:gd name="connsiteY1" fmla="*/ 904771 h 1172888"/>
                      <a:gd name="connsiteX2" fmla="*/ 162781 w 683894"/>
                      <a:gd name="connsiteY2" fmla="*/ 1026120 h 1172888"/>
                      <a:gd name="connsiteX3" fmla="*/ -97 w 683894"/>
                      <a:gd name="connsiteY3" fmla="*/ 1172709 h 1172888"/>
                      <a:gd name="connsiteX4" fmla="*/ 2380 w 683894"/>
                      <a:gd name="connsiteY4" fmla="*/ 267834 h 1172888"/>
                      <a:gd name="connsiteX5" fmla="*/ 165352 w 683894"/>
                      <a:gd name="connsiteY5" fmla="*/ 121149 h 1172888"/>
                      <a:gd name="connsiteX6" fmla="*/ 683798 w 683894"/>
                      <a:gd name="connsiteY6" fmla="*/ -104 h 11728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83894" h="1172888">
                        <a:moveTo>
                          <a:pt x="683798" y="-104"/>
                        </a:moveTo>
                        <a:lnTo>
                          <a:pt x="681227" y="904771"/>
                        </a:lnTo>
                        <a:cubicBezTo>
                          <a:pt x="483202" y="902580"/>
                          <a:pt x="297178" y="948205"/>
                          <a:pt x="162781" y="1026120"/>
                        </a:cubicBezTo>
                        <a:cubicBezTo>
                          <a:pt x="92391" y="1066887"/>
                          <a:pt x="36193" y="1116512"/>
                          <a:pt x="-97" y="1172709"/>
                        </a:cubicBezTo>
                        <a:lnTo>
                          <a:pt x="2380" y="267834"/>
                        </a:lnTo>
                        <a:cubicBezTo>
                          <a:pt x="38765" y="211542"/>
                          <a:pt x="94963" y="162011"/>
                          <a:pt x="165352" y="121149"/>
                        </a:cubicBezTo>
                        <a:cubicBezTo>
                          <a:pt x="299941" y="43330"/>
                          <a:pt x="485774" y="-2295"/>
                          <a:pt x="683798" y="-104"/>
                        </a:cubicBezTo>
                        <a:close/>
                      </a:path>
                    </a:pathLst>
                  </a:custGeom>
                  <a:solidFill>
                    <a:srgbClr val="8D323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0" name="Freeform: Shape 29">
                    <a:extLst>
                      <a:ext uri="{FF2B5EF4-FFF2-40B4-BE49-F238E27FC236}">
                        <a16:creationId xmlns:a16="http://schemas.microsoft.com/office/drawing/2014/main" id="{2AEC3D03-ABD2-2240-F65A-760339260FF3}"/>
                      </a:ext>
                    </a:extLst>
                  </p:cNvPr>
                  <p:cNvSpPr/>
                  <p:nvPr/>
                </p:nvSpPr>
                <p:spPr>
                  <a:xfrm>
                    <a:off x="5484018" y="2579267"/>
                    <a:ext cx="683894" cy="1172915"/>
                  </a:xfrm>
                  <a:custGeom>
                    <a:avLst/>
                    <a:gdLst>
                      <a:gd name="connsiteX0" fmla="*/ 683798 w 683894"/>
                      <a:gd name="connsiteY0" fmla="*/ -77 h 1172915"/>
                      <a:gd name="connsiteX1" fmla="*/ 681227 w 683894"/>
                      <a:gd name="connsiteY1" fmla="*/ 904798 h 1172915"/>
                      <a:gd name="connsiteX2" fmla="*/ 162781 w 683894"/>
                      <a:gd name="connsiteY2" fmla="*/ 1026146 h 1172915"/>
                      <a:gd name="connsiteX3" fmla="*/ -97 w 683894"/>
                      <a:gd name="connsiteY3" fmla="*/ 1172736 h 1172915"/>
                      <a:gd name="connsiteX4" fmla="*/ 2380 w 683894"/>
                      <a:gd name="connsiteY4" fmla="*/ 267861 h 1172915"/>
                      <a:gd name="connsiteX5" fmla="*/ 165352 w 683894"/>
                      <a:gd name="connsiteY5" fmla="*/ 121176 h 1172915"/>
                      <a:gd name="connsiteX6" fmla="*/ 683798 w 683894"/>
                      <a:gd name="connsiteY6" fmla="*/ -77 h 11729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83894" h="1172915">
                        <a:moveTo>
                          <a:pt x="683798" y="-77"/>
                        </a:moveTo>
                        <a:lnTo>
                          <a:pt x="681227" y="904798"/>
                        </a:lnTo>
                        <a:cubicBezTo>
                          <a:pt x="483202" y="902607"/>
                          <a:pt x="297178" y="948232"/>
                          <a:pt x="162781" y="1026146"/>
                        </a:cubicBezTo>
                        <a:cubicBezTo>
                          <a:pt x="92391" y="1066913"/>
                          <a:pt x="36193" y="1116539"/>
                          <a:pt x="-97" y="1172736"/>
                        </a:cubicBezTo>
                        <a:lnTo>
                          <a:pt x="2380" y="267861"/>
                        </a:lnTo>
                        <a:cubicBezTo>
                          <a:pt x="38765" y="211569"/>
                          <a:pt x="94963" y="162038"/>
                          <a:pt x="165352" y="121176"/>
                        </a:cubicBezTo>
                        <a:cubicBezTo>
                          <a:pt x="299750" y="43357"/>
                          <a:pt x="485774" y="-2649"/>
                          <a:pt x="683798" y="-77"/>
                        </a:cubicBezTo>
                        <a:close/>
                      </a:path>
                    </a:pathLst>
                  </a:custGeom>
                  <a:solidFill>
                    <a:srgbClr val="8D323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31" name="Freeform: Shape 30">
                  <a:extLst>
                    <a:ext uri="{FF2B5EF4-FFF2-40B4-BE49-F238E27FC236}">
                      <a16:creationId xmlns:a16="http://schemas.microsoft.com/office/drawing/2014/main" id="{11D6B3CF-8931-945B-C3AE-DFAA1265BAF1}"/>
                    </a:ext>
                  </a:extLst>
                </p:cNvPr>
                <p:cNvSpPr/>
                <p:nvPr/>
              </p:nvSpPr>
              <p:spPr>
                <a:xfrm>
                  <a:off x="5034438" y="2313872"/>
                  <a:ext cx="1218914" cy="533435"/>
                </a:xfrm>
                <a:custGeom>
                  <a:avLst/>
                  <a:gdLst>
                    <a:gd name="connsiteX0" fmla="*/ 1218818 w 1218914"/>
                    <a:gd name="connsiteY0" fmla="*/ 3762 h 533435"/>
                    <a:gd name="connsiteX1" fmla="*/ 1133093 w 1218914"/>
                    <a:gd name="connsiteY1" fmla="*/ 265318 h 533435"/>
                    <a:gd name="connsiteX2" fmla="*/ 614647 w 1218914"/>
                    <a:gd name="connsiteY2" fmla="*/ 386571 h 533435"/>
                    <a:gd name="connsiteX3" fmla="*/ 451674 w 1218914"/>
                    <a:gd name="connsiteY3" fmla="*/ 533256 h 533435"/>
                    <a:gd name="connsiteX4" fmla="*/ -97 w 1218914"/>
                    <a:gd name="connsiteY4" fmla="*/ 482869 h 533435"/>
                    <a:gd name="connsiteX5" fmla="*/ 290987 w 1218914"/>
                    <a:gd name="connsiteY5" fmla="*/ 192833 h 533435"/>
                    <a:gd name="connsiteX6" fmla="*/ 1218818 w 1218914"/>
                    <a:gd name="connsiteY6" fmla="*/ 3762 h 5334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18914" h="533435">
                      <a:moveTo>
                        <a:pt x="1218818" y="3762"/>
                      </a:moveTo>
                      <a:lnTo>
                        <a:pt x="1133093" y="265318"/>
                      </a:lnTo>
                      <a:cubicBezTo>
                        <a:pt x="935068" y="263127"/>
                        <a:pt x="749045" y="308752"/>
                        <a:pt x="614647" y="386571"/>
                      </a:cubicBezTo>
                      <a:cubicBezTo>
                        <a:pt x="544257" y="427433"/>
                        <a:pt x="488060" y="476964"/>
                        <a:pt x="451674" y="533256"/>
                      </a:cubicBezTo>
                      <a:lnTo>
                        <a:pt x="-97" y="482869"/>
                      </a:lnTo>
                      <a:cubicBezTo>
                        <a:pt x="53434" y="369903"/>
                        <a:pt x="155732" y="271128"/>
                        <a:pt x="290987" y="192833"/>
                      </a:cubicBezTo>
                      <a:cubicBezTo>
                        <a:pt x="528160" y="55673"/>
                        <a:pt x="866012" y="-18622"/>
                        <a:pt x="1218818" y="3762"/>
                      </a:cubicBezTo>
                      <a:close/>
                    </a:path>
                  </a:pathLst>
                </a:custGeom>
                <a:solidFill>
                  <a:srgbClr val="D54B4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2" name="Freeform: Shape 31">
                  <a:extLst>
                    <a:ext uri="{FF2B5EF4-FFF2-40B4-BE49-F238E27FC236}">
                      <a16:creationId xmlns:a16="http://schemas.microsoft.com/office/drawing/2014/main" id="{6EE769C1-A734-8E25-7ECC-7E5458D983C0}"/>
                    </a:ext>
                  </a:extLst>
                </p:cNvPr>
                <p:cNvSpPr/>
                <p:nvPr/>
              </p:nvSpPr>
              <p:spPr>
                <a:xfrm>
                  <a:off x="5486495" y="2579294"/>
                  <a:ext cx="681418" cy="311352"/>
                </a:xfrm>
                <a:custGeom>
                  <a:avLst/>
                  <a:gdLst>
                    <a:gd name="connsiteX0" fmla="*/ 681322 w 681418"/>
                    <a:gd name="connsiteY0" fmla="*/ -104 h 311352"/>
                    <a:gd name="connsiteX1" fmla="*/ 607979 w 681418"/>
                    <a:gd name="connsiteY1" fmla="*/ 224781 h 311352"/>
                    <a:gd name="connsiteX2" fmla="*/ 429004 w 681418"/>
                    <a:gd name="connsiteY2" fmla="*/ 282598 h 311352"/>
                    <a:gd name="connsiteX3" fmla="*/ 388333 w 681418"/>
                    <a:gd name="connsiteY3" fmla="*/ 311173 h 311352"/>
                    <a:gd name="connsiteX4" fmla="*/ -97 w 681418"/>
                    <a:gd name="connsiteY4" fmla="*/ 267929 h 311352"/>
                    <a:gd name="connsiteX5" fmla="*/ 162876 w 681418"/>
                    <a:gd name="connsiteY5" fmla="*/ 121244 h 311352"/>
                    <a:gd name="connsiteX6" fmla="*/ 681322 w 681418"/>
                    <a:gd name="connsiteY6" fmla="*/ -104 h 3113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81418" h="311352">
                      <a:moveTo>
                        <a:pt x="681322" y="-104"/>
                      </a:moveTo>
                      <a:lnTo>
                        <a:pt x="607979" y="224781"/>
                      </a:lnTo>
                      <a:cubicBezTo>
                        <a:pt x="545095" y="232068"/>
                        <a:pt x="484268" y="251718"/>
                        <a:pt x="429004" y="282598"/>
                      </a:cubicBezTo>
                      <a:cubicBezTo>
                        <a:pt x="414650" y="290932"/>
                        <a:pt x="401039" y="300495"/>
                        <a:pt x="388333" y="311173"/>
                      </a:cubicBezTo>
                      <a:lnTo>
                        <a:pt x="-97" y="267929"/>
                      </a:lnTo>
                      <a:cubicBezTo>
                        <a:pt x="36289" y="211637"/>
                        <a:pt x="92486" y="162107"/>
                        <a:pt x="162876" y="121244"/>
                      </a:cubicBezTo>
                      <a:cubicBezTo>
                        <a:pt x="297464" y="43330"/>
                        <a:pt x="483297" y="-2295"/>
                        <a:pt x="681322" y="-10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grpSp>
              <p:nvGrpSpPr>
                <p:cNvPr id="33" name="Graphic 2">
                  <a:extLst>
                    <a:ext uri="{FF2B5EF4-FFF2-40B4-BE49-F238E27FC236}">
                      <a16:creationId xmlns:a16="http://schemas.microsoft.com/office/drawing/2014/main" id="{AF48ADF7-F54E-C4AC-B625-ECEFE09B9D30}"/>
                    </a:ext>
                  </a:extLst>
                </p:cNvPr>
                <p:cNvGrpSpPr/>
                <p:nvPr/>
              </p:nvGrpSpPr>
              <p:grpSpPr>
                <a:xfrm>
                  <a:off x="5872352" y="2804254"/>
                  <a:ext cx="222218" cy="991266"/>
                  <a:chOff x="5872352" y="2804254"/>
                  <a:chExt cx="222218" cy="991266"/>
                </a:xfrm>
                <a:solidFill>
                  <a:srgbClr val="8D3230"/>
                </a:solidFill>
              </p:grpSpPr>
              <p:sp>
                <p:nvSpPr>
                  <p:cNvPr id="34" name="Freeform: Shape 33">
                    <a:extLst>
                      <a:ext uri="{FF2B5EF4-FFF2-40B4-BE49-F238E27FC236}">
                        <a16:creationId xmlns:a16="http://schemas.microsoft.com/office/drawing/2014/main" id="{B76390B2-F3A1-4186-25DB-391973FEEB2E}"/>
                      </a:ext>
                    </a:extLst>
                  </p:cNvPr>
                  <p:cNvSpPr/>
                  <p:nvPr/>
                </p:nvSpPr>
                <p:spPr>
                  <a:xfrm>
                    <a:off x="5872352" y="2804254"/>
                    <a:ext cx="222218" cy="991266"/>
                  </a:xfrm>
                  <a:custGeom>
                    <a:avLst/>
                    <a:gdLst>
                      <a:gd name="connsiteX0" fmla="*/ 222122 w 222218"/>
                      <a:gd name="connsiteY0" fmla="*/ -179 h 991266"/>
                      <a:gd name="connsiteX1" fmla="*/ 219550 w 222218"/>
                      <a:gd name="connsiteY1" fmla="*/ 904696 h 991266"/>
                      <a:gd name="connsiteX2" fmla="*/ 40575 w 222218"/>
                      <a:gd name="connsiteY2" fmla="*/ 962512 h 991266"/>
                      <a:gd name="connsiteX3" fmla="*/ -97 w 222218"/>
                      <a:gd name="connsiteY3" fmla="*/ 991087 h 991266"/>
                      <a:gd name="connsiteX4" fmla="*/ 2475 w 222218"/>
                      <a:gd name="connsiteY4" fmla="*/ 86212 h 991266"/>
                      <a:gd name="connsiteX5" fmla="*/ 43147 w 222218"/>
                      <a:gd name="connsiteY5" fmla="*/ 57637 h 991266"/>
                      <a:gd name="connsiteX6" fmla="*/ 222122 w 222218"/>
                      <a:gd name="connsiteY6" fmla="*/ -179 h 9912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22218" h="991266">
                        <a:moveTo>
                          <a:pt x="222122" y="-179"/>
                        </a:moveTo>
                        <a:lnTo>
                          <a:pt x="219550" y="904696"/>
                        </a:lnTo>
                        <a:cubicBezTo>
                          <a:pt x="156675" y="912030"/>
                          <a:pt x="95858" y="931670"/>
                          <a:pt x="40575" y="962512"/>
                        </a:cubicBezTo>
                        <a:cubicBezTo>
                          <a:pt x="26259" y="970914"/>
                          <a:pt x="12657" y="980467"/>
                          <a:pt x="-97" y="991087"/>
                        </a:cubicBezTo>
                        <a:lnTo>
                          <a:pt x="2475" y="86212"/>
                        </a:lnTo>
                        <a:cubicBezTo>
                          <a:pt x="15181" y="75535"/>
                          <a:pt x="28793" y="65972"/>
                          <a:pt x="43147" y="57637"/>
                        </a:cubicBezTo>
                        <a:cubicBezTo>
                          <a:pt x="98411" y="26757"/>
                          <a:pt x="159237" y="7107"/>
                          <a:pt x="222122" y="-179"/>
                        </a:cubicBezTo>
                        <a:close/>
                      </a:path>
                    </a:pathLst>
                  </a:custGeom>
                  <a:solidFill>
                    <a:srgbClr val="8D323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5" name="Freeform: Shape 34">
                    <a:extLst>
                      <a:ext uri="{FF2B5EF4-FFF2-40B4-BE49-F238E27FC236}">
                        <a16:creationId xmlns:a16="http://schemas.microsoft.com/office/drawing/2014/main" id="{AF9A0C0F-19B3-FF45-74CB-D221CCAA9F1E}"/>
                      </a:ext>
                    </a:extLst>
                  </p:cNvPr>
                  <p:cNvSpPr/>
                  <p:nvPr/>
                </p:nvSpPr>
                <p:spPr>
                  <a:xfrm>
                    <a:off x="5872352" y="2804254"/>
                    <a:ext cx="222218" cy="991266"/>
                  </a:xfrm>
                  <a:custGeom>
                    <a:avLst/>
                    <a:gdLst>
                      <a:gd name="connsiteX0" fmla="*/ 222122 w 222218"/>
                      <a:gd name="connsiteY0" fmla="*/ -179 h 991266"/>
                      <a:gd name="connsiteX1" fmla="*/ 219550 w 222218"/>
                      <a:gd name="connsiteY1" fmla="*/ 904696 h 991266"/>
                      <a:gd name="connsiteX2" fmla="*/ 40575 w 222218"/>
                      <a:gd name="connsiteY2" fmla="*/ 962512 h 991266"/>
                      <a:gd name="connsiteX3" fmla="*/ -97 w 222218"/>
                      <a:gd name="connsiteY3" fmla="*/ 991087 h 991266"/>
                      <a:gd name="connsiteX4" fmla="*/ 2475 w 222218"/>
                      <a:gd name="connsiteY4" fmla="*/ 86212 h 991266"/>
                      <a:gd name="connsiteX5" fmla="*/ 43147 w 222218"/>
                      <a:gd name="connsiteY5" fmla="*/ 57637 h 991266"/>
                      <a:gd name="connsiteX6" fmla="*/ 222122 w 222218"/>
                      <a:gd name="connsiteY6" fmla="*/ -179 h 9912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22218" h="991266">
                        <a:moveTo>
                          <a:pt x="222122" y="-179"/>
                        </a:moveTo>
                        <a:lnTo>
                          <a:pt x="219550" y="904696"/>
                        </a:lnTo>
                        <a:cubicBezTo>
                          <a:pt x="156675" y="912030"/>
                          <a:pt x="95858" y="931670"/>
                          <a:pt x="40575" y="962512"/>
                        </a:cubicBezTo>
                        <a:cubicBezTo>
                          <a:pt x="26259" y="970914"/>
                          <a:pt x="12657" y="980467"/>
                          <a:pt x="-97" y="991087"/>
                        </a:cubicBezTo>
                        <a:lnTo>
                          <a:pt x="2475" y="86212"/>
                        </a:lnTo>
                        <a:cubicBezTo>
                          <a:pt x="15181" y="75535"/>
                          <a:pt x="28793" y="65972"/>
                          <a:pt x="43147" y="57637"/>
                        </a:cubicBezTo>
                        <a:cubicBezTo>
                          <a:pt x="98411" y="26757"/>
                          <a:pt x="159237" y="7107"/>
                          <a:pt x="222122" y="-179"/>
                        </a:cubicBezTo>
                        <a:close/>
                      </a:path>
                    </a:pathLst>
                  </a:custGeom>
                  <a:solidFill>
                    <a:srgbClr val="8D323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36" name="Freeform: Shape 35">
                  <a:extLst>
                    <a:ext uri="{FF2B5EF4-FFF2-40B4-BE49-F238E27FC236}">
                      <a16:creationId xmlns:a16="http://schemas.microsoft.com/office/drawing/2014/main" id="{FABBC935-E6E8-6AB6-7702-0E025BA9CDE1}"/>
                    </a:ext>
                  </a:extLst>
                </p:cNvPr>
                <p:cNvSpPr/>
                <p:nvPr/>
              </p:nvSpPr>
              <p:spPr>
                <a:xfrm>
                  <a:off x="5874924" y="2804254"/>
                  <a:ext cx="219646" cy="106870"/>
                </a:xfrm>
                <a:custGeom>
                  <a:avLst/>
                  <a:gdLst>
                    <a:gd name="connsiteX0" fmla="*/ 219550 w 219646"/>
                    <a:gd name="connsiteY0" fmla="*/ -179 h 106870"/>
                    <a:gd name="connsiteX1" fmla="*/ 184593 w 219646"/>
                    <a:gd name="connsiteY1" fmla="*/ 106691 h 106870"/>
                    <a:gd name="connsiteX2" fmla="*/ -97 w 219646"/>
                    <a:gd name="connsiteY2" fmla="*/ 86117 h 106870"/>
                    <a:gd name="connsiteX3" fmla="*/ 40575 w 219646"/>
                    <a:gd name="connsiteY3" fmla="*/ 57542 h 106870"/>
                    <a:gd name="connsiteX4" fmla="*/ 219550 w 219646"/>
                    <a:gd name="connsiteY4" fmla="*/ -179 h 1068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19646" h="106870">
                      <a:moveTo>
                        <a:pt x="219550" y="-179"/>
                      </a:moveTo>
                      <a:lnTo>
                        <a:pt x="184593" y="106691"/>
                      </a:lnTo>
                      <a:lnTo>
                        <a:pt x="-97" y="86117"/>
                      </a:lnTo>
                      <a:cubicBezTo>
                        <a:pt x="12609" y="75440"/>
                        <a:pt x="26221" y="65876"/>
                        <a:pt x="40575" y="57542"/>
                      </a:cubicBezTo>
                      <a:cubicBezTo>
                        <a:pt x="95849" y="26691"/>
                        <a:pt x="156665" y="7079"/>
                        <a:pt x="219550" y="-179"/>
                      </a:cubicBezTo>
                      <a:close/>
                    </a:path>
                  </a:pathLst>
                </a:custGeom>
                <a:solidFill>
                  <a:srgbClr val="B8413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7" name="Freeform: Shape 36">
                  <a:extLst>
                    <a:ext uri="{FF2B5EF4-FFF2-40B4-BE49-F238E27FC236}">
                      <a16:creationId xmlns:a16="http://schemas.microsoft.com/office/drawing/2014/main" id="{A7A5F68A-099F-7AEB-F025-A7B00A609FED}"/>
                    </a:ext>
                  </a:extLst>
                </p:cNvPr>
                <p:cNvSpPr/>
                <p:nvPr/>
              </p:nvSpPr>
              <p:spPr>
                <a:xfrm>
                  <a:off x="4322825" y="2717958"/>
                  <a:ext cx="1736788" cy="1098423"/>
                </a:xfrm>
                <a:custGeom>
                  <a:avLst/>
                  <a:gdLst>
                    <a:gd name="connsiteX0" fmla="*/ 1552194 w 1736788"/>
                    <a:gd name="connsiteY0" fmla="*/ 172498 h 1098423"/>
                    <a:gd name="connsiteX1" fmla="*/ 1163764 w 1736788"/>
                    <a:gd name="connsiteY1" fmla="*/ 129254 h 1098423"/>
                    <a:gd name="connsiteX2" fmla="*/ 711899 w 1736788"/>
                    <a:gd name="connsiteY2" fmla="*/ 78962 h 1098423"/>
                    <a:gd name="connsiteX3" fmla="*/ 340995 w 1736788"/>
                    <a:gd name="connsiteY3" fmla="*/ 37719 h 1098423"/>
                    <a:gd name="connsiteX4" fmla="*/ 2572 w 1736788"/>
                    <a:gd name="connsiteY4" fmla="*/ 0 h 1098423"/>
                    <a:gd name="connsiteX5" fmla="*/ 0 w 1736788"/>
                    <a:gd name="connsiteY5" fmla="*/ 905256 h 1098423"/>
                    <a:gd name="connsiteX6" fmla="*/ 338423 w 1736788"/>
                    <a:gd name="connsiteY6" fmla="*/ 942975 h 1098423"/>
                    <a:gd name="connsiteX7" fmla="*/ 709327 w 1736788"/>
                    <a:gd name="connsiteY7" fmla="*/ 984313 h 1098423"/>
                    <a:gd name="connsiteX8" fmla="*/ 1161193 w 1736788"/>
                    <a:gd name="connsiteY8" fmla="*/ 1034605 h 1098423"/>
                    <a:gd name="connsiteX9" fmla="*/ 1549527 w 1736788"/>
                    <a:gd name="connsiteY9" fmla="*/ 1077849 h 1098423"/>
                    <a:gd name="connsiteX10" fmla="*/ 1734217 w 1736788"/>
                    <a:gd name="connsiteY10" fmla="*/ 1098423 h 1098423"/>
                    <a:gd name="connsiteX11" fmla="*/ 1736789 w 1736788"/>
                    <a:gd name="connsiteY11" fmla="*/ 193167 h 1098423"/>
                    <a:gd name="connsiteX12" fmla="*/ 1552194 w 1736788"/>
                    <a:gd name="connsiteY12" fmla="*/ 172498 h 10984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736788" h="1098423">
                      <a:moveTo>
                        <a:pt x="1552194" y="172498"/>
                      </a:moveTo>
                      <a:lnTo>
                        <a:pt x="1163764" y="129254"/>
                      </a:lnTo>
                      <a:lnTo>
                        <a:pt x="711899" y="78962"/>
                      </a:lnTo>
                      <a:lnTo>
                        <a:pt x="340995" y="37719"/>
                      </a:lnTo>
                      <a:lnTo>
                        <a:pt x="2572" y="0"/>
                      </a:lnTo>
                      <a:lnTo>
                        <a:pt x="0" y="905256"/>
                      </a:lnTo>
                      <a:lnTo>
                        <a:pt x="338423" y="942975"/>
                      </a:lnTo>
                      <a:lnTo>
                        <a:pt x="709327" y="984313"/>
                      </a:lnTo>
                      <a:lnTo>
                        <a:pt x="1161193" y="1034605"/>
                      </a:lnTo>
                      <a:lnTo>
                        <a:pt x="1549527" y="1077849"/>
                      </a:lnTo>
                      <a:lnTo>
                        <a:pt x="1734217" y="1098423"/>
                      </a:lnTo>
                      <a:lnTo>
                        <a:pt x="1736789" y="193167"/>
                      </a:lnTo>
                      <a:lnTo>
                        <a:pt x="1552194" y="172498"/>
                      </a:ln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8" name="Freeform: Shape 37">
                  <a:extLst>
                    <a:ext uri="{FF2B5EF4-FFF2-40B4-BE49-F238E27FC236}">
                      <a16:creationId xmlns:a16="http://schemas.microsoft.com/office/drawing/2014/main" id="{2115830B-3357-8B2F-82E3-FCA9C7D748C4}"/>
                    </a:ext>
                  </a:extLst>
                </p:cNvPr>
                <p:cNvSpPr/>
                <p:nvPr/>
              </p:nvSpPr>
              <p:spPr>
                <a:xfrm>
                  <a:off x="6057042" y="1907190"/>
                  <a:ext cx="330422" cy="1909191"/>
                </a:xfrm>
                <a:custGeom>
                  <a:avLst/>
                  <a:gdLst>
                    <a:gd name="connsiteX0" fmla="*/ 266414 w 330422"/>
                    <a:gd name="connsiteY0" fmla="*/ 195929 h 1909191"/>
                    <a:gd name="connsiteX1" fmla="*/ 196310 w 330422"/>
                    <a:gd name="connsiteY1" fmla="*/ 410623 h 1909191"/>
                    <a:gd name="connsiteX2" fmla="*/ 110871 w 330422"/>
                    <a:gd name="connsiteY2" fmla="*/ 672084 h 1909191"/>
                    <a:gd name="connsiteX3" fmla="*/ 37529 w 330422"/>
                    <a:gd name="connsiteY3" fmla="*/ 897065 h 1909191"/>
                    <a:gd name="connsiteX4" fmla="*/ 2572 w 330422"/>
                    <a:gd name="connsiteY4" fmla="*/ 1003935 h 1909191"/>
                    <a:gd name="connsiteX5" fmla="*/ 0 w 330422"/>
                    <a:gd name="connsiteY5" fmla="*/ 1909191 h 1909191"/>
                    <a:gd name="connsiteX6" fmla="*/ 35052 w 330422"/>
                    <a:gd name="connsiteY6" fmla="*/ 1802321 h 1909191"/>
                    <a:gd name="connsiteX7" fmla="*/ 108395 w 330422"/>
                    <a:gd name="connsiteY7" fmla="*/ 1577435 h 1909191"/>
                    <a:gd name="connsiteX8" fmla="*/ 193834 w 330422"/>
                    <a:gd name="connsiteY8" fmla="*/ 1315879 h 1909191"/>
                    <a:gd name="connsiteX9" fmla="*/ 263842 w 330422"/>
                    <a:gd name="connsiteY9" fmla="*/ 1101185 h 1909191"/>
                    <a:gd name="connsiteX10" fmla="*/ 327850 w 330422"/>
                    <a:gd name="connsiteY10" fmla="*/ 905256 h 1909191"/>
                    <a:gd name="connsiteX11" fmla="*/ 330422 w 330422"/>
                    <a:gd name="connsiteY11" fmla="*/ 0 h 1909191"/>
                    <a:gd name="connsiteX12" fmla="*/ 266414 w 330422"/>
                    <a:gd name="connsiteY12" fmla="*/ 195929 h 19091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30422" h="1909191">
                      <a:moveTo>
                        <a:pt x="266414" y="195929"/>
                      </a:moveTo>
                      <a:lnTo>
                        <a:pt x="196310" y="410623"/>
                      </a:lnTo>
                      <a:lnTo>
                        <a:pt x="110871" y="672084"/>
                      </a:lnTo>
                      <a:lnTo>
                        <a:pt x="37529" y="897065"/>
                      </a:lnTo>
                      <a:lnTo>
                        <a:pt x="2572" y="1003935"/>
                      </a:lnTo>
                      <a:lnTo>
                        <a:pt x="0" y="1909191"/>
                      </a:lnTo>
                      <a:lnTo>
                        <a:pt x="35052" y="1802321"/>
                      </a:lnTo>
                      <a:lnTo>
                        <a:pt x="108395" y="1577435"/>
                      </a:lnTo>
                      <a:lnTo>
                        <a:pt x="193834" y="1315879"/>
                      </a:lnTo>
                      <a:lnTo>
                        <a:pt x="263842" y="1101185"/>
                      </a:lnTo>
                      <a:lnTo>
                        <a:pt x="327850" y="905256"/>
                      </a:lnTo>
                      <a:lnTo>
                        <a:pt x="330422" y="0"/>
                      </a:lnTo>
                      <a:lnTo>
                        <a:pt x="266414" y="195929"/>
                      </a:ln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9" name="Freeform: Shape 38">
                  <a:extLst>
                    <a:ext uri="{FF2B5EF4-FFF2-40B4-BE49-F238E27FC236}">
                      <a16:creationId xmlns:a16="http://schemas.microsoft.com/office/drawing/2014/main" id="{FA98B8D6-B868-EADE-A5B8-E0272FC4C68D}"/>
                    </a:ext>
                  </a:extLst>
                </p:cNvPr>
                <p:cNvSpPr/>
                <p:nvPr/>
              </p:nvSpPr>
              <p:spPr>
                <a:xfrm>
                  <a:off x="4613338" y="2858547"/>
                  <a:ext cx="17525" cy="1025842"/>
                </a:xfrm>
                <a:custGeom>
                  <a:avLst/>
                  <a:gdLst>
                    <a:gd name="connsiteX0" fmla="*/ 17429 w 17525"/>
                    <a:gd name="connsiteY0" fmla="*/ -179 h 1025842"/>
                    <a:gd name="connsiteX1" fmla="*/ 14858 w 17525"/>
                    <a:gd name="connsiteY1" fmla="*/ 905172 h 1025842"/>
                    <a:gd name="connsiteX2" fmla="*/ 12000 w 17525"/>
                    <a:gd name="connsiteY2" fmla="*/ 917554 h 1025842"/>
                    <a:gd name="connsiteX3" fmla="*/ 7904 w 17525"/>
                    <a:gd name="connsiteY3" fmla="*/ 937747 h 1025842"/>
                    <a:gd name="connsiteX4" fmla="*/ -97 w 17525"/>
                    <a:gd name="connsiteY4" fmla="*/ 1025663 h 1025842"/>
                    <a:gd name="connsiteX5" fmla="*/ 2475 w 17525"/>
                    <a:gd name="connsiteY5" fmla="*/ 120788 h 1025842"/>
                    <a:gd name="connsiteX6" fmla="*/ 10476 w 17525"/>
                    <a:gd name="connsiteY6" fmla="*/ 32872 h 1025842"/>
                    <a:gd name="connsiteX7" fmla="*/ 14476 w 17525"/>
                    <a:gd name="connsiteY7" fmla="*/ 12679 h 1025842"/>
                    <a:gd name="connsiteX8" fmla="*/ 17429 w 17525"/>
                    <a:gd name="connsiteY8" fmla="*/ 297 h 10258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7525" h="1025842">
                      <a:moveTo>
                        <a:pt x="17429" y="-179"/>
                      </a:moveTo>
                      <a:lnTo>
                        <a:pt x="14858" y="905172"/>
                      </a:lnTo>
                      <a:cubicBezTo>
                        <a:pt x="13810" y="909268"/>
                        <a:pt x="12857" y="913363"/>
                        <a:pt x="12000" y="917554"/>
                      </a:cubicBezTo>
                      <a:cubicBezTo>
                        <a:pt x="10190" y="925746"/>
                        <a:pt x="8952" y="931747"/>
                        <a:pt x="7904" y="937747"/>
                      </a:cubicBezTo>
                      <a:cubicBezTo>
                        <a:pt x="2656" y="966760"/>
                        <a:pt x="-21" y="996183"/>
                        <a:pt x="-97" y="1025663"/>
                      </a:cubicBezTo>
                      <a:lnTo>
                        <a:pt x="2475" y="120788"/>
                      </a:lnTo>
                      <a:cubicBezTo>
                        <a:pt x="2561" y="91308"/>
                        <a:pt x="5237" y="61885"/>
                        <a:pt x="10476" y="32872"/>
                      </a:cubicBezTo>
                      <a:cubicBezTo>
                        <a:pt x="11524" y="26872"/>
                        <a:pt x="12762" y="20871"/>
                        <a:pt x="14476" y="12679"/>
                      </a:cubicBezTo>
                      <a:cubicBezTo>
                        <a:pt x="15429" y="8584"/>
                        <a:pt x="16382" y="4393"/>
                        <a:pt x="17429" y="297"/>
                      </a:cubicBezTo>
                      <a:close/>
                    </a:path>
                  </a:pathLst>
                </a:custGeom>
                <a:solidFill>
                  <a:srgbClr val="D54B4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0" name="Freeform: Shape 39">
                  <a:extLst>
                    <a:ext uri="{FF2B5EF4-FFF2-40B4-BE49-F238E27FC236}">
                      <a16:creationId xmlns:a16="http://schemas.microsoft.com/office/drawing/2014/main" id="{E3B2E24A-DDCD-0F8D-8923-7CD4CDADB47D}"/>
                    </a:ext>
                  </a:extLst>
                </p:cNvPr>
                <p:cNvSpPr/>
                <p:nvPr/>
              </p:nvSpPr>
              <p:spPr>
                <a:xfrm>
                  <a:off x="4992814" y="2899504"/>
                  <a:ext cx="8953" cy="974312"/>
                </a:xfrm>
                <a:custGeom>
                  <a:avLst/>
                  <a:gdLst>
                    <a:gd name="connsiteX0" fmla="*/ 8857 w 8953"/>
                    <a:gd name="connsiteY0" fmla="*/ 297 h 974312"/>
                    <a:gd name="connsiteX1" fmla="*/ 6285 w 8953"/>
                    <a:gd name="connsiteY1" fmla="*/ 905172 h 974312"/>
                    <a:gd name="connsiteX2" fmla="*/ 4380 w 8953"/>
                    <a:gd name="connsiteY2" fmla="*/ 916793 h 974312"/>
                    <a:gd name="connsiteX3" fmla="*/ 3332 w 8953"/>
                    <a:gd name="connsiteY3" fmla="*/ 923841 h 974312"/>
                    <a:gd name="connsiteX4" fmla="*/ 2666 w 8953"/>
                    <a:gd name="connsiteY4" fmla="*/ 929080 h 974312"/>
                    <a:gd name="connsiteX5" fmla="*/ -97 w 8953"/>
                    <a:gd name="connsiteY5" fmla="*/ 974133 h 974312"/>
                    <a:gd name="connsiteX6" fmla="*/ 2475 w 8953"/>
                    <a:gd name="connsiteY6" fmla="*/ 68782 h 974312"/>
                    <a:gd name="connsiteX7" fmla="*/ 5237 w 8953"/>
                    <a:gd name="connsiteY7" fmla="*/ 23824 h 974312"/>
                    <a:gd name="connsiteX8" fmla="*/ 5904 w 8953"/>
                    <a:gd name="connsiteY8" fmla="*/ 18490 h 974312"/>
                    <a:gd name="connsiteX9" fmla="*/ 6952 w 8953"/>
                    <a:gd name="connsiteY9" fmla="*/ 11441 h 974312"/>
                    <a:gd name="connsiteX10" fmla="*/ 8857 w 8953"/>
                    <a:gd name="connsiteY10" fmla="*/ -179 h 9743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953" h="974312">
                      <a:moveTo>
                        <a:pt x="8857" y="297"/>
                      </a:moveTo>
                      <a:lnTo>
                        <a:pt x="6285" y="905172"/>
                      </a:lnTo>
                      <a:cubicBezTo>
                        <a:pt x="5618" y="909077"/>
                        <a:pt x="4951" y="912887"/>
                        <a:pt x="4380" y="916793"/>
                      </a:cubicBezTo>
                      <a:cubicBezTo>
                        <a:pt x="4380" y="919174"/>
                        <a:pt x="3713" y="921460"/>
                        <a:pt x="3332" y="923841"/>
                      </a:cubicBezTo>
                      <a:cubicBezTo>
                        <a:pt x="2951" y="926222"/>
                        <a:pt x="2856" y="927365"/>
                        <a:pt x="2666" y="929080"/>
                      </a:cubicBezTo>
                      <a:cubicBezTo>
                        <a:pt x="846" y="944024"/>
                        <a:pt x="-78" y="959074"/>
                        <a:pt x="-97" y="974133"/>
                      </a:cubicBezTo>
                      <a:lnTo>
                        <a:pt x="2475" y="68782"/>
                      </a:lnTo>
                      <a:cubicBezTo>
                        <a:pt x="2494" y="53751"/>
                        <a:pt x="3418" y="38740"/>
                        <a:pt x="5237" y="23824"/>
                      </a:cubicBezTo>
                      <a:cubicBezTo>
                        <a:pt x="5237" y="22014"/>
                        <a:pt x="5714" y="20300"/>
                        <a:pt x="5904" y="18490"/>
                      </a:cubicBezTo>
                      <a:cubicBezTo>
                        <a:pt x="6094" y="16680"/>
                        <a:pt x="6571" y="13822"/>
                        <a:pt x="6952" y="11441"/>
                      </a:cubicBezTo>
                      <a:cubicBezTo>
                        <a:pt x="7333" y="9060"/>
                        <a:pt x="8190" y="3726"/>
                        <a:pt x="8857" y="-17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1" name="Freeform: Shape 40">
                  <a:extLst>
                    <a:ext uri="{FF2B5EF4-FFF2-40B4-BE49-F238E27FC236}">
                      <a16:creationId xmlns:a16="http://schemas.microsoft.com/office/drawing/2014/main" id="{AC6428B9-BCD0-97BC-BA5F-7AADE35E8EE9}"/>
                    </a:ext>
                  </a:extLst>
                </p:cNvPr>
                <p:cNvSpPr/>
                <p:nvPr/>
              </p:nvSpPr>
              <p:spPr>
                <a:xfrm>
                  <a:off x="5450681" y="2950273"/>
                  <a:ext cx="2762" cy="911351"/>
                </a:xfrm>
                <a:custGeom>
                  <a:avLst/>
                  <a:gdLst>
                    <a:gd name="connsiteX0" fmla="*/ 2666 w 2762"/>
                    <a:gd name="connsiteY0" fmla="*/ -179 h 911351"/>
                    <a:gd name="connsiteX1" fmla="*/ -97 w 2762"/>
                    <a:gd name="connsiteY1" fmla="*/ 905172 h 911351"/>
                    <a:gd name="connsiteX2" fmla="*/ -97 w 2762"/>
                    <a:gd name="connsiteY2" fmla="*/ 911173 h 911351"/>
                    <a:gd name="connsiteX3" fmla="*/ 2570 w 2762"/>
                    <a:gd name="connsiteY3" fmla="*/ 5821 h 911351"/>
                    <a:gd name="connsiteX4" fmla="*/ 2570 w 2762"/>
                    <a:gd name="connsiteY4" fmla="*/ -179 h 9113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62" h="911351">
                      <a:moveTo>
                        <a:pt x="2666" y="-179"/>
                      </a:moveTo>
                      <a:lnTo>
                        <a:pt x="-97" y="905172"/>
                      </a:lnTo>
                      <a:cubicBezTo>
                        <a:pt x="-97" y="907172"/>
                        <a:pt x="-97" y="909172"/>
                        <a:pt x="-97" y="911173"/>
                      </a:cubicBezTo>
                      <a:lnTo>
                        <a:pt x="2570" y="5821"/>
                      </a:lnTo>
                      <a:lnTo>
                        <a:pt x="2570" y="-179"/>
                      </a:lnTo>
                      <a:close/>
                    </a:path>
                  </a:pathLst>
                </a:custGeom>
                <a:solidFill>
                  <a:srgbClr val="D54B4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2" name="Freeform: Shape 41">
                  <a:extLst>
                    <a:ext uri="{FF2B5EF4-FFF2-40B4-BE49-F238E27FC236}">
                      <a16:creationId xmlns:a16="http://schemas.microsoft.com/office/drawing/2014/main" id="{A500F738-FFF3-87D3-F330-3940F47770B3}"/>
                    </a:ext>
                  </a:extLst>
                </p:cNvPr>
                <p:cNvSpPr/>
                <p:nvPr/>
              </p:nvSpPr>
              <p:spPr>
                <a:xfrm>
                  <a:off x="4992814" y="2899504"/>
                  <a:ext cx="8953" cy="974312"/>
                </a:xfrm>
                <a:custGeom>
                  <a:avLst/>
                  <a:gdLst>
                    <a:gd name="connsiteX0" fmla="*/ 8857 w 8953"/>
                    <a:gd name="connsiteY0" fmla="*/ 297 h 974312"/>
                    <a:gd name="connsiteX1" fmla="*/ 6285 w 8953"/>
                    <a:gd name="connsiteY1" fmla="*/ 905172 h 974312"/>
                    <a:gd name="connsiteX2" fmla="*/ 4380 w 8953"/>
                    <a:gd name="connsiteY2" fmla="*/ 916793 h 974312"/>
                    <a:gd name="connsiteX3" fmla="*/ 3332 w 8953"/>
                    <a:gd name="connsiteY3" fmla="*/ 923841 h 974312"/>
                    <a:gd name="connsiteX4" fmla="*/ 2666 w 8953"/>
                    <a:gd name="connsiteY4" fmla="*/ 929080 h 974312"/>
                    <a:gd name="connsiteX5" fmla="*/ -97 w 8953"/>
                    <a:gd name="connsiteY5" fmla="*/ 974133 h 974312"/>
                    <a:gd name="connsiteX6" fmla="*/ 2475 w 8953"/>
                    <a:gd name="connsiteY6" fmla="*/ 68782 h 974312"/>
                    <a:gd name="connsiteX7" fmla="*/ 5237 w 8953"/>
                    <a:gd name="connsiteY7" fmla="*/ 23824 h 974312"/>
                    <a:gd name="connsiteX8" fmla="*/ 5904 w 8953"/>
                    <a:gd name="connsiteY8" fmla="*/ 18490 h 974312"/>
                    <a:gd name="connsiteX9" fmla="*/ 6952 w 8953"/>
                    <a:gd name="connsiteY9" fmla="*/ 11441 h 974312"/>
                    <a:gd name="connsiteX10" fmla="*/ 8857 w 8953"/>
                    <a:gd name="connsiteY10" fmla="*/ -179 h 9743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953" h="974312">
                      <a:moveTo>
                        <a:pt x="8857" y="297"/>
                      </a:moveTo>
                      <a:lnTo>
                        <a:pt x="6285" y="905172"/>
                      </a:lnTo>
                      <a:cubicBezTo>
                        <a:pt x="5618" y="909077"/>
                        <a:pt x="4951" y="912887"/>
                        <a:pt x="4380" y="916793"/>
                      </a:cubicBezTo>
                      <a:cubicBezTo>
                        <a:pt x="4380" y="919174"/>
                        <a:pt x="3713" y="921460"/>
                        <a:pt x="3332" y="923841"/>
                      </a:cubicBezTo>
                      <a:cubicBezTo>
                        <a:pt x="2951" y="926222"/>
                        <a:pt x="2856" y="927365"/>
                        <a:pt x="2666" y="929080"/>
                      </a:cubicBezTo>
                      <a:cubicBezTo>
                        <a:pt x="846" y="944024"/>
                        <a:pt x="-78" y="959074"/>
                        <a:pt x="-97" y="974133"/>
                      </a:cubicBezTo>
                      <a:lnTo>
                        <a:pt x="2475" y="68782"/>
                      </a:lnTo>
                      <a:cubicBezTo>
                        <a:pt x="2494" y="53751"/>
                        <a:pt x="3418" y="38740"/>
                        <a:pt x="5237" y="23824"/>
                      </a:cubicBezTo>
                      <a:cubicBezTo>
                        <a:pt x="5237" y="22014"/>
                        <a:pt x="5714" y="20300"/>
                        <a:pt x="5904" y="18490"/>
                      </a:cubicBezTo>
                      <a:cubicBezTo>
                        <a:pt x="6094" y="16680"/>
                        <a:pt x="6571" y="13822"/>
                        <a:pt x="6952" y="11441"/>
                      </a:cubicBezTo>
                      <a:cubicBezTo>
                        <a:pt x="7333" y="9060"/>
                        <a:pt x="8190" y="3726"/>
                        <a:pt x="8857" y="-17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3" name="Freeform: Shape 42">
                  <a:extLst>
                    <a:ext uri="{FF2B5EF4-FFF2-40B4-BE49-F238E27FC236}">
                      <a16:creationId xmlns:a16="http://schemas.microsoft.com/office/drawing/2014/main" id="{3476D509-A436-00A5-9886-AF4450651FCB}"/>
                    </a:ext>
                  </a:extLst>
                </p:cNvPr>
                <p:cNvSpPr/>
                <p:nvPr/>
              </p:nvSpPr>
              <p:spPr>
                <a:xfrm>
                  <a:off x="4613338" y="2858547"/>
                  <a:ext cx="17525" cy="1025842"/>
                </a:xfrm>
                <a:custGeom>
                  <a:avLst/>
                  <a:gdLst>
                    <a:gd name="connsiteX0" fmla="*/ 17429 w 17525"/>
                    <a:gd name="connsiteY0" fmla="*/ -179 h 1025842"/>
                    <a:gd name="connsiteX1" fmla="*/ 14858 w 17525"/>
                    <a:gd name="connsiteY1" fmla="*/ 905172 h 1025842"/>
                    <a:gd name="connsiteX2" fmla="*/ 12000 w 17525"/>
                    <a:gd name="connsiteY2" fmla="*/ 917554 h 1025842"/>
                    <a:gd name="connsiteX3" fmla="*/ 7904 w 17525"/>
                    <a:gd name="connsiteY3" fmla="*/ 937747 h 1025842"/>
                    <a:gd name="connsiteX4" fmla="*/ -97 w 17525"/>
                    <a:gd name="connsiteY4" fmla="*/ 1025663 h 1025842"/>
                    <a:gd name="connsiteX5" fmla="*/ 2475 w 17525"/>
                    <a:gd name="connsiteY5" fmla="*/ 120788 h 1025842"/>
                    <a:gd name="connsiteX6" fmla="*/ 10476 w 17525"/>
                    <a:gd name="connsiteY6" fmla="*/ 32872 h 1025842"/>
                    <a:gd name="connsiteX7" fmla="*/ 14476 w 17525"/>
                    <a:gd name="connsiteY7" fmla="*/ 12679 h 1025842"/>
                    <a:gd name="connsiteX8" fmla="*/ 17429 w 17525"/>
                    <a:gd name="connsiteY8" fmla="*/ 297 h 10258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7525" h="1025842">
                      <a:moveTo>
                        <a:pt x="17429" y="-179"/>
                      </a:moveTo>
                      <a:lnTo>
                        <a:pt x="14858" y="905172"/>
                      </a:lnTo>
                      <a:cubicBezTo>
                        <a:pt x="13810" y="909268"/>
                        <a:pt x="12857" y="913363"/>
                        <a:pt x="12000" y="917554"/>
                      </a:cubicBezTo>
                      <a:cubicBezTo>
                        <a:pt x="10190" y="925746"/>
                        <a:pt x="8952" y="931747"/>
                        <a:pt x="7904" y="937747"/>
                      </a:cubicBezTo>
                      <a:cubicBezTo>
                        <a:pt x="2656" y="966760"/>
                        <a:pt x="-21" y="996183"/>
                        <a:pt x="-97" y="1025663"/>
                      </a:cubicBezTo>
                      <a:lnTo>
                        <a:pt x="2475" y="120788"/>
                      </a:lnTo>
                      <a:cubicBezTo>
                        <a:pt x="2561" y="91308"/>
                        <a:pt x="5237" y="61885"/>
                        <a:pt x="10476" y="32872"/>
                      </a:cubicBezTo>
                      <a:cubicBezTo>
                        <a:pt x="11524" y="26872"/>
                        <a:pt x="12762" y="20871"/>
                        <a:pt x="14476" y="12679"/>
                      </a:cubicBezTo>
                      <a:cubicBezTo>
                        <a:pt x="15429" y="8584"/>
                        <a:pt x="16382" y="4393"/>
                        <a:pt x="17429" y="297"/>
                      </a:cubicBezTo>
                      <a:close/>
                    </a:path>
                  </a:pathLst>
                </a:custGeom>
                <a:solidFill>
                  <a:srgbClr val="D54B4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4" name="Freeform: Shape 43">
                  <a:extLst>
                    <a:ext uri="{FF2B5EF4-FFF2-40B4-BE49-F238E27FC236}">
                      <a16:creationId xmlns:a16="http://schemas.microsoft.com/office/drawing/2014/main" id="{1933AB95-438C-0790-84FE-3AF3C83DFFD7}"/>
                    </a:ext>
                  </a:extLst>
                </p:cNvPr>
                <p:cNvSpPr/>
                <p:nvPr/>
              </p:nvSpPr>
              <p:spPr>
                <a:xfrm>
                  <a:off x="5839491" y="2993230"/>
                  <a:ext cx="101345" cy="1008316"/>
                </a:xfrm>
                <a:custGeom>
                  <a:avLst/>
                  <a:gdLst>
                    <a:gd name="connsiteX0" fmla="*/ 101249 w 101345"/>
                    <a:gd name="connsiteY0" fmla="*/ 103262 h 1008316"/>
                    <a:gd name="connsiteX1" fmla="*/ 98677 w 101345"/>
                    <a:gd name="connsiteY1" fmla="*/ 1008137 h 1008316"/>
                    <a:gd name="connsiteX2" fmla="*/ 96392 w 101345"/>
                    <a:gd name="connsiteY2" fmla="*/ 1006803 h 1008316"/>
                    <a:gd name="connsiteX3" fmla="*/ 2380 w 101345"/>
                    <a:gd name="connsiteY3" fmla="*/ 910982 h 1008316"/>
                    <a:gd name="connsiteX4" fmla="*/ 1903 w 101345"/>
                    <a:gd name="connsiteY4" fmla="*/ 910030 h 1008316"/>
                    <a:gd name="connsiteX5" fmla="*/ 665 w 101345"/>
                    <a:gd name="connsiteY5" fmla="*/ 906982 h 1008316"/>
                    <a:gd name="connsiteX6" fmla="*/ -97 w 101345"/>
                    <a:gd name="connsiteY6" fmla="*/ 905172 h 1008316"/>
                    <a:gd name="connsiteX7" fmla="*/ 2475 w 101345"/>
                    <a:gd name="connsiteY7" fmla="*/ -179 h 1008316"/>
                    <a:gd name="connsiteX8" fmla="*/ 3237 w 101345"/>
                    <a:gd name="connsiteY8" fmla="*/ 1725 h 1008316"/>
                    <a:gd name="connsiteX9" fmla="*/ 4475 w 101345"/>
                    <a:gd name="connsiteY9" fmla="*/ 4774 h 1008316"/>
                    <a:gd name="connsiteX10" fmla="*/ 4475 w 101345"/>
                    <a:gd name="connsiteY10" fmla="*/ 5631 h 1008316"/>
                    <a:gd name="connsiteX11" fmla="*/ 98582 w 101345"/>
                    <a:gd name="connsiteY11" fmla="*/ 101548 h 1008316"/>
                    <a:gd name="connsiteX12" fmla="*/ 100868 w 101345"/>
                    <a:gd name="connsiteY12" fmla="*/ 102881 h 10083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01345" h="1008316">
                      <a:moveTo>
                        <a:pt x="101249" y="103262"/>
                      </a:moveTo>
                      <a:lnTo>
                        <a:pt x="98677" y="1008137"/>
                      </a:lnTo>
                      <a:lnTo>
                        <a:pt x="96392" y="1006803"/>
                      </a:lnTo>
                      <a:cubicBezTo>
                        <a:pt x="51338" y="980324"/>
                        <a:pt x="18572" y="947272"/>
                        <a:pt x="2380" y="910982"/>
                      </a:cubicBezTo>
                      <a:lnTo>
                        <a:pt x="1903" y="910030"/>
                      </a:lnTo>
                      <a:cubicBezTo>
                        <a:pt x="1437" y="909039"/>
                        <a:pt x="1018" y="908020"/>
                        <a:pt x="665" y="906982"/>
                      </a:cubicBezTo>
                      <a:cubicBezTo>
                        <a:pt x="351" y="906400"/>
                        <a:pt x="103" y="905801"/>
                        <a:pt x="-97" y="905172"/>
                      </a:cubicBezTo>
                      <a:lnTo>
                        <a:pt x="2475" y="-179"/>
                      </a:lnTo>
                      <a:cubicBezTo>
                        <a:pt x="2684" y="468"/>
                        <a:pt x="2942" y="1106"/>
                        <a:pt x="3237" y="1725"/>
                      </a:cubicBezTo>
                      <a:cubicBezTo>
                        <a:pt x="3237" y="2773"/>
                        <a:pt x="3999" y="3726"/>
                        <a:pt x="4475" y="4774"/>
                      </a:cubicBezTo>
                      <a:cubicBezTo>
                        <a:pt x="4513" y="5059"/>
                        <a:pt x="4513" y="5345"/>
                        <a:pt x="4475" y="5631"/>
                      </a:cubicBezTo>
                      <a:cubicBezTo>
                        <a:pt x="20763" y="41921"/>
                        <a:pt x="53529" y="75068"/>
                        <a:pt x="98582" y="101548"/>
                      </a:cubicBezTo>
                      <a:lnTo>
                        <a:pt x="100868" y="102881"/>
                      </a:lnTo>
                      <a:close/>
                    </a:path>
                  </a:pathLst>
                </a:custGeom>
                <a:solidFill>
                  <a:srgbClr val="D54B4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5" name="Freeform: Shape 44">
                  <a:extLst>
                    <a:ext uri="{FF2B5EF4-FFF2-40B4-BE49-F238E27FC236}">
                      <a16:creationId xmlns:a16="http://schemas.microsoft.com/office/drawing/2014/main" id="{548DA230-A758-A6C5-D5C6-2C9A1061E5B9}"/>
                    </a:ext>
                  </a:extLst>
                </p:cNvPr>
                <p:cNvSpPr/>
                <p:nvPr/>
              </p:nvSpPr>
              <p:spPr>
                <a:xfrm>
                  <a:off x="5938075" y="3096862"/>
                  <a:ext cx="53625" cy="929544"/>
                </a:xfrm>
                <a:custGeom>
                  <a:avLst/>
                  <a:gdLst>
                    <a:gd name="connsiteX0" fmla="*/ 53529 w 53625"/>
                    <a:gd name="connsiteY0" fmla="*/ 24014 h 929544"/>
                    <a:gd name="connsiteX1" fmla="*/ 50957 w 53625"/>
                    <a:gd name="connsiteY1" fmla="*/ 929365 h 929544"/>
                    <a:gd name="connsiteX2" fmla="*/ 38956 w 53625"/>
                    <a:gd name="connsiteY2" fmla="*/ 924317 h 929544"/>
                    <a:gd name="connsiteX3" fmla="*/ 856 w 53625"/>
                    <a:gd name="connsiteY3" fmla="*/ 905267 h 929544"/>
                    <a:gd name="connsiteX4" fmla="*/ -97 w 53625"/>
                    <a:gd name="connsiteY4" fmla="*/ 904696 h 929544"/>
                    <a:gd name="connsiteX5" fmla="*/ 2475 w 53625"/>
                    <a:gd name="connsiteY5" fmla="*/ -179 h 929544"/>
                    <a:gd name="connsiteX6" fmla="*/ 3427 w 53625"/>
                    <a:gd name="connsiteY6" fmla="*/ 392 h 929544"/>
                    <a:gd name="connsiteX7" fmla="*/ 41527 w 53625"/>
                    <a:gd name="connsiteY7" fmla="*/ 19442 h 929544"/>
                    <a:gd name="connsiteX8" fmla="*/ 53529 w 53625"/>
                    <a:gd name="connsiteY8" fmla="*/ 24490 h 9295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3625" h="929544">
                      <a:moveTo>
                        <a:pt x="53529" y="24014"/>
                      </a:moveTo>
                      <a:lnTo>
                        <a:pt x="50957" y="929365"/>
                      </a:lnTo>
                      <a:cubicBezTo>
                        <a:pt x="46861" y="927746"/>
                        <a:pt x="42861" y="926032"/>
                        <a:pt x="38956" y="924317"/>
                      </a:cubicBezTo>
                      <a:cubicBezTo>
                        <a:pt x="25916" y="918669"/>
                        <a:pt x="13200" y="912306"/>
                        <a:pt x="856" y="905267"/>
                      </a:cubicBezTo>
                      <a:lnTo>
                        <a:pt x="-97" y="904696"/>
                      </a:lnTo>
                      <a:lnTo>
                        <a:pt x="2475" y="-179"/>
                      </a:lnTo>
                      <a:lnTo>
                        <a:pt x="3427" y="392"/>
                      </a:lnTo>
                      <a:cubicBezTo>
                        <a:pt x="15772" y="7431"/>
                        <a:pt x="28488" y="13794"/>
                        <a:pt x="41527" y="19442"/>
                      </a:cubicBezTo>
                      <a:cubicBezTo>
                        <a:pt x="45433" y="21157"/>
                        <a:pt x="49433" y="22871"/>
                        <a:pt x="53529" y="24490"/>
                      </a:cubicBezTo>
                      <a:close/>
                    </a:path>
                  </a:pathLst>
                </a:custGeom>
                <a:solidFill>
                  <a:srgbClr val="D54B4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6" name="Freeform: Shape 45">
                  <a:extLst>
                    <a:ext uri="{FF2B5EF4-FFF2-40B4-BE49-F238E27FC236}">
                      <a16:creationId xmlns:a16="http://schemas.microsoft.com/office/drawing/2014/main" id="{11560B8B-D474-436A-9EBA-01E123B198B4}"/>
                    </a:ext>
                  </a:extLst>
                </p:cNvPr>
                <p:cNvSpPr/>
                <p:nvPr/>
              </p:nvSpPr>
              <p:spPr>
                <a:xfrm>
                  <a:off x="5842253" y="2993325"/>
                  <a:ext cx="184404" cy="127730"/>
                </a:xfrm>
                <a:custGeom>
                  <a:avLst/>
                  <a:gdLst>
                    <a:gd name="connsiteX0" fmla="*/ 184307 w 184404"/>
                    <a:gd name="connsiteY0" fmla="*/ 20585 h 127730"/>
                    <a:gd name="connsiteX1" fmla="*/ 149351 w 184404"/>
                    <a:gd name="connsiteY1" fmla="*/ 127551 h 127730"/>
                    <a:gd name="connsiteX2" fmla="*/ 137349 w 184404"/>
                    <a:gd name="connsiteY2" fmla="*/ 122503 h 127730"/>
                    <a:gd name="connsiteX3" fmla="*/ 99249 w 184404"/>
                    <a:gd name="connsiteY3" fmla="*/ 103453 h 127730"/>
                    <a:gd name="connsiteX4" fmla="*/ 98297 w 184404"/>
                    <a:gd name="connsiteY4" fmla="*/ 102881 h 127730"/>
                    <a:gd name="connsiteX5" fmla="*/ 96011 w 184404"/>
                    <a:gd name="connsiteY5" fmla="*/ 101548 h 127730"/>
                    <a:gd name="connsiteX6" fmla="*/ 1904 w 184404"/>
                    <a:gd name="connsiteY6" fmla="*/ 5631 h 127730"/>
                    <a:gd name="connsiteX7" fmla="*/ 1904 w 184404"/>
                    <a:gd name="connsiteY7" fmla="*/ 4774 h 127730"/>
                    <a:gd name="connsiteX8" fmla="*/ 665 w 184404"/>
                    <a:gd name="connsiteY8" fmla="*/ 1726 h 127730"/>
                    <a:gd name="connsiteX9" fmla="*/ -97 w 184404"/>
                    <a:gd name="connsiteY9" fmla="*/ -179 h 1277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4404" h="127730">
                      <a:moveTo>
                        <a:pt x="184307" y="20585"/>
                      </a:moveTo>
                      <a:lnTo>
                        <a:pt x="149351" y="127551"/>
                      </a:lnTo>
                      <a:cubicBezTo>
                        <a:pt x="145255" y="125932"/>
                        <a:pt x="141255" y="124217"/>
                        <a:pt x="137349" y="122503"/>
                      </a:cubicBezTo>
                      <a:cubicBezTo>
                        <a:pt x="124309" y="116854"/>
                        <a:pt x="111594" y="110492"/>
                        <a:pt x="99249" y="103453"/>
                      </a:cubicBezTo>
                      <a:lnTo>
                        <a:pt x="98297" y="102881"/>
                      </a:lnTo>
                      <a:lnTo>
                        <a:pt x="96011" y="101548"/>
                      </a:lnTo>
                      <a:cubicBezTo>
                        <a:pt x="50957" y="75068"/>
                        <a:pt x="18191" y="41921"/>
                        <a:pt x="1904" y="5631"/>
                      </a:cubicBezTo>
                      <a:cubicBezTo>
                        <a:pt x="1942" y="5345"/>
                        <a:pt x="1942" y="5060"/>
                        <a:pt x="1904" y="4774"/>
                      </a:cubicBezTo>
                      <a:cubicBezTo>
                        <a:pt x="1427" y="3726"/>
                        <a:pt x="1046" y="2773"/>
                        <a:pt x="665" y="1726"/>
                      </a:cubicBezTo>
                      <a:cubicBezTo>
                        <a:pt x="370" y="1107"/>
                        <a:pt x="113" y="468"/>
                        <a:pt x="-97" y="-179"/>
                      </a:cubicBezTo>
                      <a:close/>
                    </a:path>
                  </a:pathLst>
                </a:custGeom>
                <a:solidFill>
                  <a:srgbClr val="B8413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7" name="Freeform: Shape 46">
                  <a:extLst>
                    <a:ext uri="{FF2B5EF4-FFF2-40B4-BE49-F238E27FC236}">
                      <a16:creationId xmlns:a16="http://schemas.microsoft.com/office/drawing/2014/main" id="{B010D504-1704-379C-4E43-5B525C2A1A07}"/>
                    </a:ext>
                  </a:extLst>
                </p:cNvPr>
                <p:cNvSpPr/>
                <p:nvPr/>
              </p:nvSpPr>
              <p:spPr>
                <a:xfrm>
                  <a:off x="5450871" y="2955892"/>
                  <a:ext cx="214598" cy="1200531"/>
                </a:xfrm>
                <a:custGeom>
                  <a:avLst/>
                  <a:gdLst>
                    <a:gd name="connsiteX0" fmla="*/ 214406 w 214598"/>
                    <a:gd name="connsiteY0" fmla="*/ 295477 h 1200531"/>
                    <a:gd name="connsiteX1" fmla="*/ 211930 w 214598"/>
                    <a:gd name="connsiteY1" fmla="*/ 1200352 h 1200531"/>
                    <a:gd name="connsiteX2" fmla="*/ 208691 w 214598"/>
                    <a:gd name="connsiteY2" fmla="*/ 1198542 h 1200531"/>
                    <a:gd name="connsiteX3" fmla="*/ -97 w 214598"/>
                    <a:gd name="connsiteY3" fmla="*/ 908601 h 1200531"/>
                    <a:gd name="connsiteX4" fmla="*/ -97 w 214598"/>
                    <a:gd name="connsiteY4" fmla="*/ 905172 h 1200531"/>
                    <a:gd name="connsiteX5" fmla="*/ 2570 w 214598"/>
                    <a:gd name="connsiteY5" fmla="*/ -179 h 1200531"/>
                    <a:gd name="connsiteX6" fmla="*/ 2570 w 214598"/>
                    <a:gd name="connsiteY6" fmla="*/ 3249 h 1200531"/>
                    <a:gd name="connsiteX7" fmla="*/ 211358 w 214598"/>
                    <a:gd name="connsiteY7" fmla="*/ 293191 h 1200531"/>
                    <a:gd name="connsiteX8" fmla="*/ 214501 w 214598"/>
                    <a:gd name="connsiteY8" fmla="*/ 295096 h 12005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14598" h="1200531">
                      <a:moveTo>
                        <a:pt x="214406" y="295477"/>
                      </a:moveTo>
                      <a:lnTo>
                        <a:pt x="211930" y="1200352"/>
                      </a:lnTo>
                      <a:lnTo>
                        <a:pt x="208691" y="1198542"/>
                      </a:lnTo>
                      <a:cubicBezTo>
                        <a:pt x="78961" y="1122342"/>
                        <a:pt x="1237" y="1019091"/>
                        <a:pt x="-97" y="908601"/>
                      </a:cubicBezTo>
                      <a:cubicBezTo>
                        <a:pt x="-97" y="907458"/>
                        <a:pt x="-97" y="906315"/>
                        <a:pt x="-97" y="905172"/>
                      </a:cubicBezTo>
                      <a:lnTo>
                        <a:pt x="2570" y="-179"/>
                      </a:lnTo>
                      <a:cubicBezTo>
                        <a:pt x="2570" y="964"/>
                        <a:pt x="2570" y="2107"/>
                        <a:pt x="2570" y="3249"/>
                      </a:cubicBezTo>
                      <a:cubicBezTo>
                        <a:pt x="3904" y="113835"/>
                        <a:pt x="81628" y="217372"/>
                        <a:pt x="211358" y="293191"/>
                      </a:cubicBezTo>
                      <a:lnTo>
                        <a:pt x="214501" y="29509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8" name="Freeform: Shape 47">
                  <a:extLst>
                    <a:ext uri="{FF2B5EF4-FFF2-40B4-BE49-F238E27FC236}">
                      <a16:creationId xmlns:a16="http://schemas.microsoft.com/office/drawing/2014/main" id="{1F492008-7E4C-616F-0E1A-EB1DC035CB85}"/>
                    </a:ext>
                  </a:extLst>
                </p:cNvPr>
                <p:cNvSpPr/>
                <p:nvPr/>
              </p:nvSpPr>
              <p:spPr>
                <a:xfrm>
                  <a:off x="5662898" y="3251548"/>
                  <a:ext cx="255460" cy="999267"/>
                </a:xfrm>
                <a:custGeom>
                  <a:avLst/>
                  <a:gdLst>
                    <a:gd name="connsiteX0" fmla="*/ 255364 w 255460"/>
                    <a:gd name="connsiteY0" fmla="*/ 94213 h 999267"/>
                    <a:gd name="connsiteX1" fmla="*/ 252792 w 255460"/>
                    <a:gd name="connsiteY1" fmla="*/ 999088 h 999267"/>
                    <a:gd name="connsiteX2" fmla="*/ 246982 w 255460"/>
                    <a:gd name="connsiteY2" fmla="*/ 997850 h 999267"/>
                    <a:gd name="connsiteX3" fmla="*/ 241362 w 255460"/>
                    <a:gd name="connsiteY3" fmla="*/ 996517 h 999267"/>
                    <a:gd name="connsiteX4" fmla="*/ 1523 w 255460"/>
                    <a:gd name="connsiteY4" fmla="*/ 905648 h 999267"/>
                    <a:gd name="connsiteX5" fmla="*/ -97 w 255460"/>
                    <a:gd name="connsiteY5" fmla="*/ 904696 h 999267"/>
                    <a:gd name="connsiteX6" fmla="*/ 2380 w 255460"/>
                    <a:gd name="connsiteY6" fmla="*/ -179 h 999267"/>
                    <a:gd name="connsiteX7" fmla="*/ 4094 w 255460"/>
                    <a:gd name="connsiteY7" fmla="*/ 773 h 999267"/>
                    <a:gd name="connsiteX8" fmla="*/ 243934 w 255460"/>
                    <a:gd name="connsiteY8" fmla="*/ 91641 h 999267"/>
                    <a:gd name="connsiteX9" fmla="*/ 249553 w 255460"/>
                    <a:gd name="connsiteY9" fmla="*/ 92880 h 999267"/>
                    <a:gd name="connsiteX10" fmla="*/ 255364 w 255460"/>
                    <a:gd name="connsiteY10" fmla="*/ 94213 h 9992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55460" h="999267">
                      <a:moveTo>
                        <a:pt x="255364" y="94213"/>
                      </a:moveTo>
                      <a:lnTo>
                        <a:pt x="252792" y="999088"/>
                      </a:lnTo>
                      <a:lnTo>
                        <a:pt x="246982" y="997850"/>
                      </a:lnTo>
                      <a:lnTo>
                        <a:pt x="241362" y="996517"/>
                      </a:lnTo>
                      <a:cubicBezTo>
                        <a:pt x="157399" y="978143"/>
                        <a:pt x="76589" y="947520"/>
                        <a:pt x="1523" y="905648"/>
                      </a:cubicBezTo>
                      <a:lnTo>
                        <a:pt x="-97" y="904696"/>
                      </a:lnTo>
                      <a:lnTo>
                        <a:pt x="2380" y="-179"/>
                      </a:lnTo>
                      <a:lnTo>
                        <a:pt x="4094" y="773"/>
                      </a:lnTo>
                      <a:cubicBezTo>
                        <a:pt x="79199" y="42569"/>
                        <a:pt x="159990" y="73182"/>
                        <a:pt x="243934" y="91641"/>
                      </a:cubicBezTo>
                      <a:lnTo>
                        <a:pt x="249553" y="92880"/>
                      </a:lnTo>
                      <a:lnTo>
                        <a:pt x="255364" y="9421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9" name="Freeform: Shape 48">
                  <a:extLst>
                    <a:ext uri="{FF2B5EF4-FFF2-40B4-BE49-F238E27FC236}">
                      <a16:creationId xmlns:a16="http://schemas.microsoft.com/office/drawing/2014/main" id="{A1E710BF-4676-106C-08CE-3356DFDC5EBC}"/>
                    </a:ext>
                  </a:extLst>
                </p:cNvPr>
                <p:cNvSpPr/>
                <p:nvPr/>
              </p:nvSpPr>
              <p:spPr>
                <a:xfrm>
                  <a:off x="4995073" y="2900076"/>
                  <a:ext cx="923284" cy="707517"/>
                </a:xfrm>
                <a:custGeom>
                  <a:avLst/>
                  <a:gdLst>
                    <a:gd name="connsiteX0" fmla="*/ 458273 w 923284"/>
                    <a:gd name="connsiteY0" fmla="*/ 50018 h 707517"/>
                    <a:gd name="connsiteX1" fmla="*/ 458273 w 923284"/>
                    <a:gd name="connsiteY1" fmla="*/ 59543 h 707517"/>
                    <a:gd name="connsiteX2" fmla="*/ 667061 w 923284"/>
                    <a:gd name="connsiteY2" fmla="*/ 349484 h 707517"/>
                    <a:gd name="connsiteX3" fmla="*/ 670204 w 923284"/>
                    <a:gd name="connsiteY3" fmla="*/ 351388 h 707517"/>
                    <a:gd name="connsiteX4" fmla="*/ 911758 w 923284"/>
                    <a:gd name="connsiteY4" fmla="*/ 443210 h 707517"/>
                    <a:gd name="connsiteX5" fmla="*/ 917378 w 923284"/>
                    <a:gd name="connsiteY5" fmla="*/ 444448 h 707517"/>
                    <a:gd name="connsiteX6" fmla="*/ 923188 w 923284"/>
                    <a:gd name="connsiteY6" fmla="*/ 445781 h 707517"/>
                    <a:gd name="connsiteX7" fmla="*/ 837463 w 923284"/>
                    <a:gd name="connsiteY7" fmla="*/ 707338 h 707517"/>
                    <a:gd name="connsiteX8" fmla="*/ 803078 w 923284"/>
                    <a:gd name="connsiteY8" fmla="*/ 701432 h 707517"/>
                    <a:gd name="connsiteX9" fmla="*/ 338829 w 923284"/>
                    <a:gd name="connsiteY9" fmla="*/ 539507 h 707517"/>
                    <a:gd name="connsiteX10" fmla="*/ 331590 w 923284"/>
                    <a:gd name="connsiteY10" fmla="*/ 535316 h 707517"/>
                    <a:gd name="connsiteX11" fmla="*/ 2692 w 923284"/>
                    <a:gd name="connsiteY11" fmla="*/ 23824 h 707517"/>
                    <a:gd name="connsiteX12" fmla="*/ 3359 w 923284"/>
                    <a:gd name="connsiteY12" fmla="*/ 18490 h 707517"/>
                    <a:gd name="connsiteX13" fmla="*/ 4407 w 923284"/>
                    <a:gd name="connsiteY13" fmla="*/ 11441 h 707517"/>
                    <a:gd name="connsiteX14" fmla="*/ 6312 w 923284"/>
                    <a:gd name="connsiteY14" fmla="*/ -179 h 7075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923284" h="707517">
                      <a:moveTo>
                        <a:pt x="458273" y="50018"/>
                      </a:moveTo>
                      <a:cubicBezTo>
                        <a:pt x="458273" y="53161"/>
                        <a:pt x="458273" y="56304"/>
                        <a:pt x="458273" y="59543"/>
                      </a:cubicBezTo>
                      <a:cubicBezTo>
                        <a:pt x="459606" y="170128"/>
                        <a:pt x="537330" y="273664"/>
                        <a:pt x="667061" y="349484"/>
                      </a:cubicBezTo>
                      <a:lnTo>
                        <a:pt x="670204" y="351388"/>
                      </a:lnTo>
                      <a:cubicBezTo>
                        <a:pt x="745804" y="393622"/>
                        <a:pt x="827186" y="424560"/>
                        <a:pt x="911758" y="443210"/>
                      </a:cubicBezTo>
                      <a:lnTo>
                        <a:pt x="917378" y="444448"/>
                      </a:lnTo>
                      <a:lnTo>
                        <a:pt x="923188" y="445781"/>
                      </a:lnTo>
                      <a:lnTo>
                        <a:pt x="837463" y="707338"/>
                      </a:lnTo>
                      <a:cubicBezTo>
                        <a:pt x="825938" y="705433"/>
                        <a:pt x="814508" y="703528"/>
                        <a:pt x="803078" y="701432"/>
                      </a:cubicBezTo>
                      <a:cubicBezTo>
                        <a:pt x="623627" y="669047"/>
                        <a:pt x="465893" y="612564"/>
                        <a:pt x="338829" y="539507"/>
                      </a:cubicBezTo>
                      <a:lnTo>
                        <a:pt x="331590" y="535316"/>
                      </a:lnTo>
                      <a:cubicBezTo>
                        <a:pt x="105848" y="403204"/>
                        <a:pt x="-20835" y="218229"/>
                        <a:pt x="2692" y="23824"/>
                      </a:cubicBezTo>
                      <a:cubicBezTo>
                        <a:pt x="2692" y="22014"/>
                        <a:pt x="3168" y="20300"/>
                        <a:pt x="3359" y="18490"/>
                      </a:cubicBezTo>
                      <a:cubicBezTo>
                        <a:pt x="3549" y="16680"/>
                        <a:pt x="4026" y="13822"/>
                        <a:pt x="4407" y="11441"/>
                      </a:cubicBezTo>
                      <a:cubicBezTo>
                        <a:pt x="4788" y="9060"/>
                        <a:pt x="5645" y="3726"/>
                        <a:pt x="6312" y="-179"/>
                      </a:cubicBezTo>
                      <a:close/>
                    </a:path>
                  </a:pathLst>
                </a:custGeom>
                <a:solidFill>
                  <a:srgbClr val="D54B4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0" name="Freeform: Shape 49">
                  <a:extLst>
                    <a:ext uri="{FF2B5EF4-FFF2-40B4-BE49-F238E27FC236}">
                      <a16:creationId xmlns:a16="http://schemas.microsoft.com/office/drawing/2014/main" id="{05D5B705-9B71-2693-463E-7A68C059ADCB}"/>
                    </a:ext>
                  </a:extLst>
                </p:cNvPr>
                <p:cNvSpPr/>
                <p:nvPr/>
              </p:nvSpPr>
              <p:spPr>
                <a:xfrm>
                  <a:off x="5453443" y="2949796"/>
                  <a:ext cx="538257" cy="395763"/>
                </a:xfrm>
                <a:custGeom>
                  <a:avLst/>
                  <a:gdLst>
                    <a:gd name="connsiteX0" fmla="*/ 388523 w 538257"/>
                    <a:gd name="connsiteY0" fmla="*/ 43541 h 395763"/>
                    <a:gd name="connsiteX1" fmla="*/ 389285 w 538257"/>
                    <a:gd name="connsiteY1" fmla="*/ 45445 h 395763"/>
                    <a:gd name="connsiteX2" fmla="*/ 390523 w 538257"/>
                    <a:gd name="connsiteY2" fmla="*/ 48494 h 395763"/>
                    <a:gd name="connsiteX3" fmla="*/ 485011 w 538257"/>
                    <a:gd name="connsiteY3" fmla="*/ 145268 h 395763"/>
                    <a:gd name="connsiteX4" fmla="*/ 487297 w 538257"/>
                    <a:gd name="connsiteY4" fmla="*/ 146601 h 395763"/>
                    <a:gd name="connsiteX5" fmla="*/ 526160 w 538257"/>
                    <a:gd name="connsiteY5" fmla="*/ 165651 h 395763"/>
                    <a:gd name="connsiteX6" fmla="*/ 538161 w 538257"/>
                    <a:gd name="connsiteY6" fmla="*/ 170699 h 395763"/>
                    <a:gd name="connsiteX7" fmla="*/ 464818 w 538257"/>
                    <a:gd name="connsiteY7" fmla="*/ 395585 h 395763"/>
                    <a:gd name="connsiteX8" fmla="*/ 459008 w 538257"/>
                    <a:gd name="connsiteY8" fmla="*/ 394251 h 395763"/>
                    <a:gd name="connsiteX9" fmla="*/ 453388 w 538257"/>
                    <a:gd name="connsiteY9" fmla="*/ 393013 h 395763"/>
                    <a:gd name="connsiteX10" fmla="*/ 213549 w 538257"/>
                    <a:gd name="connsiteY10" fmla="*/ 302144 h 395763"/>
                    <a:gd name="connsiteX11" fmla="*/ 211835 w 538257"/>
                    <a:gd name="connsiteY11" fmla="*/ 301192 h 395763"/>
                    <a:gd name="connsiteX12" fmla="*/ 208691 w 538257"/>
                    <a:gd name="connsiteY12" fmla="*/ 299287 h 395763"/>
                    <a:gd name="connsiteX13" fmla="*/ -97 w 538257"/>
                    <a:gd name="connsiteY13" fmla="*/ 9346 h 395763"/>
                    <a:gd name="connsiteX14" fmla="*/ -97 w 538257"/>
                    <a:gd name="connsiteY14" fmla="*/ -179 h 3957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538257" h="395763">
                      <a:moveTo>
                        <a:pt x="388523" y="43541"/>
                      </a:moveTo>
                      <a:cubicBezTo>
                        <a:pt x="388733" y="44188"/>
                        <a:pt x="388990" y="44826"/>
                        <a:pt x="389285" y="45445"/>
                      </a:cubicBezTo>
                      <a:cubicBezTo>
                        <a:pt x="389285" y="46493"/>
                        <a:pt x="390047" y="47446"/>
                        <a:pt x="390523" y="48494"/>
                      </a:cubicBezTo>
                      <a:cubicBezTo>
                        <a:pt x="407192" y="85641"/>
                        <a:pt x="439958" y="118788"/>
                        <a:pt x="485011" y="145268"/>
                      </a:cubicBezTo>
                      <a:lnTo>
                        <a:pt x="487297" y="146601"/>
                      </a:lnTo>
                      <a:cubicBezTo>
                        <a:pt x="499890" y="153668"/>
                        <a:pt x="512863" y="160031"/>
                        <a:pt x="526160" y="165651"/>
                      </a:cubicBezTo>
                      <a:cubicBezTo>
                        <a:pt x="530065" y="167366"/>
                        <a:pt x="534065" y="169080"/>
                        <a:pt x="538161" y="170699"/>
                      </a:cubicBezTo>
                      <a:lnTo>
                        <a:pt x="464818" y="395585"/>
                      </a:lnTo>
                      <a:lnTo>
                        <a:pt x="459008" y="394251"/>
                      </a:lnTo>
                      <a:lnTo>
                        <a:pt x="453388" y="393013"/>
                      </a:lnTo>
                      <a:cubicBezTo>
                        <a:pt x="369445" y="374553"/>
                        <a:pt x="288654" y="343940"/>
                        <a:pt x="213549" y="302144"/>
                      </a:cubicBezTo>
                      <a:lnTo>
                        <a:pt x="211835" y="301192"/>
                      </a:lnTo>
                      <a:lnTo>
                        <a:pt x="208691" y="299287"/>
                      </a:lnTo>
                      <a:cubicBezTo>
                        <a:pt x="78961" y="223087"/>
                        <a:pt x="1237" y="119931"/>
                        <a:pt x="-97" y="9346"/>
                      </a:cubicBezTo>
                      <a:cubicBezTo>
                        <a:pt x="-97" y="6202"/>
                        <a:pt x="-97" y="3059"/>
                        <a:pt x="-97" y="-17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1" name="Freeform: Shape 50">
                  <a:extLst>
                    <a:ext uri="{FF2B5EF4-FFF2-40B4-BE49-F238E27FC236}">
                      <a16:creationId xmlns:a16="http://schemas.microsoft.com/office/drawing/2014/main" id="{5E3638ED-4E8C-D40D-6650-FDE8F51F44A5}"/>
                    </a:ext>
                  </a:extLst>
                </p:cNvPr>
                <p:cNvSpPr/>
                <p:nvPr/>
              </p:nvSpPr>
              <p:spPr>
                <a:xfrm>
                  <a:off x="4992812" y="2968465"/>
                  <a:ext cx="840107" cy="1543907"/>
                </a:xfrm>
                <a:custGeom>
                  <a:avLst/>
                  <a:gdLst>
                    <a:gd name="connsiteX0" fmla="*/ 840010 w 840107"/>
                    <a:gd name="connsiteY0" fmla="*/ 638853 h 1543907"/>
                    <a:gd name="connsiteX1" fmla="*/ 837438 w 840107"/>
                    <a:gd name="connsiteY1" fmla="*/ 1543728 h 1543907"/>
                    <a:gd name="connsiteX2" fmla="*/ 803149 w 840107"/>
                    <a:gd name="connsiteY2" fmla="*/ 1537918 h 1543907"/>
                    <a:gd name="connsiteX3" fmla="*/ 338805 w 840107"/>
                    <a:gd name="connsiteY3" fmla="*/ 1375993 h 1543907"/>
                    <a:gd name="connsiteX4" fmla="*/ 331566 w 840107"/>
                    <a:gd name="connsiteY4" fmla="*/ 1371897 h 1543907"/>
                    <a:gd name="connsiteX5" fmla="*/ -95 w 840107"/>
                    <a:gd name="connsiteY5" fmla="*/ 905172 h 1543907"/>
                    <a:gd name="connsiteX6" fmla="*/ 2477 w 840107"/>
                    <a:gd name="connsiteY6" fmla="*/ -179 h 1543907"/>
                    <a:gd name="connsiteX7" fmla="*/ 334137 w 840107"/>
                    <a:gd name="connsiteY7" fmla="*/ 466546 h 1543907"/>
                    <a:gd name="connsiteX8" fmla="*/ 341377 w 840107"/>
                    <a:gd name="connsiteY8" fmla="*/ 470737 h 1543907"/>
                    <a:gd name="connsiteX9" fmla="*/ 805625 w 840107"/>
                    <a:gd name="connsiteY9" fmla="*/ 632662 h 1543907"/>
                    <a:gd name="connsiteX10" fmla="*/ 840010 w 840107"/>
                    <a:gd name="connsiteY10" fmla="*/ 638567 h 15439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40107" h="1543907">
                      <a:moveTo>
                        <a:pt x="840010" y="638853"/>
                      </a:moveTo>
                      <a:lnTo>
                        <a:pt x="837438" y="1543728"/>
                      </a:lnTo>
                      <a:cubicBezTo>
                        <a:pt x="825913" y="1541918"/>
                        <a:pt x="814483" y="1539918"/>
                        <a:pt x="803149" y="1537918"/>
                      </a:cubicBezTo>
                      <a:cubicBezTo>
                        <a:pt x="623602" y="1505533"/>
                        <a:pt x="465868" y="1449049"/>
                        <a:pt x="338805" y="1375993"/>
                      </a:cubicBezTo>
                      <a:lnTo>
                        <a:pt x="331566" y="1371897"/>
                      </a:lnTo>
                      <a:cubicBezTo>
                        <a:pt x="123349" y="1249977"/>
                        <a:pt x="-666" y="1083099"/>
                        <a:pt x="-95" y="905172"/>
                      </a:cubicBezTo>
                      <a:lnTo>
                        <a:pt x="2477" y="-179"/>
                      </a:lnTo>
                      <a:cubicBezTo>
                        <a:pt x="1906" y="177557"/>
                        <a:pt x="126302" y="344435"/>
                        <a:pt x="334137" y="466546"/>
                      </a:cubicBezTo>
                      <a:lnTo>
                        <a:pt x="341377" y="470737"/>
                      </a:lnTo>
                      <a:cubicBezTo>
                        <a:pt x="468440" y="543793"/>
                        <a:pt x="626174" y="600276"/>
                        <a:pt x="805625" y="632662"/>
                      </a:cubicBezTo>
                      <a:cubicBezTo>
                        <a:pt x="817055" y="634757"/>
                        <a:pt x="828485" y="636662"/>
                        <a:pt x="840010" y="638567"/>
                      </a:cubicBezTo>
                      <a:close/>
                    </a:path>
                  </a:pathLst>
                </a:custGeom>
                <a:solidFill>
                  <a:srgbClr val="D54B4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2" name="Freeform: Shape 51">
                  <a:extLst>
                    <a:ext uri="{FF2B5EF4-FFF2-40B4-BE49-F238E27FC236}">
                      <a16:creationId xmlns:a16="http://schemas.microsoft.com/office/drawing/2014/main" id="{D60C2952-B31C-78D6-48B0-FEB0ABCF71F3}"/>
                    </a:ext>
                  </a:extLst>
                </p:cNvPr>
                <p:cNvSpPr/>
                <p:nvPr/>
              </p:nvSpPr>
              <p:spPr>
                <a:xfrm>
                  <a:off x="4613146" y="2979609"/>
                  <a:ext cx="1149669" cy="1747456"/>
                </a:xfrm>
                <a:custGeom>
                  <a:avLst/>
                  <a:gdLst>
                    <a:gd name="connsiteX0" fmla="*/ 1149573 w 1149669"/>
                    <a:gd name="connsiteY0" fmla="*/ 842402 h 1747456"/>
                    <a:gd name="connsiteX1" fmla="*/ 1147001 w 1149669"/>
                    <a:gd name="connsiteY1" fmla="*/ 1747277 h 1747456"/>
                    <a:gd name="connsiteX2" fmla="*/ 1138905 w 1149669"/>
                    <a:gd name="connsiteY2" fmla="*/ 1746134 h 1747456"/>
                    <a:gd name="connsiteX3" fmla="*/ 442913 w 1149669"/>
                    <a:gd name="connsiteY3" fmla="*/ 1519725 h 1747456"/>
                    <a:gd name="connsiteX4" fmla="*/ 437388 w 1149669"/>
                    <a:gd name="connsiteY4" fmla="*/ 1517058 h 1747456"/>
                    <a:gd name="connsiteX5" fmla="*/ -95 w 1149669"/>
                    <a:gd name="connsiteY5" fmla="*/ 904696 h 1747456"/>
                    <a:gd name="connsiteX6" fmla="*/ 2477 w 1149669"/>
                    <a:gd name="connsiteY6" fmla="*/ -179 h 1747456"/>
                    <a:gd name="connsiteX7" fmla="*/ 439960 w 1149669"/>
                    <a:gd name="connsiteY7" fmla="*/ 612278 h 1747456"/>
                    <a:gd name="connsiteX8" fmla="*/ 445294 w 1149669"/>
                    <a:gd name="connsiteY8" fmla="*/ 615326 h 1747456"/>
                    <a:gd name="connsiteX9" fmla="*/ 1141286 w 1149669"/>
                    <a:gd name="connsiteY9" fmla="*/ 841736 h 1747456"/>
                    <a:gd name="connsiteX10" fmla="*/ 1149382 w 1149669"/>
                    <a:gd name="connsiteY10" fmla="*/ 842878 h 17474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49669" h="1747456">
                      <a:moveTo>
                        <a:pt x="1149573" y="842402"/>
                      </a:moveTo>
                      <a:lnTo>
                        <a:pt x="1147001" y="1747277"/>
                      </a:lnTo>
                      <a:lnTo>
                        <a:pt x="1138905" y="1746134"/>
                      </a:lnTo>
                      <a:cubicBezTo>
                        <a:pt x="867156" y="1707463"/>
                        <a:pt x="629698" y="1627262"/>
                        <a:pt x="442913" y="1519725"/>
                      </a:cubicBezTo>
                      <a:lnTo>
                        <a:pt x="437388" y="1517058"/>
                      </a:lnTo>
                      <a:cubicBezTo>
                        <a:pt x="162783" y="1357419"/>
                        <a:pt x="-762" y="1138249"/>
                        <a:pt x="-95" y="904696"/>
                      </a:cubicBezTo>
                      <a:lnTo>
                        <a:pt x="2477" y="-179"/>
                      </a:lnTo>
                      <a:cubicBezTo>
                        <a:pt x="1810" y="233374"/>
                        <a:pt x="165354" y="452544"/>
                        <a:pt x="439960" y="612278"/>
                      </a:cubicBezTo>
                      <a:lnTo>
                        <a:pt x="445294" y="615326"/>
                      </a:lnTo>
                      <a:cubicBezTo>
                        <a:pt x="632080" y="722863"/>
                        <a:pt x="869538" y="802969"/>
                        <a:pt x="1141286" y="841736"/>
                      </a:cubicBezTo>
                      <a:lnTo>
                        <a:pt x="1149382" y="84287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3" name="Freeform: Shape 52">
                  <a:extLst>
                    <a:ext uri="{FF2B5EF4-FFF2-40B4-BE49-F238E27FC236}">
                      <a16:creationId xmlns:a16="http://schemas.microsoft.com/office/drawing/2014/main" id="{67A4588C-9691-361F-AC39-358CF41B0F62}"/>
                    </a:ext>
                  </a:extLst>
                </p:cNvPr>
                <p:cNvSpPr/>
                <p:nvPr/>
              </p:nvSpPr>
              <p:spPr>
                <a:xfrm>
                  <a:off x="4615713" y="2858642"/>
                  <a:ext cx="1217015" cy="963549"/>
                </a:xfrm>
                <a:custGeom>
                  <a:avLst/>
                  <a:gdLst>
                    <a:gd name="connsiteX0" fmla="*/ 385958 w 1217015"/>
                    <a:gd name="connsiteY0" fmla="*/ 41159 h 963549"/>
                    <a:gd name="connsiteX1" fmla="*/ 384053 w 1217015"/>
                    <a:gd name="connsiteY1" fmla="*/ 52780 h 963549"/>
                    <a:gd name="connsiteX2" fmla="*/ 383005 w 1217015"/>
                    <a:gd name="connsiteY2" fmla="*/ 59828 h 963549"/>
                    <a:gd name="connsiteX3" fmla="*/ 382338 w 1217015"/>
                    <a:gd name="connsiteY3" fmla="*/ 65162 h 963549"/>
                    <a:gd name="connsiteX4" fmla="*/ 711046 w 1217015"/>
                    <a:gd name="connsiteY4" fmla="*/ 576655 h 963549"/>
                    <a:gd name="connsiteX5" fmla="*/ 716666 w 1217015"/>
                    <a:gd name="connsiteY5" fmla="*/ 579893 h 963549"/>
                    <a:gd name="connsiteX6" fmla="*/ 1182534 w 1217015"/>
                    <a:gd name="connsiteY6" fmla="*/ 742771 h 963549"/>
                    <a:gd name="connsiteX7" fmla="*/ 1216919 w 1217015"/>
                    <a:gd name="connsiteY7" fmla="*/ 748676 h 963549"/>
                    <a:gd name="connsiteX8" fmla="*/ 1146815 w 1217015"/>
                    <a:gd name="connsiteY8" fmla="*/ 963370 h 963549"/>
                    <a:gd name="connsiteX9" fmla="*/ 1138719 w 1217015"/>
                    <a:gd name="connsiteY9" fmla="*/ 962226 h 963549"/>
                    <a:gd name="connsiteX10" fmla="*/ 442727 w 1217015"/>
                    <a:gd name="connsiteY10" fmla="*/ 735817 h 963549"/>
                    <a:gd name="connsiteX11" fmla="*/ 437393 w 1217015"/>
                    <a:gd name="connsiteY11" fmla="*/ 732769 h 963549"/>
                    <a:gd name="connsiteX12" fmla="*/ 7911 w 1217015"/>
                    <a:gd name="connsiteY12" fmla="*/ 32396 h 963549"/>
                    <a:gd name="connsiteX13" fmla="*/ 11435 w 1217015"/>
                    <a:gd name="connsiteY13" fmla="*/ 14394 h 963549"/>
                    <a:gd name="connsiteX14" fmla="*/ 14864 w 1217015"/>
                    <a:gd name="connsiteY14" fmla="*/ -179 h 9635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217015" h="963549">
                      <a:moveTo>
                        <a:pt x="385958" y="41159"/>
                      </a:moveTo>
                      <a:cubicBezTo>
                        <a:pt x="385291" y="45064"/>
                        <a:pt x="384625" y="48970"/>
                        <a:pt x="384053" y="52780"/>
                      </a:cubicBezTo>
                      <a:cubicBezTo>
                        <a:pt x="383481" y="56590"/>
                        <a:pt x="383291" y="57542"/>
                        <a:pt x="383005" y="59828"/>
                      </a:cubicBezTo>
                      <a:cubicBezTo>
                        <a:pt x="382720" y="62114"/>
                        <a:pt x="382529" y="63352"/>
                        <a:pt x="382338" y="65162"/>
                      </a:cubicBezTo>
                      <a:cubicBezTo>
                        <a:pt x="358621" y="259567"/>
                        <a:pt x="485494" y="444543"/>
                        <a:pt x="711046" y="576655"/>
                      </a:cubicBezTo>
                      <a:lnTo>
                        <a:pt x="716666" y="579893"/>
                      </a:lnTo>
                      <a:cubicBezTo>
                        <a:pt x="845349" y="653902"/>
                        <a:pt x="1003083" y="710385"/>
                        <a:pt x="1182534" y="742771"/>
                      </a:cubicBezTo>
                      <a:cubicBezTo>
                        <a:pt x="1193964" y="744866"/>
                        <a:pt x="1205394" y="746771"/>
                        <a:pt x="1216919" y="748676"/>
                      </a:cubicBezTo>
                      <a:lnTo>
                        <a:pt x="1146815" y="963370"/>
                      </a:lnTo>
                      <a:lnTo>
                        <a:pt x="1138719" y="962226"/>
                      </a:lnTo>
                      <a:cubicBezTo>
                        <a:pt x="866971" y="923460"/>
                        <a:pt x="629512" y="843355"/>
                        <a:pt x="442727" y="735817"/>
                      </a:cubicBezTo>
                      <a:lnTo>
                        <a:pt x="437393" y="732769"/>
                      </a:lnTo>
                      <a:cubicBezTo>
                        <a:pt x="128593" y="553128"/>
                        <a:pt x="-39809" y="298334"/>
                        <a:pt x="7911" y="32396"/>
                      </a:cubicBezTo>
                      <a:cubicBezTo>
                        <a:pt x="8959" y="26395"/>
                        <a:pt x="10197" y="20395"/>
                        <a:pt x="11435" y="14394"/>
                      </a:cubicBezTo>
                      <a:cubicBezTo>
                        <a:pt x="12673" y="8393"/>
                        <a:pt x="13816" y="3916"/>
                        <a:pt x="14864" y="-17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4" name="Freeform: Shape 53">
                  <a:extLst>
                    <a:ext uri="{FF2B5EF4-FFF2-40B4-BE49-F238E27FC236}">
                      <a16:creationId xmlns:a16="http://schemas.microsoft.com/office/drawing/2014/main" id="{346CBE95-A016-DC49-9E2E-4A5039C62573}"/>
                    </a:ext>
                  </a:extLst>
                </p:cNvPr>
                <p:cNvSpPr/>
                <p:nvPr/>
              </p:nvSpPr>
              <p:spPr>
                <a:xfrm>
                  <a:off x="4266149" y="2977084"/>
                  <a:ext cx="1432657" cy="1934622"/>
                </a:xfrm>
                <a:custGeom>
                  <a:avLst/>
                  <a:gdLst>
                    <a:gd name="connsiteX0" fmla="*/ 1432561 w 1432657"/>
                    <a:gd name="connsiteY0" fmla="*/ 1029568 h 1934622"/>
                    <a:gd name="connsiteX1" fmla="*/ 1429990 w 1432657"/>
                    <a:gd name="connsiteY1" fmla="*/ 1934443 h 1934622"/>
                    <a:gd name="connsiteX2" fmla="*/ 536164 w 1432657"/>
                    <a:gd name="connsiteY2" fmla="*/ 1652027 h 1934622"/>
                    <a:gd name="connsiteX3" fmla="*/ -94 w 1432657"/>
                    <a:gd name="connsiteY3" fmla="*/ 905172 h 1934622"/>
                    <a:gd name="connsiteX4" fmla="*/ 2478 w 1432657"/>
                    <a:gd name="connsiteY4" fmla="*/ -179 h 1934622"/>
                    <a:gd name="connsiteX5" fmla="*/ 538735 w 1432657"/>
                    <a:gd name="connsiteY5" fmla="*/ 746771 h 1934622"/>
                    <a:gd name="connsiteX6" fmla="*/ 1432561 w 1432657"/>
                    <a:gd name="connsiteY6" fmla="*/ 1029187 h 1934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432657" h="1934622">
                      <a:moveTo>
                        <a:pt x="1432561" y="1029568"/>
                      </a:moveTo>
                      <a:lnTo>
                        <a:pt x="1429990" y="1934443"/>
                      </a:lnTo>
                      <a:cubicBezTo>
                        <a:pt x="1079660" y="1890057"/>
                        <a:pt x="773907" y="1789378"/>
                        <a:pt x="536164" y="1652027"/>
                      </a:cubicBezTo>
                      <a:cubicBezTo>
                        <a:pt x="199645" y="1457812"/>
                        <a:pt x="-951" y="1190255"/>
                        <a:pt x="-94" y="905172"/>
                      </a:cubicBezTo>
                      <a:lnTo>
                        <a:pt x="2478" y="-179"/>
                      </a:lnTo>
                      <a:cubicBezTo>
                        <a:pt x="1621" y="284999"/>
                        <a:pt x="202503" y="552271"/>
                        <a:pt x="538735" y="746771"/>
                      </a:cubicBezTo>
                      <a:cubicBezTo>
                        <a:pt x="776860" y="884026"/>
                        <a:pt x="1082232" y="984896"/>
                        <a:pt x="1432561" y="1029187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5" name="Freeform: Shape 54">
                  <a:extLst>
                    <a:ext uri="{FF2B5EF4-FFF2-40B4-BE49-F238E27FC236}">
                      <a16:creationId xmlns:a16="http://schemas.microsoft.com/office/drawing/2014/main" id="{23676393-65EE-7B3A-AE5E-125C25211C80}"/>
                    </a:ext>
                  </a:extLst>
                </p:cNvPr>
                <p:cNvSpPr/>
                <p:nvPr/>
              </p:nvSpPr>
              <p:spPr>
                <a:xfrm>
                  <a:off x="5696331" y="3014090"/>
                  <a:ext cx="330422" cy="1909286"/>
                </a:xfrm>
                <a:custGeom>
                  <a:avLst/>
                  <a:gdLst>
                    <a:gd name="connsiteX0" fmla="*/ 295465 w 330422"/>
                    <a:gd name="connsiteY0" fmla="*/ 106966 h 1909286"/>
                    <a:gd name="connsiteX1" fmla="*/ 222028 w 330422"/>
                    <a:gd name="connsiteY1" fmla="*/ 331756 h 1909286"/>
                    <a:gd name="connsiteX2" fmla="*/ 136588 w 330422"/>
                    <a:gd name="connsiteY2" fmla="*/ 593407 h 1909286"/>
                    <a:gd name="connsiteX3" fmla="*/ 66484 w 330422"/>
                    <a:gd name="connsiteY3" fmla="*/ 808006 h 1909286"/>
                    <a:gd name="connsiteX4" fmla="*/ 2476 w 330422"/>
                    <a:gd name="connsiteY4" fmla="*/ 1004030 h 1909286"/>
                    <a:gd name="connsiteX5" fmla="*/ 0 w 330422"/>
                    <a:gd name="connsiteY5" fmla="*/ 1909286 h 1909286"/>
                    <a:gd name="connsiteX6" fmla="*/ 63913 w 330422"/>
                    <a:gd name="connsiteY6" fmla="*/ 1713357 h 1909286"/>
                    <a:gd name="connsiteX7" fmla="*/ 134112 w 330422"/>
                    <a:gd name="connsiteY7" fmla="*/ 1498664 h 1909286"/>
                    <a:gd name="connsiteX8" fmla="*/ 219456 w 330422"/>
                    <a:gd name="connsiteY8" fmla="*/ 1237107 h 1909286"/>
                    <a:gd name="connsiteX9" fmla="*/ 292894 w 330422"/>
                    <a:gd name="connsiteY9" fmla="*/ 1012222 h 1909286"/>
                    <a:gd name="connsiteX10" fmla="*/ 327850 w 330422"/>
                    <a:gd name="connsiteY10" fmla="*/ 905351 h 1909286"/>
                    <a:gd name="connsiteX11" fmla="*/ 330422 w 330422"/>
                    <a:gd name="connsiteY11" fmla="*/ 0 h 1909286"/>
                    <a:gd name="connsiteX12" fmla="*/ 295465 w 330422"/>
                    <a:gd name="connsiteY12" fmla="*/ 106966 h 1909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30422" h="1909286">
                      <a:moveTo>
                        <a:pt x="295465" y="106966"/>
                      </a:moveTo>
                      <a:lnTo>
                        <a:pt x="222028" y="331756"/>
                      </a:lnTo>
                      <a:lnTo>
                        <a:pt x="136588" y="593407"/>
                      </a:lnTo>
                      <a:lnTo>
                        <a:pt x="66484" y="808006"/>
                      </a:lnTo>
                      <a:lnTo>
                        <a:pt x="2476" y="1004030"/>
                      </a:lnTo>
                      <a:lnTo>
                        <a:pt x="0" y="1909286"/>
                      </a:lnTo>
                      <a:lnTo>
                        <a:pt x="63913" y="1713357"/>
                      </a:lnTo>
                      <a:lnTo>
                        <a:pt x="134112" y="1498664"/>
                      </a:lnTo>
                      <a:lnTo>
                        <a:pt x="219456" y="1237107"/>
                      </a:lnTo>
                      <a:lnTo>
                        <a:pt x="292894" y="1012222"/>
                      </a:lnTo>
                      <a:lnTo>
                        <a:pt x="327850" y="905351"/>
                      </a:lnTo>
                      <a:lnTo>
                        <a:pt x="330422" y="0"/>
                      </a:lnTo>
                      <a:lnTo>
                        <a:pt x="295465" y="106966"/>
                      </a:ln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6" name="Freeform: Shape 55">
                  <a:extLst>
                    <a:ext uri="{FF2B5EF4-FFF2-40B4-BE49-F238E27FC236}">
                      <a16:creationId xmlns:a16="http://schemas.microsoft.com/office/drawing/2014/main" id="{6F3F31A0-BC6B-393A-9DF3-C35672F98E99}"/>
                    </a:ext>
                  </a:extLst>
                </p:cNvPr>
                <p:cNvSpPr/>
                <p:nvPr/>
              </p:nvSpPr>
              <p:spPr>
                <a:xfrm>
                  <a:off x="4268793" y="2821209"/>
                  <a:ext cx="1494022" cy="1196816"/>
                </a:xfrm>
                <a:custGeom>
                  <a:avLst/>
                  <a:gdLst>
                    <a:gd name="connsiteX0" fmla="*/ 361974 w 1494022"/>
                    <a:gd name="connsiteY0" fmla="*/ 37159 h 1196816"/>
                    <a:gd name="connsiteX1" fmla="*/ 359022 w 1494022"/>
                    <a:gd name="connsiteY1" fmla="*/ 49541 h 1196816"/>
                    <a:gd name="connsiteX2" fmla="*/ 355021 w 1494022"/>
                    <a:gd name="connsiteY2" fmla="*/ 69734 h 1196816"/>
                    <a:gd name="connsiteX3" fmla="*/ 784504 w 1494022"/>
                    <a:gd name="connsiteY3" fmla="*/ 770108 h 1196816"/>
                    <a:gd name="connsiteX4" fmla="*/ 1485829 w 1494022"/>
                    <a:gd name="connsiteY4" fmla="*/ 999565 h 1196816"/>
                    <a:gd name="connsiteX5" fmla="*/ 1493925 w 1494022"/>
                    <a:gd name="connsiteY5" fmla="*/ 1000708 h 1196816"/>
                    <a:gd name="connsiteX6" fmla="*/ 1429917 w 1494022"/>
                    <a:gd name="connsiteY6" fmla="*/ 1196637 h 1196816"/>
                    <a:gd name="connsiteX7" fmla="*/ 536091 w 1494022"/>
                    <a:gd name="connsiteY7" fmla="*/ 914221 h 1196816"/>
                    <a:gd name="connsiteX8" fmla="*/ 23551 w 1494022"/>
                    <a:gd name="connsiteY8" fmla="*/ -179 h 11968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494022" h="1196816">
                      <a:moveTo>
                        <a:pt x="361974" y="37159"/>
                      </a:moveTo>
                      <a:cubicBezTo>
                        <a:pt x="360927" y="41254"/>
                        <a:pt x="359974" y="45445"/>
                        <a:pt x="359022" y="49541"/>
                      </a:cubicBezTo>
                      <a:cubicBezTo>
                        <a:pt x="357307" y="57733"/>
                        <a:pt x="356069" y="63734"/>
                        <a:pt x="355021" y="69734"/>
                      </a:cubicBezTo>
                      <a:cubicBezTo>
                        <a:pt x="307396" y="335672"/>
                        <a:pt x="475703" y="590466"/>
                        <a:pt x="784504" y="770108"/>
                      </a:cubicBezTo>
                      <a:cubicBezTo>
                        <a:pt x="976623" y="880693"/>
                        <a:pt x="1214081" y="960608"/>
                        <a:pt x="1485829" y="999565"/>
                      </a:cubicBezTo>
                      <a:lnTo>
                        <a:pt x="1493925" y="1000708"/>
                      </a:lnTo>
                      <a:lnTo>
                        <a:pt x="1429917" y="1196637"/>
                      </a:lnTo>
                      <a:cubicBezTo>
                        <a:pt x="1079588" y="1152155"/>
                        <a:pt x="773836" y="1051476"/>
                        <a:pt x="536091" y="914221"/>
                      </a:cubicBezTo>
                      <a:cubicBezTo>
                        <a:pt x="134232" y="682192"/>
                        <a:pt x="-73509" y="345674"/>
                        <a:pt x="23551" y="-179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7" name="Freeform: Shape 56">
                  <a:extLst>
                    <a:ext uri="{FF2B5EF4-FFF2-40B4-BE49-F238E27FC236}">
                      <a16:creationId xmlns:a16="http://schemas.microsoft.com/office/drawing/2014/main" id="{749A7497-A121-8043-8909-56A218717D53}"/>
                    </a:ext>
                  </a:extLst>
                </p:cNvPr>
                <p:cNvSpPr/>
                <p:nvPr/>
              </p:nvSpPr>
              <p:spPr>
                <a:xfrm>
                  <a:off x="6430517" y="2127979"/>
                  <a:ext cx="1149478" cy="1748599"/>
                </a:xfrm>
                <a:custGeom>
                  <a:avLst/>
                  <a:gdLst>
                    <a:gd name="connsiteX0" fmla="*/ 1149380 w 1149478"/>
                    <a:gd name="connsiteY0" fmla="*/ 843069 h 1748599"/>
                    <a:gd name="connsiteX1" fmla="*/ 1146809 w 1149478"/>
                    <a:gd name="connsiteY1" fmla="*/ 1748420 h 1748599"/>
                    <a:gd name="connsiteX2" fmla="*/ 709325 w 1149478"/>
                    <a:gd name="connsiteY2" fmla="*/ 1136058 h 1748599"/>
                    <a:gd name="connsiteX3" fmla="*/ 15905 w 1149478"/>
                    <a:gd name="connsiteY3" fmla="*/ 907458 h 1748599"/>
                    <a:gd name="connsiteX4" fmla="*/ -97 w 1149478"/>
                    <a:gd name="connsiteY4" fmla="*/ 905172 h 1748599"/>
                    <a:gd name="connsiteX5" fmla="*/ 2475 w 1149478"/>
                    <a:gd name="connsiteY5" fmla="*/ -179 h 1748599"/>
                    <a:gd name="connsiteX6" fmla="*/ 18477 w 1149478"/>
                    <a:gd name="connsiteY6" fmla="*/ 2107 h 1748599"/>
                    <a:gd name="connsiteX7" fmla="*/ 711897 w 1149478"/>
                    <a:gd name="connsiteY7" fmla="*/ 230707 h 1748599"/>
                    <a:gd name="connsiteX8" fmla="*/ 1149380 w 1149478"/>
                    <a:gd name="connsiteY8" fmla="*/ 842974 h 17485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49478" h="1748599">
                      <a:moveTo>
                        <a:pt x="1149380" y="843069"/>
                      </a:moveTo>
                      <a:lnTo>
                        <a:pt x="1146809" y="1748420"/>
                      </a:lnTo>
                      <a:cubicBezTo>
                        <a:pt x="1147475" y="1514867"/>
                        <a:pt x="983931" y="1295697"/>
                        <a:pt x="709325" y="1136058"/>
                      </a:cubicBezTo>
                      <a:cubicBezTo>
                        <a:pt x="518825" y="1026330"/>
                        <a:pt x="284034" y="946892"/>
                        <a:pt x="15905" y="907458"/>
                      </a:cubicBezTo>
                      <a:lnTo>
                        <a:pt x="-97" y="905172"/>
                      </a:lnTo>
                      <a:lnTo>
                        <a:pt x="2475" y="-179"/>
                      </a:lnTo>
                      <a:lnTo>
                        <a:pt x="18477" y="2107"/>
                      </a:lnTo>
                      <a:cubicBezTo>
                        <a:pt x="286606" y="41159"/>
                        <a:pt x="521016" y="120598"/>
                        <a:pt x="711897" y="230707"/>
                      </a:cubicBezTo>
                      <a:cubicBezTo>
                        <a:pt x="986503" y="390346"/>
                        <a:pt x="1150047" y="609516"/>
                        <a:pt x="1149380" y="842974"/>
                      </a:cubicBezTo>
                      <a:close/>
                    </a:path>
                  </a:pathLst>
                </a:custGeom>
                <a:solidFill>
                  <a:srgbClr val="D54B4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8" name="Freeform: Shape 57">
                  <a:extLst>
                    <a:ext uri="{FF2B5EF4-FFF2-40B4-BE49-F238E27FC236}">
                      <a16:creationId xmlns:a16="http://schemas.microsoft.com/office/drawing/2014/main" id="{02892D0F-1109-586E-67AA-9472E9DF6468}"/>
                    </a:ext>
                  </a:extLst>
                </p:cNvPr>
                <p:cNvSpPr/>
                <p:nvPr/>
              </p:nvSpPr>
              <p:spPr>
                <a:xfrm>
                  <a:off x="6430517" y="2127979"/>
                  <a:ext cx="1149478" cy="1748599"/>
                </a:xfrm>
                <a:custGeom>
                  <a:avLst/>
                  <a:gdLst>
                    <a:gd name="connsiteX0" fmla="*/ 1149380 w 1149478"/>
                    <a:gd name="connsiteY0" fmla="*/ 843069 h 1748599"/>
                    <a:gd name="connsiteX1" fmla="*/ 1146809 w 1149478"/>
                    <a:gd name="connsiteY1" fmla="*/ 1748420 h 1748599"/>
                    <a:gd name="connsiteX2" fmla="*/ 709325 w 1149478"/>
                    <a:gd name="connsiteY2" fmla="*/ 1136058 h 1748599"/>
                    <a:gd name="connsiteX3" fmla="*/ 15905 w 1149478"/>
                    <a:gd name="connsiteY3" fmla="*/ 907458 h 1748599"/>
                    <a:gd name="connsiteX4" fmla="*/ -97 w 1149478"/>
                    <a:gd name="connsiteY4" fmla="*/ 905172 h 1748599"/>
                    <a:gd name="connsiteX5" fmla="*/ 2475 w 1149478"/>
                    <a:gd name="connsiteY5" fmla="*/ -179 h 1748599"/>
                    <a:gd name="connsiteX6" fmla="*/ 18477 w 1149478"/>
                    <a:gd name="connsiteY6" fmla="*/ 2107 h 1748599"/>
                    <a:gd name="connsiteX7" fmla="*/ 711897 w 1149478"/>
                    <a:gd name="connsiteY7" fmla="*/ 230707 h 1748599"/>
                    <a:gd name="connsiteX8" fmla="*/ 1149380 w 1149478"/>
                    <a:gd name="connsiteY8" fmla="*/ 842974 h 17485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49478" h="1748599">
                      <a:moveTo>
                        <a:pt x="1149380" y="843069"/>
                      </a:moveTo>
                      <a:lnTo>
                        <a:pt x="1146809" y="1748420"/>
                      </a:lnTo>
                      <a:cubicBezTo>
                        <a:pt x="1147475" y="1514867"/>
                        <a:pt x="983931" y="1295697"/>
                        <a:pt x="709325" y="1136058"/>
                      </a:cubicBezTo>
                      <a:cubicBezTo>
                        <a:pt x="518825" y="1026330"/>
                        <a:pt x="284034" y="946892"/>
                        <a:pt x="15905" y="907458"/>
                      </a:cubicBezTo>
                      <a:lnTo>
                        <a:pt x="-97" y="905172"/>
                      </a:lnTo>
                      <a:lnTo>
                        <a:pt x="2475" y="-179"/>
                      </a:lnTo>
                      <a:lnTo>
                        <a:pt x="18477" y="2107"/>
                      </a:lnTo>
                      <a:cubicBezTo>
                        <a:pt x="286606" y="41159"/>
                        <a:pt x="521016" y="120598"/>
                        <a:pt x="711897" y="230707"/>
                      </a:cubicBezTo>
                      <a:cubicBezTo>
                        <a:pt x="986503" y="390346"/>
                        <a:pt x="1150047" y="609516"/>
                        <a:pt x="1149380" y="842974"/>
                      </a:cubicBezTo>
                      <a:close/>
                    </a:path>
                  </a:pathLst>
                </a:custGeom>
                <a:solidFill>
                  <a:srgbClr val="D54B4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9" name="Freeform: Shape 58">
                  <a:extLst>
                    <a:ext uri="{FF2B5EF4-FFF2-40B4-BE49-F238E27FC236}">
                      <a16:creationId xmlns:a16="http://schemas.microsoft.com/office/drawing/2014/main" id="{F9C94B4F-1CB6-3F9A-0CD6-8CAB419B2A7A}"/>
                    </a:ext>
                  </a:extLst>
                </p:cNvPr>
                <p:cNvSpPr/>
                <p:nvPr/>
              </p:nvSpPr>
              <p:spPr>
                <a:xfrm>
                  <a:off x="6360318" y="2343054"/>
                  <a:ext cx="502919" cy="1073658"/>
                </a:xfrm>
                <a:custGeom>
                  <a:avLst/>
                  <a:gdLst>
                    <a:gd name="connsiteX0" fmla="*/ 502823 w 502919"/>
                    <a:gd name="connsiteY0" fmla="*/ 168604 h 1073658"/>
                    <a:gd name="connsiteX1" fmla="*/ 500347 w 502919"/>
                    <a:gd name="connsiteY1" fmla="*/ 1073479 h 1073658"/>
                    <a:gd name="connsiteX2" fmla="*/ -97 w 502919"/>
                    <a:gd name="connsiteY2" fmla="*/ 904696 h 1073658"/>
                    <a:gd name="connsiteX3" fmla="*/ 2475 w 502919"/>
                    <a:gd name="connsiteY3" fmla="*/ -179 h 1073658"/>
                    <a:gd name="connsiteX4" fmla="*/ 502823 w 502919"/>
                    <a:gd name="connsiteY4" fmla="*/ 168508 h 10736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2919" h="1073658">
                      <a:moveTo>
                        <a:pt x="502823" y="168604"/>
                      </a:moveTo>
                      <a:lnTo>
                        <a:pt x="500347" y="1073479"/>
                      </a:lnTo>
                      <a:cubicBezTo>
                        <a:pt x="363092" y="994707"/>
                        <a:pt x="193546" y="935842"/>
                        <a:pt x="-97" y="904696"/>
                      </a:cubicBezTo>
                      <a:lnTo>
                        <a:pt x="2475" y="-179"/>
                      </a:lnTo>
                      <a:cubicBezTo>
                        <a:pt x="196118" y="30872"/>
                        <a:pt x="365663" y="89737"/>
                        <a:pt x="502823" y="16850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0" name="Freeform: Shape 59">
                  <a:extLst>
                    <a:ext uri="{FF2B5EF4-FFF2-40B4-BE49-F238E27FC236}">
                      <a16:creationId xmlns:a16="http://schemas.microsoft.com/office/drawing/2014/main" id="{0D8F1901-3F67-D451-1C0A-9859412A8A31}"/>
                    </a:ext>
                  </a:extLst>
                </p:cNvPr>
                <p:cNvSpPr/>
                <p:nvPr/>
              </p:nvSpPr>
              <p:spPr>
                <a:xfrm>
                  <a:off x="6860762" y="2512408"/>
                  <a:ext cx="339758" cy="1374838"/>
                </a:xfrm>
                <a:custGeom>
                  <a:avLst/>
                  <a:gdLst>
                    <a:gd name="connsiteX0" fmla="*/ 339660 w 339758"/>
                    <a:gd name="connsiteY0" fmla="*/ 469117 h 1374838"/>
                    <a:gd name="connsiteX1" fmla="*/ 337088 w 339758"/>
                    <a:gd name="connsiteY1" fmla="*/ 1374659 h 1374838"/>
                    <a:gd name="connsiteX2" fmla="*/ 5428 w 339758"/>
                    <a:gd name="connsiteY2" fmla="*/ 907934 h 1374838"/>
                    <a:gd name="connsiteX3" fmla="*/ -97 w 339758"/>
                    <a:gd name="connsiteY3" fmla="*/ 904696 h 1374838"/>
                    <a:gd name="connsiteX4" fmla="*/ 2380 w 339758"/>
                    <a:gd name="connsiteY4" fmla="*/ -179 h 1374838"/>
                    <a:gd name="connsiteX5" fmla="*/ 8000 w 339758"/>
                    <a:gd name="connsiteY5" fmla="*/ 3059 h 1374838"/>
                    <a:gd name="connsiteX6" fmla="*/ 339660 w 339758"/>
                    <a:gd name="connsiteY6" fmla="*/ 469784 h 13748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39758" h="1374838">
                      <a:moveTo>
                        <a:pt x="339660" y="469117"/>
                      </a:moveTo>
                      <a:lnTo>
                        <a:pt x="337088" y="1374659"/>
                      </a:lnTo>
                      <a:cubicBezTo>
                        <a:pt x="337660" y="1196827"/>
                        <a:pt x="213263" y="1029949"/>
                        <a:pt x="5428" y="907934"/>
                      </a:cubicBezTo>
                      <a:lnTo>
                        <a:pt x="-97" y="904696"/>
                      </a:lnTo>
                      <a:lnTo>
                        <a:pt x="2380" y="-179"/>
                      </a:lnTo>
                      <a:lnTo>
                        <a:pt x="8000" y="3059"/>
                      </a:lnTo>
                      <a:cubicBezTo>
                        <a:pt x="216216" y="124979"/>
                        <a:pt x="340136" y="291857"/>
                        <a:pt x="339660" y="46978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1" name="Freeform: Shape 60">
                  <a:extLst>
                    <a:ext uri="{FF2B5EF4-FFF2-40B4-BE49-F238E27FC236}">
                      <a16:creationId xmlns:a16="http://schemas.microsoft.com/office/drawing/2014/main" id="{213E84BE-8574-4B3B-506F-8DF04F6DEAFC}"/>
                    </a:ext>
                  </a:extLst>
                </p:cNvPr>
                <p:cNvSpPr/>
                <p:nvPr/>
              </p:nvSpPr>
              <p:spPr>
                <a:xfrm>
                  <a:off x="6275069" y="2604610"/>
                  <a:ext cx="255365" cy="999743"/>
                </a:xfrm>
                <a:custGeom>
                  <a:avLst/>
                  <a:gdLst>
                    <a:gd name="connsiteX0" fmla="*/ 255268 w 255365"/>
                    <a:gd name="connsiteY0" fmla="*/ 94213 h 999743"/>
                    <a:gd name="connsiteX1" fmla="*/ 252697 w 255365"/>
                    <a:gd name="connsiteY1" fmla="*/ 999565 h 999743"/>
                    <a:gd name="connsiteX2" fmla="*/ 249458 w 255365"/>
                    <a:gd name="connsiteY2" fmla="*/ 997660 h 999743"/>
                    <a:gd name="connsiteX3" fmla="*/ -97 w 255365"/>
                    <a:gd name="connsiteY3" fmla="*/ 905172 h 999743"/>
                    <a:gd name="connsiteX4" fmla="*/ 2475 w 255365"/>
                    <a:gd name="connsiteY4" fmla="*/ -179 h 999743"/>
                    <a:gd name="connsiteX5" fmla="*/ 251840 w 255365"/>
                    <a:gd name="connsiteY5" fmla="*/ 92308 h 999743"/>
                    <a:gd name="connsiteX6" fmla="*/ 255173 w 255365"/>
                    <a:gd name="connsiteY6" fmla="*/ 94213 h 9997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55365" h="999743">
                      <a:moveTo>
                        <a:pt x="255268" y="94213"/>
                      </a:moveTo>
                      <a:lnTo>
                        <a:pt x="252697" y="999565"/>
                      </a:lnTo>
                      <a:lnTo>
                        <a:pt x="249458" y="997660"/>
                      </a:lnTo>
                      <a:cubicBezTo>
                        <a:pt x="171391" y="954473"/>
                        <a:pt x="87257" y="923298"/>
                        <a:pt x="-97" y="905172"/>
                      </a:cubicBezTo>
                      <a:lnTo>
                        <a:pt x="2475" y="-179"/>
                      </a:lnTo>
                      <a:cubicBezTo>
                        <a:pt x="89762" y="17975"/>
                        <a:pt x="173820" y="49160"/>
                        <a:pt x="251840" y="92308"/>
                      </a:cubicBezTo>
                      <a:lnTo>
                        <a:pt x="255173" y="94213"/>
                      </a:lnTo>
                      <a:close/>
                    </a:path>
                  </a:pathLst>
                </a:custGeom>
                <a:solidFill>
                  <a:srgbClr val="D54B4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2" name="Freeform: Shape 61">
                  <a:extLst>
                    <a:ext uri="{FF2B5EF4-FFF2-40B4-BE49-F238E27FC236}">
                      <a16:creationId xmlns:a16="http://schemas.microsoft.com/office/drawing/2014/main" id="{474926C9-EFD9-74DF-C0CF-AA5A7281901D}"/>
                    </a:ext>
                  </a:extLst>
                </p:cNvPr>
                <p:cNvSpPr/>
                <p:nvPr/>
              </p:nvSpPr>
              <p:spPr>
                <a:xfrm>
                  <a:off x="6275069" y="2604610"/>
                  <a:ext cx="255365" cy="999743"/>
                </a:xfrm>
                <a:custGeom>
                  <a:avLst/>
                  <a:gdLst>
                    <a:gd name="connsiteX0" fmla="*/ 255268 w 255365"/>
                    <a:gd name="connsiteY0" fmla="*/ 94213 h 999743"/>
                    <a:gd name="connsiteX1" fmla="*/ 252697 w 255365"/>
                    <a:gd name="connsiteY1" fmla="*/ 999565 h 999743"/>
                    <a:gd name="connsiteX2" fmla="*/ 249458 w 255365"/>
                    <a:gd name="connsiteY2" fmla="*/ 997660 h 999743"/>
                    <a:gd name="connsiteX3" fmla="*/ -97 w 255365"/>
                    <a:gd name="connsiteY3" fmla="*/ 905172 h 999743"/>
                    <a:gd name="connsiteX4" fmla="*/ 2475 w 255365"/>
                    <a:gd name="connsiteY4" fmla="*/ -179 h 999743"/>
                    <a:gd name="connsiteX5" fmla="*/ 251840 w 255365"/>
                    <a:gd name="connsiteY5" fmla="*/ 92308 h 999743"/>
                    <a:gd name="connsiteX6" fmla="*/ 255173 w 255365"/>
                    <a:gd name="connsiteY6" fmla="*/ 94213 h 9997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55365" h="999743">
                      <a:moveTo>
                        <a:pt x="255268" y="94213"/>
                      </a:moveTo>
                      <a:lnTo>
                        <a:pt x="252697" y="999565"/>
                      </a:lnTo>
                      <a:lnTo>
                        <a:pt x="249458" y="997660"/>
                      </a:lnTo>
                      <a:cubicBezTo>
                        <a:pt x="171391" y="954473"/>
                        <a:pt x="87257" y="923298"/>
                        <a:pt x="-97" y="905172"/>
                      </a:cubicBezTo>
                      <a:lnTo>
                        <a:pt x="2475" y="-179"/>
                      </a:lnTo>
                      <a:cubicBezTo>
                        <a:pt x="89762" y="17975"/>
                        <a:pt x="173820" y="49160"/>
                        <a:pt x="251840" y="92308"/>
                      </a:cubicBezTo>
                      <a:lnTo>
                        <a:pt x="255173" y="94213"/>
                      </a:lnTo>
                      <a:close/>
                    </a:path>
                  </a:pathLst>
                </a:custGeom>
                <a:solidFill>
                  <a:srgbClr val="D54B4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3" name="Freeform: Shape 62">
                  <a:extLst>
                    <a:ext uri="{FF2B5EF4-FFF2-40B4-BE49-F238E27FC236}">
                      <a16:creationId xmlns:a16="http://schemas.microsoft.com/office/drawing/2014/main" id="{DBC93669-D719-CCD4-DBDB-5876D01A97F8}"/>
                    </a:ext>
                  </a:extLst>
                </p:cNvPr>
                <p:cNvSpPr/>
                <p:nvPr/>
              </p:nvSpPr>
              <p:spPr>
                <a:xfrm>
                  <a:off x="6201917" y="2829972"/>
                  <a:ext cx="53149" cy="928973"/>
                </a:xfrm>
                <a:custGeom>
                  <a:avLst/>
                  <a:gdLst>
                    <a:gd name="connsiteX0" fmla="*/ 53053 w 53149"/>
                    <a:gd name="connsiteY0" fmla="*/ 23919 h 928973"/>
                    <a:gd name="connsiteX1" fmla="*/ 50481 w 53149"/>
                    <a:gd name="connsiteY1" fmla="*/ 928794 h 928973"/>
                    <a:gd name="connsiteX2" fmla="*/ 47528 w 53149"/>
                    <a:gd name="connsiteY2" fmla="*/ 927175 h 928973"/>
                    <a:gd name="connsiteX3" fmla="*/ -97 w 53149"/>
                    <a:gd name="connsiteY3" fmla="*/ 904315 h 928973"/>
                    <a:gd name="connsiteX4" fmla="*/ 2094 w 53149"/>
                    <a:gd name="connsiteY4" fmla="*/ -179 h 928973"/>
                    <a:gd name="connsiteX5" fmla="*/ 49719 w 53149"/>
                    <a:gd name="connsiteY5" fmla="*/ 22681 h 928973"/>
                    <a:gd name="connsiteX6" fmla="*/ 52672 w 53149"/>
                    <a:gd name="connsiteY6" fmla="*/ 24395 h 9289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3149" h="928973">
                      <a:moveTo>
                        <a:pt x="53053" y="23919"/>
                      </a:moveTo>
                      <a:lnTo>
                        <a:pt x="50481" y="928794"/>
                      </a:lnTo>
                      <a:lnTo>
                        <a:pt x="47528" y="927175"/>
                      </a:lnTo>
                      <a:cubicBezTo>
                        <a:pt x="32193" y="918478"/>
                        <a:pt x="16277" y="910839"/>
                        <a:pt x="-97" y="904315"/>
                      </a:cubicBezTo>
                      <a:lnTo>
                        <a:pt x="2094" y="-179"/>
                      </a:lnTo>
                      <a:cubicBezTo>
                        <a:pt x="18468" y="6345"/>
                        <a:pt x="34384" y="13984"/>
                        <a:pt x="49719" y="22681"/>
                      </a:cubicBezTo>
                      <a:lnTo>
                        <a:pt x="52672" y="2439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4" name="Freeform: Shape 63">
                  <a:extLst>
                    <a:ext uri="{FF2B5EF4-FFF2-40B4-BE49-F238E27FC236}">
                      <a16:creationId xmlns:a16="http://schemas.microsoft.com/office/drawing/2014/main" id="{E28F050A-5902-CEA1-83B7-FAFD7F2BC55A}"/>
                    </a:ext>
                  </a:extLst>
                </p:cNvPr>
                <p:cNvSpPr/>
                <p:nvPr/>
              </p:nvSpPr>
              <p:spPr>
                <a:xfrm>
                  <a:off x="6252495" y="2854451"/>
                  <a:ext cx="101441" cy="1007840"/>
                </a:xfrm>
                <a:custGeom>
                  <a:avLst/>
                  <a:gdLst>
                    <a:gd name="connsiteX0" fmla="*/ 101344 w 101441"/>
                    <a:gd name="connsiteY0" fmla="*/ 102309 h 1007840"/>
                    <a:gd name="connsiteX1" fmla="*/ 98677 w 101441"/>
                    <a:gd name="connsiteY1" fmla="*/ 1007661 h 1007840"/>
                    <a:gd name="connsiteX2" fmla="*/ 96677 w 101441"/>
                    <a:gd name="connsiteY2" fmla="*/ 1002803 h 1007840"/>
                    <a:gd name="connsiteX3" fmla="*/ 89057 w 101441"/>
                    <a:gd name="connsiteY3" fmla="*/ 987754 h 1007840"/>
                    <a:gd name="connsiteX4" fmla="*/ 2189 w 101441"/>
                    <a:gd name="connsiteY4" fmla="*/ 906029 h 1007840"/>
                    <a:gd name="connsiteX5" fmla="*/ -97 w 101441"/>
                    <a:gd name="connsiteY5" fmla="*/ 904696 h 1007840"/>
                    <a:gd name="connsiteX6" fmla="*/ 2475 w 101441"/>
                    <a:gd name="connsiteY6" fmla="*/ -179 h 1007840"/>
                    <a:gd name="connsiteX7" fmla="*/ 4761 w 101441"/>
                    <a:gd name="connsiteY7" fmla="*/ 1154 h 1007840"/>
                    <a:gd name="connsiteX8" fmla="*/ 91629 w 101441"/>
                    <a:gd name="connsiteY8" fmla="*/ 82879 h 1007840"/>
                    <a:gd name="connsiteX9" fmla="*/ 99249 w 101441"/>
                    <a:gd name="connsiteY9" fmla="*/ 97833 h 1007840"/>
                    <a:gd name="connsiteX10" fmla="*/ 101344 w 101441"/>
                    <a:gd name="connsiteY10" fmla="*/ 102690 h 10078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1441" h="1007840">
                      <a:moveTo>
                        <a:pt x="101344" y="102309"/>
                      </a:moveTo>
                      <a:lnTo>
                        <a:pt x="98677" y="1007661"/>
                      </a:lnTo>
                      <a:cubicBezTo>
                        <a:pt x="98106" y="1006041"/>
                        <a:pt x="97344" y="1004327"/>
                        <a:pt x="96677" y="1002803"/>
                      </a:cubicBezTo>
                      <a:cubicBezTo>
                        <a:pt x="94391" y="997659"/>
                        <a:pt x="91819" y="992707"/>
                        <a:pt x="89057" y="987754"/>
                      </a:cubicBezTo>
                      <a:cubicBezTo>
                        <a:pt x="67502" y="953587"/>
                        <a:pt x="37613" y="925460"/>
                        <a:pt x="2189" y="906029"/>
                      </a:cubicBezTo>
                      <a:lnTo>
                        <a:pt x="-97" y="904696"/>
                      </a:lnTo>
                      <a:lnTo>
                        <a:pt x="2475" y="-179"/>
                      </a:lnTo>
                      <a:lnTo>
                        <a:pt x="4761" y="1154"/>
                      </a:lnTo>
                      <a:cubicBezTo>
                        <a:pt x="40204" y="20547"/>
                        <a:pt x="70112" y="48684"/>
                        <a:pt x="91629" y="82879"/>
                      </a:cubicBezTo>
                      <a:cubicBezTo>
                        <a:pt x="94391" y="87736"/>
                        <a:pt x="96963" y="92404"/>
                        <a:pt x="99249" y="97833"/>
                      </a:cubicBezTo>
                      <a:cubicBezTo>
                        <a:pt x="99916" y="99452"/>
                        <a:pt x="100583" y="101071"/>
                        <a:pt x="101344" y="10269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5" name="Freeform: Shape 64">
                  <a:extLst>
                    <a:ext uri="{FF2B5EF4-FFF2-40B4-BE49-F238E27FC236}">
                      <a16:creationId xmlns:a16="http://schemas.microsoft.com/office/drawing/2014/main" id="{6020649E-A6EE-814B-CDC3-45F73F0E05A5}"/>
                    </a:ext>
                  </a:extLst>
                </p:cNvPr>
                <p:cNvSpPr/>
                <p:nvPr/>
              </p:nvSpPr>
              <p:spPr>
                <a:xfrm>
                  <a:off x="6169247" y="2829972"/>
                  <a:ext cx="184689" cy="126968"/>
                </a:xfrm>
                <a:custGeom>
                  <a:avLst/>
                  <a:gdLst>
                    <a:gd name="connsiteX0" fmla="*/ 85724 w 184689"/>
                    <a:gd name="connsiteY0" fmla="*/ 23919 h 126968"/>
                    <a:gd name="connsiteX1" fmla="*/ 88010 w 184689"/>
                    <a:gd name="connsiteY1" fmla="*/ 25252 h 126968"/>
                    <a:gd name="connsiteX2" fmla="*/ 174877 w 184689"/>
                    <a:gd name="connsiteY2" fmla="*/ 106977 h 126968"/>
                    <a:gd name="connsiteX3" fmla="*/ 182497 w 184689"/>
                    <a:gd name="connsiteY3" fmla="*/ 121931 h 126968"/>
                    <a:gd name="connsiteX4" fmla="*/ 184593 w 184689"/>
                    <a:gd name="connsiteY4" fmla="*/ 126789 h 126968"/>
                    <a:gd name="connsiteX5" fmla="*/ -97 w 184689"/>
                    <a:gd name="connsiteY5" fmla="*/ 106215 h 126968"/>
                    <a:gd name="connsiteX6" fmla="*/ 34765 w 184689"/>
                    <a:gd name="connsiteY6" fmla="*/ -179 h 126968"/>
                    <a:gd name="connsiteX7" fmla="*/ 82390 w 184689"/>
                    <a:gd name="connsiteY7" fmla="*/ 22681 h 1269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84689" h="126968">
                      <a:moveTo>
                        <a:pt x="85724" y="23919"/>
                      </a:moveTo>
                      <a:lnTo>
                        <a:pt x="88010" y="25252"/>
                      </a:lnTo>
                      <a:cubicBezTo>
                        <a:pt x="123452" y="44645"/>
                        <a:pt x="153360" y="72782"/>
                        <a:pt x="174877" y="106977"/>
                      </a:cubicBezTo>
                      <a:cubicBezTo>
                        <a:pt x="177640" y="111835"/>
                        <a:pt x="180211" y="116502"/>
                        <a:pt x="182497" y="121931"/>
                      </a:cubicBezTo>
                      <a:cubicBezTo>
                        <a:pt x="183164" y="123550"/>
                        <a:pt x="183831" y="125170"/>
                        <a:pt x="184593" y="126789"/>
                      </a:cubicBezTo>
                      <a:lnTo>
                        <a:pt x="-97" y="106215"/>
                      </a:lnTo>
                      <a:lnTo>
                        <a:pt x="34765" y="-179"/>
                      </a:lnTo>
                      <a:cubicBezTo>
                        <a:pt x="51129" y="6383"/>
                        <a:pt x="67035" y="14022"/>
                        <a:pt x="82390" y="22681"/>
                      </a:cubicBezTo>
                      <a:close/>
                    </a:path>
                  </a:pathLst>
                </a:custGeom>
                <a:solidFill>
                  <a:srgbClr val="B8413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6" name="Freeform: Shape 65">
                  <a:extLst>
                    <a:ext uri="{FF2B5EF4-FFF2-40B4-BE49-F238E27FC236}">
                      <a16:creationId xmlns:a16="http://schemas.microsoft.com/office/drawing/2014/main" id="{5AAA3B5B-DB62-D713-546A-1F10F39394E4}"/>
                    </a:ext>
                  </a:extLst>
                </p:cNvPr>
                <p:cNvSpPr/>
                <p:nvPr/>
              </p:nvSpPr>
              <p:spPr>
                <a:xfrm>
                  <a:off x="6430517" y="2127979"/>
                  <a:ext cx="1149478" cy="1748599"/>
                </a:xfrm>
                <a:custGeom>
                  <a:avLst/>
                  <a:gdLst>
                    <a:gd name="connsiteX0" fmla="*/ 1149380 w 1149478"/>
                    <a:gd name="connsiteY0" fmla="*/ 843069 h 1748599"/>
                    <a:gd name="connsiteX1" fmla="*/ 1146809 w 1149478"/>
                    <a:gd name="connsiteY1" fmla="*/ 1748420 h 1748599"/>
                    <a:gd name="connsiteX2" fmla="*/ 709325 w 1149478"/>
                    <a:gd name="connsiteY2" fmla="*/ 1136058 h 1748599"/>
                    <a:gd name="connsiteX3" fmla="*/ 15905 w 1149478"/>
                    <a:gd name="connsiteY3" fmla="*/ 907458 h 1748599"/>
                    <a:gd name="connsiteX4" fmla="*/ -97 w 1149478"/>
                    <a:gd name="connsiteY4" fmla="*/ 905172 h 1748599"/>
                    <a:gd name="connsiteX5" fmla="*/ 2475 w 1149478"/>
                    <a:gd name="connsiteY5" fmla="*/ -179 h 1748599"/>
                    <a:gd name="connsiteX6" fmla="*/ 18477 w 1149478"/>
                    <a:gd name="connsiteY6" fmla="*/ 2107 h 1748599"/>
                    <a:gd name="connsiteX7" fmla="*/ 711897 w 1149478"/>
                    <a:gd name="connsiteY7" fmla="*/ 230707 h 1748599"/>
                    <a:gd name="connsiteX8" fmla="*/ 1149380 w 1149478"/>
                    <a:gd name="connsiteY8" fmla="*/ 842974 h 17485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49478" h="1748599">
                      <a:moveTo>
                        <a:pt x="1149380" y="843069"/>
                      </a:moveTo>
                      <a:lnTo>
                        <a:pt x="1146809" y="1748420"/>
                      </a:lnTo>
                      <a:cubicBezTo>
                        <a:pt x="1147475" y="1514867"/>
                        <a:pt x="983931" y="1295697"/>
                        <a:pt x="709325" y="1136058"/>
                      </a:cubicBezTo>
                      <a:cubicBezTo>
                        <a:pt x="518825" y="1026330"/>
                        <a:pt x="284034" y="946892"/>
                        <a:pt x="15905" y="907458"/>
                      </a:cubicBezTo>
                      <a:lnTo>
                        <a:pt x="-97" y="905172"/>
                      </a:lnTo>
                      <a:lnTo>
                        <a:pt x="2475" y="-179"/>
                      </a:lnTo>
                      <a:lnTo>
                        <a:pt x="18477" y="2107"/>
                      </a:lnTo>
                      <a:cubicBezTo>
                        <a:pt x="286606" y="41159"/>
                        <a:pt x="521016" y="120598"/>
                        <a:pt x="711897" y="230707"/>
                      </a:cubicBezTo>
                      <a:cubicBezTo>
                        <a:pt x="986503" y="390346"/>
                        <a:pt x="1150047" y="609516"/>
                        <a:pt x="1149380" y="842974"/>
                      </a:cubicBezTo>
                      <a:close/>
                    </a:path>
                  </a:pathLst>
                </a:custGeom>
                <a:solidFill>
                  <a:srgbClr val="D54B4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7" name="Freeform: Shape 66">
                  <a:extLst>
                    <a:ext uri="{FF2B5EF4-FFF2-40B4-BE49-F238E27FC236}">
                      <a16:creationId xmlns:a16="http://schemas.microsoft.com/office/drawing/2014/main" id="{0D4367D8-469F-4538-B310-42FFD66DB251}"/>
                    </a:ext>
                  </a:extLst>
                </p:cNvPr>
                <p:cNvSpPr/>
                <p:nvPr/>
              </p:nvSpPr>
              <p:spPr>
                <a:xfrm>
                  <a:off x="6860762" y="2512408"/>
                  <a:ext cx="339758" cy="1374838"/>
                </a:xfrm>
                <a:custGeom>
                  <a:avLst/>
                  <a:gdLst>
                    <a:gd name="connsiteX0" fmla="*/ 339660 w 339758"/>
                    <a:gd name="connsiteY0" fmla="*/ 469117 h 1374838"/>
                    <a:gd name="connsiteX1" fmla="*/ 337088 w 339758"/>
                    <a:gd name="connsiteY1" fmla="*/ 1374659 h 1374838"/>
                    <a:gd name="connsiteX2" fmla="*/ 5428 w 339758"/>
                    <a:gd name="connsiteY2" fmla="*/ 907934 h 1374838"/>
                    <a:gd name="connsiteX3" fmla="*/ -97 w 339758"/>
                    <a:gd name="connsiteY3" fmla="*/ 904696 h 1374838"/>
                    <a:gd name="connsiteX4" fmla="*/ 2380 w 339758"/>
                    <a:gd name="connsiteY4" fmla="*/ -179 h 1374838"/>
                    <a:gd name="connsiteX5" fmla="*/ 8000 w 339758"/>
                    <a:gd name="connsiteY5" fmla="*/ 3059 h 1374838"/>
                    <a:gd name="connsiteX6" fmla="*/ 339660 w 339758"/>
                    <a:gd name="connsiteY6" fmla="*/ 469784 h 13748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39758" h="1374838">
                      <a:moveTo>
                        <a:pt x="339660" y="469117"/>
                      </a:moveTo>
                      <a:lnTo>
                        <a:pt x="337088" y="1374659"/>
                      </a:lnTo>
                      <a:cubicBezTo>
                        <a:pt x="337660" y="1196827"/>
                        <a:pt x="213263" y="1029949"/>
                        <a:pt x="5428" y="907934"/>
                      </a:cubicBezTo>
                      <a:lnTo>
                        <a:pt x="-97" y="904696"/>
                      </a:lnTo>
                      <a:lnTo>
                        <a:pt x="2380" y="-179"/>
                      </a:lnTo>
                      <a:lnTo>
                        <a:pt x="8000" y="3059"/>
                      </a:lnTo>
                      <a:cubicBezTo>
                        <a:pt x="216216" y="124979"/>
                        <a:pt x="340136" y="291857"/>
                        <a:pt x="339660" y="46978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8" name="Freeform: Shape 67">
                  <a:extLst>
                    <a:ext uri="{FF2B5EF4-FFF2-40B4-BE49-F238E27FC236}">
                      <a16:creationId xmlns:a16="http://schemas.microsoft.com/office/drawing/2014/main" id="{85DAC1BF-FE73-C30E-B373-CDB0871073B2}"/>
                    </a:ext>
                  </a:extLst>
                </p:cNvPr>
                <p:cNvSpPr/>
                <p:nvPr/>
              </p:nvSpPr>
              <p:spPr>
                <a:xfrm>
                  <a:off x="6527863" y="2698622"/>
                  <a:ext cx="214502" cy="1200340"/>
                </a:xfrm>
                <a:custGeom>
                  <a:avLst/>
                  <a:gdLst>
                    <a:gd name="connsiteX0" fmla="*/ 214406 w 214502"/>
                    <a:gd name="connsiteY0" fmla="*/ 295286 h 1200340"/>
                    <a:gd name="connsiteX1" fmla="*/ 211835 w 214502"/>
                    <a:gd name="connsiteY1" fmla="*/ 1200161 h 1200340"/>
                    <a:gd name="connsiteX2" fmla="*/ 211835 w 214502"/>
                    <a:gd name="connsiteY2" fmla="*/ 1198256 h 1200340"/>
                    <a:gd name="connsiteX3" fmla="*/ 4666 w 214502"/>
                    <a:gd name="connsiteY3" fmla="*/ 907934 h 1200340"/>
                    <a:gd name="connsiteX4" fmla="*/ -97 w 214502"/>
                    <a:gd name="connsiteY4" fmla="*/ 905172 h 1200340"/>
                    <a:gd name="connsiteX5" fmla="*/ 2475 w 214502"/>
                    <a:gd name="connsiteY5" fmla="*/ -179 h 1200340"/>
                    <a:gd name="connsiteX6" fmla="*/ 7237 w 214502"/>
                    <a:gd name="connsiteY6" fmla="*/ 2583 h 1200340"/>
                    <a:gd name="connsiteX7" fmla="*/ 214406 w 214502"/>
                    <a:gd name="connsiteY7" fmla="*/ 293000 h 1200340"/>
                    <a:gd name="connsiteX8" fmla="*/ 214406 w 214502"/>
                    <a:gd name="connsiteY8" fmla="*/ 294905 h 12003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14502" h="1200340">
                      <a:moveTo>
                        <a:pt x="214406" y="295286"/>
                      </a:moveTo>
                      <a:lnTo>
                        <a:pt x="211835" y="1200161"/>
                      </a:lnTo>
                      <a:lnTo>
                        <a:pt x="211835" y="1198256"/>
                      </a:lnTo>
                      <a:cubicBezTo>
                        <a:pt x="211263" y="1087671"/>
                        <a:pt x="134015" y="983944"/>
                        <a:pt x="4666" y="907934"/>
                      </a:cubicBezTo>
                      <a:lnTo>
                        <a:pt x="-97" y="905172"/>
                      </a:lnTo>
                      <a:lnTo>
                        <a:pt x="2475" y="-179"/>
                      </a:lnTo>
                      <a:lnTo>
                        <a:pt x="7237" y="2583"/>
                      </a:lnTo>
                      <a:cubicBezTo>
                        <a:pt x="136587" y="78783"/>
                        <a:pt x="213835" y="182415"/>
                        <a:pt x="214406" y="293000"/>
                      </a:cubicBezTo>
                      <a:lnTo>
                        <a:pt x="214406" y="294905"/>
                      </a:lnTo>
                      <a:close/>
                    </a:path>
                  </a:pathLst>
                </a:custGeom>
                <a:solidFill>
                  <a:srgbClr val="D54B4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9" name="Freeform: Shape 68">
                  <a:extLst>
                    <a:ext uri="{FF2B5EF4-FFF2-40B4-BE49-F238E27FC236}">
                      <a16:creationId xmlns:a16="http://schemas.microsoft.com/office/drawing/2014/main" id="{28BDDEF2-E48B-6701-38BD-1B0136809F8E}"/>
                    </a:ext>
                  </a:extLst>
                </p:cNvPr>
                <p:cNvSpPr/>
                <p:nvPr/>
              </p:nvSpPr>
              <p:spPr>
                <a:xfrm>
                  <a:off x="6739794" y="2993707"/>
                  <a:ext cx="2571" cy="906208"/>
                </a:xfrm>
                <a:custGeom>
                  <a:avLst/>
                  <a:gdLst>
                    <a:gd name="connsiteX0" fmla="*/ 2475 w 2571"/>
                    <a:gd name="connsiteY0" fmla="*/ 202 h 906208"/>
                    <a:gd name="connsiteX1" fmla="*/ -97 w 2571"/>
                    <a:gd name="connsiteY1" fmla="*/ 905077 h 906208"/>
                    <a:gd name="connsiteX2" fmla="*/ -97 w 2571"/>
                    <a:gd name="connsiteY2" fmla="*/ 906029 h 906208"/>
                    <a:gd name="connsiteX3" fmla="*/ 2475 w 2571"/>
                    <a:gd name="connsiteY3" fmla="*/ 678 h 906208"/>
                    <a:gd name="connsiteX4" fmla="*/ 2475 w 2571"/>
                    <a:gd name="connsiteY4" fmla="*/ -179 h 9062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71" h="906208">
                      <a:moveTo>
                        <a:pt x="2475" y="202"/>
                      </a:moveTo>
                      <a:lnTo>
                        <a:pt x="-97" y="905077"/>
                      </a:lnTo>
                      <a:lnTo>
                        <a:pt x="-97" y="906029"/>
                      </a:lnTo>
                      <a:lnTo>
                        <a:pt x="2475" y="678"/>
                      </a:lnTo>
                      <a:lnTo>
                        <a:pt x="2475" y="-17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0" name="Freeform: Shape 69">
                  <a:extLst>
                    <a:ext uri="{FF2B5EF4-FFF2-40B4-BE49-F238E27FC236}">
                      <a16:creationId xmlns:a16="http://schemas.microsoft.com/office/drawing/2014/main" id="{9261C544-7116-9FFD-F0DD-512519BE351F}"/>
                    </a:ext>
                  </a:extLst>
                </p:cNvPr>
                <p:cNvSpPr/>
                <p:nvPr/>
              </p:nvSpPr>
              <p:spPr>
                <a:xfrm>
                  <a:off x="6739794" y="2994945"/>
                  <a:ext cx="2571" cy="910590"/>
                </a:xfrm>
                <a:custGeom>
                  <a:avLst/>
                  <a:gdLst>
                    <a:gd name="connsiteX0" fmla="*/ 2475 w 2571"/>
                    <a:gd name="connsiteY0" fmla="*/ -179 h 910590"/>
                    <a:gd name="connsiteX1" fmla="*/ -97 w 2571"/>
                    <a:gd name="connsiteY1" fmla="*/ 905172 h 910590"/>
                    <a:gd name="connsiteX2" fmla="*/ -97 w 2571"/>
                    <a:gd name="connsiteY2" fmla="*/ 910411 h 910590"/>
                    <a:gd name="connsiteX3" fmla="*/ 2475 w 2571"/>
                    <a:gd name="connsiteY3" fmla="*/ 5536 h 910590"/>
                    <a:gd name="connsiteX4" fmla="*/ 2475 w 2571"/>
                    <a:gd name="connsiteY4" fmla="*/ 201 h 9105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71" h="910590">
                      <a:moveTo>
                        <a:pt x="2475" y="-179"/>
                      </a:moveTo>
                      <a:lnTo>
                        <a:pt x="-97" y="905172"/>
                      </a:lnTo>
                      <a:cubicBezTo>
                        <a:pt x="-97" y="906886"/>
                        <a:pt x="-97" y="908601"/>
                        <a:pt x="-97" y="910411"/>
                      </a:cubicBezTo>
                      <a:lnTo>
                        <a:pt x="2475" y="5536"/>
                      </a:lnTo>
                      <a:cubicBezTo>
                        <a:pt x="2475" y="3726"/>
                        <a:pt x="2475" y="1916"/>
                        <a:pt x="2475" y="20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1" name="Freeform: Shape 70">
                  <a:extLst>
                    <a:ext uri="{FF2B5EF4-FFF2-40B4-BE49-F238E27FC236}">
                      <a16:creationId xmlns:a16="http://schemas.microsoft.com/office/drawing/2014/main" id="{13C084D8-44F9-74C9-2CA8-BF26B336024B}"/>
                    </a:ext>
                  </a:extLst>
                </p:cNvPr>
                <p:cNvSpPr/>
                <p:nvPr/>
              </p:nvSpPr>
              <p:spPr>
                <a:xfrm>
                  <a:off x="6204584" y="2604610"/>
                  <a:ext cx="537781" cy="395668"/>
                </a:xfrm>
                <a:custGeom>
                  <a:avLst/>
                  <a:gdLst>
                    <a:gd name="connsiteX0" fmla="*/ 325753 w 537781"/>
                    <a:gd name="connsiteY0" fmla="*/ 94213 h 395668"/>
                    <a:gd name="connsiteX1" fmla="*/ 330516 w 537781"/>
                    <a:gd name="connsiteY1" fmla="*/ 96976 h 395668"/>
                    <a:gd name="connsiteX2" fmla="*/ 537685 w 537781"/>
                    <a:gd name="connsiteY2" fmla="*/ 387393 h 395668"/>
                    <a:gd name="connsiteX3" fmla="*/ 537685 w 537781"/>
                    <a:gd name="connsiteY3" fmla="*/ 390155 h 395668"/>
                    <a:gd name="connsiteX4" fmla="*/ 537685 w 537781"/>
                    <a:gd name="connsiteY4" fmla="*/ 395489 h 395668"/>
                    <a:gd name="connsiteX5" fmla="*/ 149351 w 537781"/>
                    <a:gd name="connsiteY5" fmla="*/ 352150 h 395668"/>
                    <a:gd name="connsiteX6" fmla="*/ 147255 w 537781"/>
                    <a:gd name="connsiteY6" fmla="*/ 347293 h 395668"/>
                    <a:gd name="connsiteX7" fmla="*/ 139635 w 537781"/>
                    <a:gd name="connsiteY7" fmla="*/ 332338 h 395668"/>
                    <a:gd name="connsiteX8" fmla="*/ 52767 w 537781"/>
                    <a:gd name="connsiteY8" fmla="*/ 250614 h 395668"/>
                    <a:gd name="connsiteX9" fmla="*/ 50481 w 537781"/>
                    <a:gd name="connsiteY9" fmla="*/ 249280 h 395668"/>
                    <a:gd name="connsiteX10" fmla="*/ 47528 w 537781"/>
                    <a:gd name="connsiteY10" fmla="*/ 247566 h 395668"/>
                    <a:gd name="connsiteX11" fmla="*/ -97 w 537781"/>
                    <a:gd name="connsiteY11" fmla="*/ 224706 h 395668"/>
                    <a:gd name="connsiteX12" fmla="*/ 73436 w 537781"/>
                    <a:gd name="connsiteY12" fmla="*/ -179 h 395668"/>
                    <a:gd name="connsiteX13" fmla="*/ 322325 w 537781"/>
                    <a:gd name="connsiteY13" fmla="*/ 92308 h 3956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537781" h="395668">
                      <a:moveTo>
                        <a:pt x="325753" y="94213"/>
                      </a:moveTo>
                      <a:lnTo>
                        <a:pt x="330516" y="96976"/>
                      </a:lnTo>
                      <a:cubicBezTo>
                        <a:pt x="459866" y="173176"/>
                        <a:pt x="537113" y="276808"/>
                        <a:pt x="537685" y="387393"/>
                      </a:cubicBezTo>
                      <a:lnTo>
                        <a:pt x="537685" y="390155"/>
                      </a:lnTo>
                      <a:cubicBezTo>
                        <a:pt x="537685" y="391870"/>
                        <a:pt x="537685" y="393679"/>
                        <a:pt x="537685" y="395489"/>
                      </a:cubicBezTo>
                      <a:lnTo>
                        <a:pt x="149351" y="352150"/>
                      </a:lnTo>
                      <a:cubicBezTo>
                        <a:pt x="148589" y="350531"/>
                        <a:pt x="147922" y="348912"/>
                        <a:pt x="147255" y="347293"/>
                      </a:cubicBezTo>
                      <a:cubicBezTo>
                        <a:pt x="144969" y="342244"/>
                        <a:pt x="142397" y="337196"/>
                        <a:pt x="139635" y="332338"/>
                      </a:cubicBezTo>
                      <a:cubicBezTo>
                        <a:pt x="118118" y="298144"/>
                        <a:pt x="88209" y="270007"/>
                        <a:pt x="52767" y="250614"/>
                      </a:cubicBezTo>
                      <a:lnTo>
                        <a:pt x="50481" y="249280"/>
                      </a:lnTo>
                      <a:lnTo>
                        <a:pt x="47528" y="247566"/>
                      </a:lnTo>
                      <a:cubicBezTo>
                        <a:pt x="32193" y="238870"/>
                        <a:pt x="16277" y="231231"/>
                        <a:pt x="-97" y="224706"/>
                      </a:cubicBezTo>
                      <a:lnTo>
                        <a:pt x="73436" y="-179"/>
                      </a:lnTo>
                      <a:cubicBezTo>
                        <a:pt x="160561" y="18023"/>
                        <a:pt x="244458" y="49198"/>
                        <a:pt x="322325" y="9230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2" name="Freeform: Shape 71">
                  <a:extLst>
                    <a:ext uri="{FF2B5EF4-FFF2-40B4-BE49-F238E27FC236}">
                      <a16:creationId xmlns:a16="http://schemas.microsoft.com/office/drawing/2014/main" id="{9D6C8B1E-5C4A-B338-1F93-41BF77744BED}"/>
                    </a:ext>
                  </a:extLst>
                </p:cNvPr>
                <p:cNvSpPr/>
                <p:nvPr/>
              </p:nvSpPr>
              <p:spPr>
                <a:xfrm>
                  <a:off x="7191565" y="2981705"/>
                  <a:ext cx="8953" cy="974312"/>
                </a:xfrm>
                <a:custGeom>
                  <a:avLst/>
                  <a:gdLst>
                    <a:gd name="connsiteX0" fmla="*/ 8857 w 8953"/>
                    <a:gd name="connsiteY0" fmla="*/ -179 h 974312"/>
                    <a:gd name="connsiteX1" fmla="*/ 6285 w 8953"/>
                    <a:gd name="connsiteY1" fmla="*/ 905362 h 974312"/>
                    <a:gd name="connsiteX2" fmla="*/ 4570 w 8953"/>
                    <a:gd name="connsiteY2" fmla="*/ 940605 h 974312"/>
                    <a:gd name="connsiteX3" fmla="*/ -97 w 8953"/>
                    <a:gd name="connsiteY3" fmla="*/ 974133 h 974312"/>
                    <a:gd name="connsiteX4" fmla="*/ 2475 w 8953"/>
                    <a:gd name="connsiteY4" fmla="*/ 69258 h 974312"/>
                    <a:gd name="connsiteX5" fmla="*/ 7142 w 8953"/>
                    <a:gd name="connsiteY5" fmla="*/ 35730 h 974312"/>
                    <a:gd name="connsiteX6" fmla="*/ 8857 w 8953"/>
                    <a:gd name="connsiteY6" fmla="*/ 392 h 9743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953" h="974312">
                      <a:moveTo>
                        <a:pt x="8857" y="-179"/>
                      </a:moveTo>
                      <a:lnTo>
                        <a:pt x="6285" y="905362"/>
                      </a:lnTo>
                      <a:cubicBezTo>
                        <a:pt x="6285" y="917078"/>
                        <a:pt x="5713" y="928794"/>
                        <a:pt x="4570" y="940605"/>
                      </a:cubicBezTo>
                      <a:cubicBezTo>
                        <a:pt x="3427" y="952416"/>
                        <a:pt x="1903" y="962894"/>
                        <a:pt x="-97" y="974133"/>
                      </a:cubicBezTo>
                      <a:lnTo>
                        <a:pt x="2475" y="69258"/>
                      </a:lnTo>
                      <a:cubicBezTo>
                        <a:pt x="4475" y="58019"/>
                        <a:pt x="6094" y="46874"/>
                        <a:pt x="7142" y="35730"/>
                      </a:cubicBezTo>
                      <a:cubicBezTo>
                        <a:pt x="8190" y="24586"/>
                        <a:pt x="8857" y="12108"/>
                        <a:pt x="8857" y="392"/>
                      </a:cubicBezTo>
                      <a:close/>
                    </a:path>
                  </a:pathLst>
                </a:custGeom>
                <a:solidFill>
                  <a:srgbClr val="D54B4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3" name="Freeform: Shape 72">
                  <a:extLst>
                    <a:ext uri="{FF2B5EF4-FFF2-40B4-BE49-F238E27FC236}">
                      <a16:creationId xmlns:a16="http://schemas.microsoft.com/office/drawing/2014/main" id="{BC7F4ED0-0AD7-873A-BD92-89A338CA7A67}"/>
                    </a:ext>
                  </a:extLst>
                </p:cNvPr>
                <p:cNvSpPr/>
                <p:nvPr/>
              </p:nvSpPr>
              <p:spPr>
                <a:xfrm>
                  <a:off x="7562469" y="2971227"/>
                  <a:ext cx="17525" cy="1025937"/>
                </a:xfrm>
                <a:custGeom>
                  <a:avLst/>
                  <a:gdLst>
                    <a:gd name="connsiteX0" fmla="*/ 17429 w 17525"/>
                    <a:gd name="connsiteY0" fmla="*/ -179 h 1025937"/>
                    <a:gd name="connsiteX1" fmla="*/ 14858 w 17525"/>
                    <a:gd name="connsiteY1" fmla="*/ 905172 h 1025937"/>
                    <a:gd name="connsiteX2" fmla="*/ 4475 w 17525"/>
                    <a:gd name="connsiteY2" fmla="*/ 1005470 h 1025937"/>
                    <a:gd name="connsiteX3" fmla="*/ 3523 w 17525"/>
                    <a:gd name="connsiteY3" fmla="*/ 1009756 h 1025937"/>
                    <a:gd name="connsiteX4" fmla="*/ -97 w 17525"/>
                    <a:gd name="connsiteY4" fmla="*/ 1025759 h 1025937"/>
                    <a:gd name="connsiteX5" fmla="*/ 2475 w 17525"/>
                    <a:gd name="connsiteY5" fmla="*/ 120407 h 1025937"/>
                    <a:gd name="connsiteX6" fmla="*/ 6094 w 17525"/>
                    <a:gd name="connsiteY6" fmla="*/ 104405 h 1025937"/>
                    <a:gd name="connsiteX7" fmla="*/ 7047 w 17525"/>
                    <a:gd name="connsiteY7" fmla="*/ 100119 h 1025937"/>
                    <a:gd name="connsiteX8" fmla="*/ 17429 w 17525"/>
                    <a:gd name="connsiteY8" fmla="*/ -179 h 10259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7525" h="1025937">
                      <a:moveTo>
                        <a:pt x="17429" y="-179"/>
                      </a:moveTo>
                      <a:lnTo>
                        <a:pt x="14858" y="905172"/>
                      </a:lnTo>
                      <a:cubicBezTo>
                        <a:pt x="14724" y="938862"/>
                        <a:pt x="11247" y="972466"/>
                        <a:pt x="4475" y="1005470"/>
                      </a:cubicBezTo>
                      <a:cubicBezTo>
                        <a:pt x="4475" y="1006899"/>
                        <a:pt x="3808" y="1008328"/>
                        <a:pt x="3523" y="1009756"/>
                      </a:cubicBezTo>
                      <a:cubicBezTo>
                        <a:pt x="2379" y="1014995"/>
                        <a:pt x="1142" y="1020425"/>
                        <a:pt x="-97" y="1025759"/>
                      </a:cubicBezTo>
                      <a:lnTo>
                        <a:pt x="2475" y="120407"/>
                      </a:lnTo>
                      <a:cubicBezTo>
                        <a:pt x="3713" y="115073"/>
                        <a:pt x="4951" y="109739"/>
                        <a:pt x="6094" y="104405"/>
                      </a:cubicBezTo>
                      <a:cubicBezTo>
                        <a:pt x="6094" y="102977"/>
                        <a:pt x="6666" y="101548"/>
                        <a:pt x="7047" y="100119"/>
                      </a:cubicBezTo>
                      <a:cubicBezTo>
                        <a:pt x="13819" y="67115"/>
                        <a:pt x="17296" y="33511"/>
                        <a:pt x="17429" y="-17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4" name="Freeform: Shape 73">
                  <a:extLst>
                    <a:ext uri="{FF2B5EF4-FFF2-40B4-BE49-F238E27FC236}">
                      <a16:creationId xmlns:a16="http://schemas.microsoft.com/office/drawing/2014/main" id="{E1B65985-4918-5328-192F-3D1A4E9A7B65}"/>
                    </a:ext>
                  </a:extLst>
                </p:cNvPr>
                <p:cNvSpPr/>
                <p:nvPr/>
              </p:nvSpPr>
              <p:spPr>
                <a:xfrm>
                  <a:off x="6362509" y="2128360"/>
                  <a:ext cx="1217573" cy="963453"/>
                </a:xfrm>
                <a:custGeom>
                  <a:avLst/>
                  <a:gdLst>
                    <a:gd name="connsiteX0" fmla="*/ 774000 w 1217573"/>
                    <a:gd name="connsiteY0" fmla="*/ 226897 h 963453"/>
                    <a:gd name="connsiteX1" fmla="*/ 780001 w 1217573"/>
                    <a:gd name="connsiteY1" fmla="*/ 230421 h 963453"/>
                    <a:gd name="connsiteX2" fmla="*/ 1207101 w 1217573"/>
                    <a:gd name="connsiteY2" fmla="*/ 942986 h 963453"/>
                    <a:gd name="connsiteX3" fmla="*/ 1206149 w 1217573"/>
                    <a:gd name="connsiteY3" fmla="*/ 947272 h 963453"/>
                    <a:gd name="connsiteX4" fmla="*/ 1202530 w 1217573"/>
                    <a:gd name="connsiteY4" fmla="*/ 963274 h 963453"/>
                    <a:gd name="connsiteX5" fmla="*/ 831150 w 1217573"/>
                    <a:gd name="connsiteY5" fmla="*/ 922031 h 963453"/>
                    <a:gd name="connsiteX6" fmla="*/ 835817 w 1217573"/>
                    <a:gd name="connsiteY6" fmla="*/ 888503 h 963453"/>
                    <a:gd name="connsiteX7" fmla="*/ 505871 w 1217573"/>
                    <a:gd name="connsiteY7" fmla="*/ 386536 h 963453"/>
                    <a:gd name="connsiteX8" fmla="*/ 500252 w 1217573"/>
                    <a:gd name="connsiteY8" fmla="*/ 383297 h 963453"/>
                    <a:gd name="connsiteX9" fmla="*/ -97 w 1217573"/>
                    <a:gd name="connsiteY9" fmla="*/ 214610 h 963453"/>
                    <a:gd name="connsiteX10" fmla="*/ 70102 w 1217573"/>
                    <a:gd name="connsiteY10" fmla="*/ -179 h 963453"/>
                    <a:gd name="connsiteX11" fmla="*/ 86104 w 1217573"/>
                    <a:gd name="connsiteY11" fmla="*/ 2107 h 963453"/>
                    <a:gd name="connsiteX12" fmla="*/ 774000 w 1217573"/>
                    <a:gd name="connsiteY12" fmla="*/ 226897 h 9634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217573" h="963453">
                      <a:moveTo>
                        <a:pt x="774000" y="226897"/>
                      </a:moveTo>
                      <a:lnTo>
                        <a:pt x="780001" y="230421"/>
                      </a:lnTo>
                      <a:cubicBezTo>
                        <a:pt x="1093659" y="412729"/>
                        <a:pt x="1262347" y="672762"/>
                        <a:pt x="1207101" y="942986"/>
                      </a:cubicBezTo>
                      <a:cubicBezTo>
                        <a:pt x="1207101" y="944415"/>
                        <a:pt x="1206435" y="945844"/>
                        <a:pt x="1206149" y="947272"/>
                      </a:cubicBezTo>
                      <a:cubicBezTo>
                        <a:pt x="1205006" y="952606"/>
                        <a:pt x="1203768" y="957940"/>
                        <a:pt x="1202530" y="963274"/>
                      </a:cubicBezTo>
                      <a:lnTo>
                        <a:pt x="831150" y="922031"/>
                      </a:lnTo>
                      <a:cubicBezTo>
                        <a:pt x="833150" y="910792"/>
                        <a:pt x="834769" y="899647"/>
                        <a:pt x="835817" y="888503"/>
                      </a:cubicBezTo>
                      <a:cubicBezTo>
                        <a:pt x="854010" y="698003"/>
                        <a:pt x="727899" y="516552"/>
                        <a:pt x="505871" y="386536"/>
                      </a:cubicBezTo>
                      <a:lnTo>
                        <a:pt x="500252" y="383297"/>
                      </a:lnTo>
                      <a:cubicBezTo>
                        <a:pt x="363091" y="304525"/>
                        <a:pt x="193546" y="245661"/>
                        <a:pt x="-97" y="214610"/>
                      </a:cubicBezTo>
                      <a:lnTo>
                        <a:pt x="70102" y="-179"/>
                      </a:lnTo>
                      <a:lnTo>
                        <a:pt x="86104" y="2107"/>
                      </a:lnTo>
                      <a:cubicBezTo>
                        <a:pt x="354900" y="41159"/>
                        <a:pt x="589025" y="120407"/>
                        <a:pt x="774000" y="22689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5" name="Freeform: Shape 74">
                  <a:extLst>
                    <a:ext uri="{FF2B5EF4-FFF2-40B4-BE49-F238E27FC236}">
                      <a16:creationId xmlns:a16="http://schemas.microsoft.com/office/drawing/2014/main" id="{20DE2D02-48C3-FADF-0DD9-1BC909AE8131}"/>
                    </a:ext>
                  </a:extLst>
                </p:cNvPr>
                <p:cNvSpPr/>
                <p:nvPr/>
              </p:nvSpPr>
              <p:spPr>
                <a:xfrm>
                  <a:off x="6277546" y="2342863"/>
                  <a:ext cx="922990" cy="707707"/>
                </a:xfrm>
                <a:custGeom>
                  <a:avLst/>
                  <a:gdLst>
                    <a:gd name="connsiteX0" fmla="*/ 583500 w 922990"/>
                    <a:gd name="connsiteY0" fmla="*/ 167651 h 707707"/>
                    <a:gd name="connsiteX1" fmla="*/ 591215 w 922990"/>
                    <a:gd name="connsiteY1" fmla="*/ 172033 h 707707"/>
                    <a:gd name="connsiteX2" fmla="*/ 921162 w 922990"/>
                    <a:gd name="connsiteY2" fmla="*/ 674000 h 707707"/>
                    <a:gd name="connsiteX3" fmla="*/ 916494 w 922990"/>
                    <a:gd name="connsiteY3" fmla="*/ 707528 h 707707"/>
                    <a:gd name="connsiteX4" fmla="*/ 464628 w 922990"/>
                    <a:gd name="connsiteY4" fmla="*/ 657236 h 707707"/>
                    <a:gd name="connsiteX5" fmla="*/ 464628 w 922990"/>
                    <a:gd name="connsiteY5" fmla="*/ 651902 h 707707"/>
                    <a:gd name="connsiteX6" fmla="*/ 464628 w 922990"/>
                    <a:gd name="connsiteY6" fmla="*/ 648854 h 707707"/>
                    <a:gd name="connsiteX7" fmla="*/ 257459 w 922990"/>
                    <a:gd name="connsiteY7" fmla="*/ 358437 h 707707"/>
                    <a:gd name="connsiteX8" fmla="*/ 252697 w 922990"/>
                    <a:gd name="connsiteY8" fmla="*/ 355675 h 707707"/>
                    <a:gd name="connsiteX9" fmla="*/ 249363 w 922990"/>
                    <a:gd name="connsiteY9" fmla="*/ 353770 h 707707"/>
                    <a:gd name="connsiteX10" fmla="*/ -97 w 922990"/>
                    <a:gd name="connsiteY10" fmla="*/ 261282 h 707707"/>
                    <a:gd name="connsiteX11" fmla="*/ 85152 w 922990"/>
                    <a:gd name="connsiteY11" fmla="*/ -179 h 707707"/>
                    <a:gd name="connsiteX12" fmla="*/ 583500 w 922990"/>
                    <a:gd name="connsiteY12" fmla="*/ 167651 h 7077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922990" h="707707">
                      <a:moveTo>
                        <a:pt x="583500" y="167651"/>
                      </a:moveTo>
                      <a:lnTo>
                        <a:pt x="591215" y="172033"/>
                      </a:lnTo>
                      <a:cubicBezTo>
                        <a:pt x="813243" y="302049"/>
                        <a:pt x="939354" y="483119"/>
                        <a:pt x="921162" y="674000"/>
                      </a:cubicBezTo>
                      <a:cubicBezTo>
                        <a:pt x="920113" y="685145"/>
                        <a:pt x="918494" y="696289"/>
                        <a:pt x="916494" y="707528"/>
                      </a:cubicBezTo>
                      <a:lnTo>
                        <a:pt x="464628" y="657236"/>
                      </a:lnTo>
                      <a:cubicBezTo>
                        <a:pt x="464628" y="655427"/>
                        <a:pt x="464628" y="653617"/>
                        <a:pt x="464628" y="651902"/>
                      </a:cubicBezTo>
                      <a:lnTo>
                        <a:pt x="464628" y="648854"/>
                      </a:lnTo>
                      <a:cubicBezTo>
                        <a:pt x="464057" y="538269"/>
                        <a:pt x="386809" y="434542"/>
                        <a:pt x="257459" y="358437"/>
                      </a:cubicBezTo>
                      <a:lnTo>
                        <a:pt x="252697" y="355675"/>
                      </a:lnTo>
                      <a:lnTo>
                        <a:pt x="249363" y="353770"/>
                      </a:lnTo>
                      <a:cubicBezTo>
                        <a:pt x="171315" y="310612"/>
                        <a:pt x="87219" y="279427"/>
                        <a:pt x="-97" y="261282"/>
                      </a:cubicBezTo>
                      <a:lnTo>
                        <a:pt x="85152" y="-179"/>
                      </a:lnTo>
                      <a:cubicBezTo>
                        <a:pt x="278795" y="31158"/>
                        <a:pt x="448435" y="90022"/>
                        <a:pt x="583500" y="167651"/>
                      </a:cubicBezTo>
                      <a:close/>
                    </a:path>
                  </a:pathLst>
                </a:custGeom>
                <a:solidFill>
                  <a:srgbClr val="D54B4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6" name="Freeform: Shape 75">
                  <a:extLst>
                    <a:ext uri="{FF2B5EF4-FFF2-40B4-BE49-F238E27FC236}">
                      <a16:creationId xmlns:a16="http://schemas.microsoft.com/office/drawing/2014/main" id="{60E616F8-613A-5E1D-B9E7-B49B2380A926}"/>
                    </a:ext>
                  </a:extLst>
                </p:cNvPr>
                <p:cNvSpPr/>
                <p:nvPr/>
              </p:nvSpPr>
              <p:spPr>
                <a:xfrm>
                  <a:off x="6433089" y="1931574"/>
                  <a:ext cx="1494022" cy="1197673"/>
                </a:xfrm>
                <a:custGeom>
                  <a:avLst/>
                  <a:gdLst>
                    <a:gd name="connsiteX0" fmla="*/ 957737 w 1494022"/>
                    <a:gd name="connsiteY0" fmla="*/ 283094 h 1197673"/>
                    <a:gd name="connsiteX1" fmla="*/ 1470278 w 1494022"/>
                    <a:gd name="connsiteY1" fmla="*/ 1197494 h 1197673"/>
                    <a:gd name="connsiteX2" fmla="*/ 1131854 w 1494022"/>
                    <a:gd name="connsiteY2" fmla="*/ 1159394 h 1197673"/>
                    <a:gd name="connsiteX3" fmla="*/ 1135474 w 1494022"/>
                    <a:gd name="connsiteY3" fmla="*/ 1143392 h 1197673"/>
                    <a:gd name="connsiteX4" fmla="*/ 1136426 w 1494022"/>
                    <a:gd name="connsiteY4" fmla="*/ 1139106 h 1197673"/>
                    <a:gd name="connsiteX5" fmla="*/ 709325 w 1494022"/>
                    <a:gd name="connsiteY5" fmla="*/ 426541 h 1197673"/>
                    <a:gd name="connsiteX6" fmla="*/ 15905 w 1494022"/>
                    <a:gd name="connsiteY6" fmla="*/ 197941 h 1197673"/>
                    <a:gd name="connsiteX7" fmla="*/ -97 w 1494022"/>
                    <a:gd name="connsiteY7" fmla="*/ 195655 h 1197673"/>
                    <a:gd name="connsiteX8" fmla="*/ 63816 w 1494022"/>
                    <a:gd name="connsiteY8" fmla="*/ -179 h 1197673"/>
                    <a:gd name="connsiteX9" fmla="*/ 957737 w 1494022"/>
                    <a:gd name="connsiteY9" fmla="*/ 283094 h 11976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494022" h="1197673">
                      <a:moveTo>
                        <a:pt x="957737" y="283094"/>
                      </a:moveTo>
                      <a:cubicBezTo>
                        <a:pt x="1359597" y="515123"/>
                        <a:pt x="1567337" y="851641"/>
                        <a:pt x="1470278" y="1197494"/>
                      </a:cubicBezTo>
                      <a:lnTo>
                        <a:pt x="1131854" y="1159394"/>
                      </a:lnTo>
                      <a:cubicBezTo>
                        <a:pt x="1133092" y="1154060"/>
                        <a:pt x="1134331" y="1148726"/>
                        <a:pt x="1135474" y="1143392"/>
                      </a:cubicBezTo>
                      <a:cubicBezTo>
                        <a:pt x="1135474" y="1141963"/>
                        <a:pt x="1136045" y="1140535"/>
                        <a:pt x="1136426" y="1139106"/>
                      </a:cubicBezTo>
                      <a:cubicBezTo>
                        <a:pt x="1191671" y="868882"/>
                        <a:pt x="1022983" y="608849"/>
                        <a:pt x="709325" y="426541"/>
                      </a:cubicBezTo>
                      <a:cubicBezTo>
                        <a:pt x="518825" y="316718"/>
                        <a:pt x="284034" y="237279"/>
                        <a:pt x="15905" y="197941"/>
                      </a:cubicBezTo>
                      <a:lnTo>
                        <a:pt x="-97" y="195655"/>
                      </a:lnTo>
                      <a:lnTo>
                        <a:pt x="63816" y="-179"/>
                      </a:lnTo>
                      <a:cubicBezTo>
                        <a:pt x="414241" y="45160"/>
                        <a:pt x="719993" y="145744"/>
                        <a:pt x="957737" y="283094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7" name="Freeform: Shape 76">
                  <a:extLst>
                    <a:ext uri="{FF2B5EF4-FFF2-40B4-BE49-F238E27FC236}">
                      <a16:creationId xmlns:a16="http://schemas.microsoft.com/office/drawing/2014/main" id="{8A312A11-E53C-1C49-C09E-A62614FB43AD}"/>
                    </a:ext>
                  </a:extLst>
                </p:cNvPr>
                <p:cNvSpPr/>
                <p:nvPr/>
              </p:nvSpPr>
              <p:spPr>
                <a:xfrm>
                  <a:off x="7900892" y="2961798"/>
                  <a:ext cx="26289" cy="1072610"/>
                </a:xfrm>
                <a:custGeom>
                  <a:avLst/>
                  <a:gdLst>
                    <a:gd name="connsiteX0" fmla="*/ 26192 w 26289"/>
                    <a:gd name="connsiteY0" fmla="*/ -179 h 1072610"/>
                    <a:gd name="connsiteX1" fmla="*/ 23620 w 26289"/>
                    <a:gd name="connsiteY1" fmla="*/ 904696 h 1072610"/>
                    <a:gd name="connsiteX2" fmla="*/ -97 w 26289"/>
                    <a:gd name="connsiteY2" fmla="*/ 1072431 h 1072610"/>
                    <a:gd name="connsiteX3" fmla="*/ 2475 w 26289"/>
                    <a:gd name="connsiteY3" fmla="*/ 167556 h 1072610"/>
                    <a:gd name="connsiteX4" fmla="*/ 26192 w 26289"/>
                    <a:gd name="connsiteY4" fmla="*/ -179 h 10726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6289" h="1072610">
                      <a:moveTo>
                        <a:pt x="26192" y="-179"/>
                      </a:moveTo>
                      <a:lnTo>
                        <a:pt x="23620" y="904696"/>
                      </a:lnTo>
                      <a:cubicBezTo>
                        <a:pt x="23401" y="961426"/>
                        <a:pt x="15420" y="1017862"/>
                        <a:pt x="-97" y="1072431"/>
                      </a:cubicBezTo>
                      <a:lnTo>
                        <a:pt x="2475" y="167556"/>
                      </a:lnTo>
                      <a:cubicBezTo>
                        <a:pt x="17982" y="112987"/>
                        <a:pt x="25964" y="56551"/>
                        <a:pt x="26192" y="-179"/>
                      </a:cubicBezTo>
                      <a:close/>
                    </a:path>
                  </a:pathLst>
                </a:custGeom>
                <a:solidFill>
                  <a:srgbClr val="D54B4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8" name="Freeform: Shape 77">
                  <a:extLst>
                    <a:ext uri="{FF2B5EF4-FFF2-40B4-BE49-F238E27FC236}">
                      <a16:creationId xmlns:a16="http://schemas.microsoft.com/office/drawing/2014/main" id="{C0A0A5BA-AB27-455B-63A2-A1B729849515}"/>
                    </a:ext>
                  </a:extLst>
                </p:cNvPr>
                <p:cNvSpPr/>
                <p:nvPr/>
              </p:nvSpPr>
              <p:spPr>
                <a:xfrm>
                  <a:off x="6166675" y="2936366"/>
                  <a:ext cx="1736788" cy="1098423"/>
                </a:xfrm>
                <a:custGeom>
                  <a:avLst/>
                  <a:gdLst>
                    <a:gd name="connsiteX0" fmla="*/ 1398365 w 1736788"/>
                    <a:gd name="connsiteY0" fmla="*/ 155448 h 1098423"/>
                    <a:gd name="connsiteX1" fmla="*/ 1027462 w 1736788"/>
                    <a:gd name="connsiteY1" fmla="*/ 114109 h 1098423"/>
                    <a:gd name="connsiteX2" fmla="*/ 575596 w 1736788"/>
                    <a:gd name="connsiteY2" fmla="*/ 63817 h 1098423"/>
                    <a:gd name="connsiteX3" fmla="*/ 187261 w 1736788"/>
                    <a:gd name="connsiteY3" fmla="*/ 20574 h 1098423"/>
                    <a:gd name="connsiteX4" fmla="*/ 2572 w 1736788"/>
                    <a:gd name="connsiteY4" fmla="*/ 0 h 1098423"/>
                    <a:gd name="connsiteX5" fmla="*/ 0 w 1736788"/>
                    <a:gd name="connsiteY5" fmla="*/ 905351 h 1098423"/>
                    <a:gd name="connsiteX6" fmla="*/ 184690 w 1736788"/>
                    <a:gd name="connsiteY6" fmla="*/ 925925 h 1098423"/>
                    <a:gd name="connsiteX7" fmla="*/ 573119 w 1736788"/>
                    <a:gd name="connsiteY7" fmla="*/ 969169 h 1098423"/>
                    <a:gd name="connsiteX8" fmla="*/ 1024890 w 1736788"/>
                    <a:gd name="connsiteY8" fmla="*/ 1019461 h 1098423"/>
                    <a:gd name="connsiteX9" fmla="*/ 1395793 w 1736788"/>
                    <a:gd name="connsiteY9" fmla="*/ 1060704 h 1098423"/>
                    <a:gd name="connsiteX10" fmla="*/ 1734217 w 1736788"/>
                    <a:gd name="connsiteY10" fmla="*/ 1098423 h 1098423"/>
                    <a:gd name="connsiteX11" fmla="*/ 1736789 w 1736788"/>
                    <a:gd name="connsiteY11" fmla="*/ 193167 h 1098423"/>
                    <a:gd name="connsiteX12" fmla="*/ 1398365 w 1736788"/>
                    <a:gd name="connsiteY12" fmla="*/ 155448 h 10984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736788" h="1098423">
                      <a:moveTo>
                        <a:pt x="1398365" y="155448"/>
                      </a:moveTo>
                      <a:lnTo>
                        <a:pt x="1027462" y="114109"/>
                      </a:lnTo>
                      <a:lnTo>
                        <a:pt x="575596" y="63817"/>
                      </a:lnTo>
                      <a:lnTo>
                        <a:pt x="187261" y="20574"/>
                      </a:lnTo>
                      <a:lnTo>
                        <a:pt x="2572" y="0"/>
                      </a:lnTo>
                      <a:lnTo>
                        <a:pt x="0" y="905351"/>
                      </a:lnTo>
                      <a:lnTo>
                        <a:pt x="184690" y="925925"/>
                      </a:lnTo>
                      <a:lnTo>
                        <a:pt x="573119" y="969169"/>
                      </a:lnTo>
                      <a:lnTo>
                        <a:pt x="1024890" y="1019461"/>
                      </a:lnTo>
                      <a:lnTo>
                        <a:pt x="1395793" y="1060704"/>
                      </a:lnTo>
                      <a:lnTo>
                        <a:pt x="1734217" y="1098423"/>
                      </a:lnTo>
                      <a:lnTo>
                        <a:pt x="1736789" y="193167"/>
                      </a:lnTo>
                      <a:lnTo>
                        <a:pt x="1398365" y="155448"/>
                      </a:ln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9" name="Freeform: Shape 78">
                  <a:extLst>
                    <a:ext uri="{FF2B5EF4-FFF2-40B4-BE49-F238E27FC236}">
                      <a16:creationId xmlns:a16="http://schemas.microsoft.com/office/drawing/2014/main" id="{47564A8C-BE80-8D23-0059-8B0C67A7587F}"/>
                    </a:ext>
                  </a:extLst>
                </p:cNvPr>
                <p:cNvSpPr/>
                <p:nvPr/>
              </p:nvSpPr>
              <p:spPr>
                <a:xfrm>
                  <a:off x="6101333" y="3039522"/>
                  <a:ext cx="219551" cy="106775"/>
                </a:xfrm>
                <a:custGeom>
                  <a:avLst/>
                  <a:gdLst>
                    <a:gd name="connsiteX0" fmla="*/ 219454 w 219551"/>
                    <a:gd name="connsiteY0" fmla="*/ 20299 h 106775"/>
                    <a:gd name="connsiteX1" fmla="*/ 175830 w 219551"/>
                    <a:gd name="connsiteY1" fmla="*/ 50494 h 106775"/>
                    <a:gd name="connsiteX2" fmla="*/ -97 w 219551"/>
                    <a:gd name="connsiteY2" fmla="*/ 106596 h 106775"/>
                    <a:gd name="connsiteX3" fmla="*/ 35051 w 219551"/>
                    <a:gd name="connsiteY3" fmla="*/ -179 h 1067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9551" h="106775">
                      <a:moveTo>
                        <a:pt x="219454" y="20299"/>
                      </a:moveTo>
                      <a:cubicBezTo>
                        <a:pt x="205853" y="31663"/>
                        <a:pt x="191251" y="41769"/>
                        <a:pt x="175830" y="50494"/>
                      </a:cubicBezTo>
                      <a:cubicBezTo>
                        <a:pt x="121357" y="80364"/>
                        <a:pt x="61616" y="99414"/>
                        <a:pt x="-97" y="106596"/>
                      </a:cubicBezTo>
                      <a:lnTo>
                        <a:pt x="35051" y="-179"/>
                      </a:lnTo>
                      <a:close/>
                    </a:path>
                  </a:pathLst>
                </a:custGeom>
                <a:solidFill>
                  <a:srgbClr val="B8413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0" name="Freeform: Shape 79">
                  <a:extLst>
                    <a:ext uri="{FF2B5EF4-FFF2-40B4-BE49-F238E27FC236}">
                      <a16:creationId xmlns:a16="http://schemas.microsoft.com/office/drawing/2014/main" id="{8150DBD6-59A8-4FB8-E349-9DC4BACA6884}"/>
                    </a:ext>
                  </a:extLst>
                </p:cNvPr>
                <p:cNvSpPr/>
                <p:nvPr/>
              </p:nvSpPr>
              <p:spPr>
                <a:xfrm>
                  <a:off x="6098381" y="3060000"/>
                  <a:ext cx="222503" cy="991552"/>
                </a:xfrm>
                <a:custGeom>
                  <a:avLst/>
                  <a:gdLst>
                    <a:gd name="connsiteX0" fmla="*/ 222407 w 222503"/>
                    <a:gd name="connsiteY0" fmla="*/ -179 h 991552"/>
                    <a:gd name="connsiteX1" fmla="*/ 219835 w 222503"/>
                    <a:gd name="connsiteY1" fmla="*/ 904696 h 991552"/>
                    <a:gd name="connsiteX2" fmla="*/ 176211 w 222503"/>
                    <a:gd name="connsiteY2" fmla="*/ 934985 h 991552"/>
                    <a:gd name="connsiteX3" fmla="*/ -97 w 222503"/>
                    <a:gd name="connsiteY3" fmla="*/ 991373 h 991552"/>
                    <a:gd name="connsiteX4" fmla="*/ 2475 w 222503"/>
                    <a:gd name="connsiteY4" fmla="*/ 86498 h 991552"/>
                    <a:gd name="connsiteX5" fmla="*/ 178402 w 222503"/>
                    <a:gd name="connsiteY5" fmla="*/ 30396 h 991552"/>
                    <a:gd name="connsiteX6" fmla="*/ 222026 w 222503"/>
                    <a:gd name="connsiteY6" fmla="*/ 202 h 9915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22503" h="991552">
                      <a:moveTo>
                        <a:pt x="222407" y="-179"/>
                      </a:moveTo>
                      <a:lnTo>
                        <a:pt x="219835" y="904696"/>
                      </a:lnTo>
                      <a:cubicBezTo>
                        <a:pt x="206234" y="916088"/>
                        <a:pt x="191632" y="926222"/>
                        <a:pt x="176211" y="934985"/>
                      </a:cubicBezTo>
                      <a:cubicBezTo>
                        <a:pt x="121623" y="964960"/>
                        <a:pt x="61758" y="984106"/>
                        <a:pt x="-97" y="991373"/>
                      </a:cubicBezTo>
                      <a:lnTo>
                        <a:pt x="2475" y="86498"/>
                      </a:lnTo>
                      <a:cubicBezTo>
                        <a:pt x="64187" y="79316"/>
                        <a:pt x="123928" y="60266"/>
                        <a:pt x="178402" y="30396"/>
                      </a:cubicBezTo>
                      <a:cubicBezTo>
                        <a:pt x="193823" y="21671"/>
                        <a:pt x="208425" y="11565"/>
                        <a:pt x="222026" y="202"/>
                      </a:cubicBezTo>
                      <a:close/>
                    </a:path>
                  </a:pathLst>
                </a:custGeom>
                <a:solidFill>
                  <a:srgbClr val="D54B4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1" name="Freeform: Shape 80">
                  <a:extLst>
                    <a:ext uri="{FF2B5EF4-FFF2-40B4-BE49-F238E27FC236}">
                      <a16:creationId xmlns:a16="http://schemas.microsoft.com/office/drawing/2014/main" id="{D25D07F2-15C6-96F3-D41D-61B7F13DFB0A}"/>
                    </a:ext>
                  </a:extLst>
                </p:cNvPr>
                <p:cNvSpPr/>
                <p:nvPr/>
              </p:nvSpPr>
              <p:spPr>
                <a:xfrm>
                  <a:off x="6027800" y="3060000"/>
                  <a:ext cx="681608" cy="311284"/>
                </a:xfrm>
                <a:custGeom>
                  <a:avLst/>
                  <a:gdLst>
                    <a:gd name="connsiteX0" fmla="*/ 681512 w 681608"/>
                    <a:gd name="connsiteY0" fmla="*/ 43064 h 311284"/>
                    <a:gd name="connsiteX1" fmla="*/ 518540 w 681608"/>
                    <a:gd name="connsiteY1" fmla="*/ 189749 h 311284"/>
                    <a:gd name="connsiteX2" fmla="*/ -97 w 681608"/>
                    <a:gd name="connsiteY2" fmla="*/ 311003 h 311284"/>
                    <a:gd name="connsiteX3" fmla="*/ 73436 w 681608"/>
                    <a:gd name="connsiteY3" fmla="*/ 86117 h 311284"/>
                    <a:gd name="connsiteX4" fmla="*/ 249363 w 681608"/>
                    <a:gd name="connsiteY4" fmla="*/ 30015 h 311284"/>
                    <a:gd name="connsiteX5" fmla="*/ 292987 w 681608"/>
                    <a:gd name="connsiteY5" fmla="*/ -179 h 3112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81608" h="311284">
                      <a:moveTo>
                        <a:pt x="681512" y="43064"/>
                      </a:moveTo>
                      <a:cubicBezTo>
                        <a:pt x="645127" y="99262"/>
                        <a:pt x="588929" y="148887"/>
                        <a:pt x="518540" y="189749"/>
                      </a:cubicBezTo>
                      <a:cubicBezTo>
                        <a:pt x="384142" y="267569"/>
                        <a:pt x="198023" y="313574"/>
                        <a:pt x="-97" y="311003"/>
                      </a:cubicBezTo>
                      <a:lnTo>
                        <a:pt x="73436" y="86117"/>
                      </a:lnTo>
                      <a:cubicBezTo>
                        <a:pt x="135149" y="78935"/>
                        <a:pt x="194890" y="59885"/>
                        <a:pt x="249363" y="30015"/>
                      </a:cubicBezTo>
                      <a:cubicBezTo>
                        <a:pt x="264784" y="21290"/>
                        <a:pt x="279386" y="11184"/>
                        <a:pt x="292987" y="-17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2" name="Freeform: Shape 81">
                  <a:extLst>
                    <a:ext uri="{FF2B5EF4-FFF2-40B4-BE49-F238E27FC236}">
                      <a16:creationId xmlns:a16="http://schemas.microsoft.com/office/drawing/2014/main" id="{310A6237-E739-4805-ABBA-BDB86E2C4DAB}"/>
                    </a:ext>
                  </a:extLst>
                </p:cNvPr>
                <p:cNvSpPr/>
                <p:nvPr/>
              </p:nvSpPr>
              <p:spPr>
                <a:xfrm>
                  <a:off x="6025229" y="3103244"/>
                  <a:ext cx="684180" cy="1173384"/>
                </a:xfrm>
                <a:custGeom>
                  <a:avLst/>
                  <a:gdLst>
                    <a:gd name="connsiteX0" fmla="*/ 684084 w 684180"/>
                    <a:gd name="connsiteY0" fmla="*/ -179 h 1173384"/>
                    <a:gd name="connsiteX1" fmla="*/ 681512 w 684180"/>
                    <a:gd name="connsiteY1" fmla="*/ 905172 h 1173384"/>
                    <a:gd name="connsiteX2" fmla="*/ 518539 w 684180"/>
                    <a:gd name="connsiteY2" fmla="*/ 1051762 h 1173384"/>
                    <a:gd name="connsiteX3" fmla="*/ -97 w 684180"/>
                    <a:gd name="connsiteY3" fmla="*/ 1173110 h 1173384"/>
                    <a:gd name="connsiteX4" fmla="*/ 2475 w 684180"/>
                    <a:gd name="connsiteY4" fmla="*/ 267759 h 1173384"/>
                    <a:gd name="connsiteX5" fmla="*/ 521111 w 684180"/>
                    <a:gd name="connsiteY5" fmla="*/ 146506 h 1173384"/>
                    <a:gd name="connsiteX6" fmla="*/ 684084 w 684180"/>
                    <a:gd name="connsiteY6" fmla="*/ -179 h 1173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84180" h="1173384">
                      <a:moveTo>
                        <a:pt x="684084" y="-179"/>
                      </a:moveTo>
                      <a:lnTo>
                        <a:pt x="681512" y="905172"/>
                      </a:lnTo>
                      <a:cubicBezTo>
                        <a:pt x="645127" y="961370"/>
                        <a:pt x="588929" y="1010995"/>
                        <a:pt x="518539" y="1051762"/>
                      </a:cubicBezTo>
                      <a:cubicBezTo>
                        <a:pt x="384142" y="1129676"/>
                        <a:pt x="198023" y="1175587"/>
                        <a:pt x="-97" y="1173110"/>
                      </a:cubicBezTo>
                      <a:lnTo>
                        <a:pt x="2475" y="267759"/>
                      </a:lnTo>
                      <a:cubicBezTo>
                        <a:pt x="200595" y="269949"/>
                        <a:pt x="386713" y="224325"/>
                        <a:pt x="521111" y="146506"/>
                      </a:cubicBezTo>
                      <a:cubicBezTo>
                        <a:pt x="591501" y="105643"/>
                        <a:pt x="647698" y="56018"/>
                        <a:pt x="684084" y="-17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3" name="Freeform: Shape 82">
                  <a:extLst>
                    <a:ext uri="{FF2B5EF4-FFF2-40B4-BE49-F238E27FC236}">
                      <a16:creationId xmlns:a16="http://schemas.microsoft.com/office/drawing/2014/main" id="{6C94823F-3185-50D4-DF38-91A78BD38F2B}"/>
                    </a:ext>
                  </a:extLst>
                </p:cNvPr>
                <p:cNvSpPr/>
                <p:nvPr/>
              </p:nvSpPr>
              <p:spPr>
                <a:xfrm>
                  <a:off x="5939885" y="3153822"/>
                  <a:ext cx="1221295" cy="1388113"/>
                </a:xfrm>
                <a:custGeom>
                  <a:avLst/>
                  <a:gdLst>
                    <a:gd name="connsiteX0" fmla="*/ 1221199 w 1221295"/>
                    <a:gd name="connsiteY0" fmla="*/ -179 h 1388113"/>
                    <a:gd name="connsiteX1" fmla="*/ 1218532 w 1221295"/>
                    <a:gd name="connsiteY1" fmla="*/ 904696 h 1388113"/>
                    <a:gd name="connsiteX2" fmla="*/ 927543 w 1221295"/>
                    <a:gd name="connsiteY2" fmla="*/ 1194827 h 1388113"/>
                    <a:gd name="connsiteX3" fmla="*/ -97 w 1221295"/>
                    <a:gd name="connsiteY3" fmla="*/ 1383994 h 1388113"/>
                    <a:gd name="connsiteX4" fmla="*/ 2475 w 1221295"/>
                    <a:gd name="connsiteY4" fmla="*/ 478642 h 1388113"/>
                    <a:gd name="connsiteX5" fmla="*/ 930115 w 1221295"/>
                    <a:gd name="connsiteY5" fmla="*/ 289476 h 1388113"/>
                    <a:gd name="connsiteX6" fmla="*/ 1221199 w 1221295"/>
                    <a:gd name="connsiteY6" fmla="*/ -179 h 13881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21295" h="1388113">
                      <a:moveTo>
                        <a:pt x="1221199" y="-179"/>
                      </a:moveTo>
                      <a:lnTo>
                        <a:pt x="1218532" y="904696"/>
                      </a:lnTo>
                      <a:cubicBezTo>
                        <a:pt x="1165097" y="1017757"/>
                        <a:pt x="1062703" y="1116532"/>
                        <a:pt x="927543" y="1194827"/>
                      </a:cubicBezTo>
                      <a:cubicBezTo>
                        <a:pt x="690561" y="1332082"/>
                        <a:pt x="352709" y="1406377"/>
                        <a:pt x="-97" y="1383994"/>
                      </a:cubicBezTo>
                      <a:lnTo>
                        <a:pt x="2475" y="478642"/>
                      </a:lnTo>
                      <a:cubicBezTo>
                        <a:pt x="354900" y="501026"/>
                        <a:pt x="693133" y="426731"/>
                        <a:pt x="930115" y="289476"/>
                      </a:cubicBezTo>
                      <a:cubicBezTo>
                        <a:pt x="1065275" y="211276"/>
                        <a:pt x="1168049" y="112501"/>
                        <a:pt x="1221199" y="-179"/>
                      </a:cubicBezTo>
                      <a:close/>
                    </a:path>
                  </a:pathLst>
                </a:custGeom>
                <a:solidFill>
                  <a:srgbClr val="D54B4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4" name="Freeform: Shape 83">
                  <a:extLst>
                    <a:ext uri="{FF2B5EF4-FFF2-40B4-BE49-F238E27FC236}">
                      <a16:creationId xmlns:a16="http://schemas.microsoft.com/office/drawing/2014/main" id="{30933253-0078-4247-5D64-878CF2109091}"/>
                    </a:ext>
                  </a:extLst>
                </p:cNvPr>
                <p:cNvSpPr/>
                <p:nvPr/>
              </p:nvSpPr>
              <p:spPr>
                <a:xfrm>
                  <a:off x="5942266" y="3103244"/>
                  <a:ext cx="1218914" cy="533435"/>
                </a:xfrm>
                <a:custGeom>
                  <a:avLst/>
                  <a:gdLst>
                    <a:gd name="connsiteX0" fmla="*/ 1218818 w 1218914"/>
                    <a:gd name="connsiteY0" fmla="*/ 50398 h 533435"/>
                    <a:gd name="connsiteX1" fmla="*/ 927543 w 1218914"/>
                    <a:gd name="connsiteY1" fmla="*/ 340149 h 533435"/>
                    <a:gd name="connsiteX2" fmla="*/ -97 w 1218914"/>
                    <a:gd name="connsiteY2" fmla="*/ 529315 h 533435"/>
                    <a:gd name="connsiteX3" fmla="*/ 85628 w 1218914"/>
                    <a:gd name="connsiteY3" fmla="*/ 267759 h 533435"/>
                    <a:gd name="connsiteX4" fmla="*/ 604265 w 1218914"/>
                    <a:gd name="connsiteY4" fmla="*/ 146506 h 533435"/>
                    <a:gd name="connsiteX5" fmla="*/ 767238 w 1218914"/>
                    <a:gd name="connsiteY5" fmla="*/ -179 h 5334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218914" h="533435">
                      <a:moveTo>
                        <a:pt x="1218818" y="50398"/>
                      </a:moveTo>
                      <a:cubicBezTo>
                        <a:pt x="1165668" y="163079"/>
                        <a:pt x="1062894" y="261853"/>
                        <a:pt x="927543" y="340149"/>
                      </a:cubicBezTo>
                      <a:cubicBezTo>
                        <a:pt x="690561" y="477404"/>
                        <a:pt x="352709" y="551699"/>
                        <a:pt x="-97" y="529315"/>
                      </a:cubicBezTo>
                      <a:lnTo>
                        <a:pt x="85628" y="267759"/>
                      </a:lnTo>
                      <a:cubicBezTo>
                        <a:pt x="283748" y="269949"/>
                        <a:pt x="469867" y="224325"/>
                        <a:pt x="604265" y="146506"/>
                      </a:cubicBezTo>
                      <a:cubicBezTo>
                        <a:pt x="674655" y="105643"/>
                        <a:pt x="730852" y="56018"/>
                        <a:pt x="767238" y="-179"/>
                      </a:cubicBezTo>
                      <a:close/>
                    </a:path>
                  </a:pathLst>
                </a:custGeom>
                <a:solidFill>
                  <a:srgbClr val="D54B4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5" name="Freeform: Shape 84">
                  <a:extLst>
                    <a:ext uri="{FF2B5EF4-FFF2-40B4-BE49-F238E27FC236}">
                      <a16:creationId xmlns:a16="http://schemas.microsoft.com/office/drawing/2014/main" id="{5D5E7C8C-6EAB-C4DD-0476-7587043CC514}"/>
                    </a:ext>
                  </a:extLst>
                </p:cNvPr>
                <p:cNvSpPr/>
                <p:nvPr/>
              </p:nvSpPr>
              <p:spPr>
                <a:xfrm>
                  <a:off x="5872067" y="3153822"/>
                  <a:ext cx="1660017" cy="702645"/>
                </a:xfrm>
                <a:custGeom>
                  <a:avLst/>
                  <a:gdLst>
                    <a:gd name="connsiteX0" fmla="*/ 1659921 w 1660017"/>
                    <a:gd name="connsiteY0" fmla="*/ 40873 h 702645"/>
                    <a:gd name="connsiteX1" fmla="*/ 1269396 w 1660017"/>
                    <a:gd name="connsiteY1" fmla="*/ 447781 h 702645"/>
                    <a:gd name="connsiteX2" fmla="*/ -97 w 1660017"/>
                    <a:gd name="connsiteY2" fmla="*/ 693431 h 702645"/>
                    <a:gd name="connsiteX3" fmla="*/ 70007 w 1660017"/>
                    <a:gd name="connsiteY3" fmla="*/ 478738 h 702645"/>
                    <a:gd name="connsiteX4" fmla="*/ 997647 w 1660017"/>
                    <a:gd name="connsiteY4" fmla="*/ 289571 h 702645"/>
                    <a:gd name="connsiteX5" fmla="*/ 1289017 w 1660017"/>
                    <a:gd name="connsiteY5" fmla="*/ -179 h 7026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660017" h="702645">
                      <a:moveTo>
                        <a:pt x="1659921" y="40873"/>
                      </a:moveTo>
                      <a:cubicBezTo>
                        <a:pt x="1594769" y="200036"/>
                        <a:pt x="1456466" y="338911"/>
                        <a:pt x="1269396" y="447781"/>
                      </a:cubicBezTo>
                      <a:cubicBezTo>
                        <a:pt x="947641" y="635424"/>
                        <a:pt x="481964" y="734008"/>
                        <a:pt x="-97" y="693431"/>
                      </a:cubicBezTo>
                      <a:lnTo>
                        <a:pt x="70007" y="478738"/>
                      </a:lnTo>
                      <a:cubicBezTo>
                        <a:pt x="422432" y="501121"/>
                        <a:pt x="760665" y="426826"/>
                        <a:pt x="997647" y="289571"/>
                      </a:cubicBezTo>
                      <a:cubicBezTo>
                        <a:pt x="1133093" y="211276"/>
                        <a:pt x="1235867" y="112501"/>
                        <a:pt x="1289017" y="-17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6" name="Freeform: Shape 85">
                  <a:extLst>
                    <a:ext uri="{FF2B5EF4-FFF2-40B4-BE49-F238E27FC236}">
                      <a16:creationId xmlns:a16="http://schemas.microsoft.com/office/drawing/2014/main" id="{BDBCBE56-D673-2AB0-7887-5904ADC2C669}"/>
                    </a:ext>
                  </a:extLst>
                </p:cNvPr>
                <p:cNvSpPr/>
                <p:nvPr/>
              </p:nvSpPr>
              <p:spPr>
                <a:xfrm>
                  <a:off x="5869495" y="3194874"/>
                  <a:ext cx="1662588" cy="1566789"/>
                </a:xfrm>
                <a:custGeom>
                  <a:avLst/>
                  <a:gdLst>
                    <a:gd name="connsiteX0" fmla="*/ 1662492 w 1662588"/>
                    <a:gd name="connsiteY0" fmla="*/ -179 h 1566789"/>
                    <a:gd name="connsiteX1" fmla="*/ 1659920 w 1662588"/>
                    <a:gd name="connsiteY1" fmla="*/ 905172 h 1566789"/>
                    <a:gd name="connsiteX2" fmla="*/ 1269395 w 1662588"/>
                    <a:gd name="connsiteY2" fmla="*/ 1312080 h 1566789"/>
                    <a:gd name="connsiteX3" fmla="*/ -97 w 1662588"/>
                    <a:gd name="connsiteY3" fmla="*/ 1557730 h 1566789"/>
                    <a:gd name="connsiteX4" fmla="*/ 2475 w 1662588"/>
                    <a:gd name="connsiteY4" fmla="*/ 652378 h 1566789"/>
                    <a:gd name="connsiteX5" fmla="*/ 1271967 w 1662588"/>
                    <a:gd name="connsiteY5" fmla="*/ 406729 h 1566789"/>
                    <a:gd name="connsiteX6" fmla="*/ 1662492 w 1662588"/>
                    <a:gd name="connsiteY6" fmla="*/ -179 h 15667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662588" h="1566789">
                      <a:moveTo>
                        <a:pt x="1662492" y="-179"/>
                      </a:moveTo>
                      <a:lnTo>
                        <a:pt x="1659920" y="905172"/>
                      </a:lnTo>
                      <a:cubicBezTo>
                        <a:pt x="1594864" y="1064239"/>
                        <a:pt x="1456466" y="1203114"/>
                        <a:pt x="1269395" y="1312080"/>
                      </a:cubicBezTo>
                      <a:cubicBezTo>
                        <a:pt x="947641" y="1499723"/>
                        <a:pt x="482059" y="1597830"/>
                        <a:pt x="-97" y="1557730"/>
                      </a:cubicBezTo>
                      <a:lnTo>
                        <a:pt x="2475" y="652378"/>
                      </a:lnTo>
                      <a:cubicBezTo>
                        <a:pt x="484535" y="692955"/>
                        <a:pt x="950212" y="594371"/>
                        <a:pt x="1271967" y="406729"/>
                      </a:cubicBezTo>
                      <a:cubicBezTo>
                        <a:pt x="1458752" y="297858"/>
                        <a:pt x="1597056" y="159079"/>
                        <a:pt x="1662492" y="-17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7" name="Freeform: Shape 86">
                  <a:extLst>
                    <a:ext uri="{FF2B5EF4-FFF2-40B4-BE49-F238E27FC236}">
                      <a16:creationId xmlns:a16="http://schemas.microsoft.com/office/drawing/2014/main" id="{3058BFE5-32D9-8A94-7B4F-6AEDDF7C3F06}"/>
                    </a:ext>
                  </a:extLst>
                </p:cNvPr>
                <p:cNvSpPr/>
                <p:nvPr/>
              </p:nvSpPr>
              <p:spPr>
                <a:xfrm>
                  <a:off x="5808440" y="3194874"/>
                  <a:ext cx="2061591" cy="862726"/>
                </a:xfrm>
                <a:custGeom>
                  <a:avLst/>
                  <a:gdLst>
                    <a:gd name="connsiteX0" fmla="*/ 2061494 w 2061591"/>
                    <a:gd name="connsiteY0" fmla="*/ 37444 h 862726"/>
                    <a:gd name="connsiteX1" fmla="*/ -97 w 2061591"/>
                    <a:gd name="connsiteY1" fmla="*/ 848212 h 862726"/>
                    <a:gd name="connsiteX2" fmla="*/ 63816 w 2061591"/>
                    <a:gd name="connsiteY2" fmla="*/ 652378 h 862726"/>
                    <a:gd name="connsiteX3" fmla="*/ 1333308 w 2061591"/>
                    <a:gd name="connsiteY3" fmla="*/ 406729 h 862726"/>
                    <a:gd name="connsiteX4" fmla="*/ 1723833 w 2061591"/>
                    <a:gd name="connsiteY4" fmla="*/ -179 h 8627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61591" h="862726">
                      <a:moveTo>
                        <a:pt x="2061494" y="37444"/>
                      </a:moveTo>
                      <a:cubicBezTo>
                        <a:pt x="1858897" y="583132"/>
                        <a:pt x="951641" y="939843"/>
                        <a:pt x="-97" y="848212"/>
                      </a:cubicBezTo>
                      <a:lnTo>
                        <a:pt x="63816" y="652378"/>
                      </a:lnTo>
                      <a:cubicBezTo>
                        <a:pt x="545876" y="692955"/>
                        <a:pt x="1011553" y="594371"/>
                        <a:pt x="1333308" y="406729"/>
                      </a:cubicBezTo>
                      <a:cubicBezTo>
                        <a:pt x="1520093" y="297858"/>
                        <a:pt x="1658396" y="159079"/>
                        <a:pt x="1723833" y="-179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8" name="Freeform: Shape 87">
                  <a:extLst>
                    <a:ext uri="{FF2B5EF4-FFF2-40B4-BE49-F238E27FC236}">
                      <a16:creationId xmlns:a16="http://schemas.microsoft.com/office/drawing/2014/main" id="{99580B5F-5BF2-17F7-39AC-3FDEB3CFDCC8}"/>
                    </a:ext>
                  </a:extLst>
                </p:cNvPr>
                <p:cNvSpPr/>
                <p:nvPr/>
              </p:nvSpPr>
              <p:spPr>
                <a:xfrm>
                  <a:off x="5805868" y="3221209"/>
                  <a:ext cx="2064162" cy="1730331"/>
                </a:xfrm>
                <a:custGeom>
                  <a:avLst/>
                  <a:gdLst>
                    <a:gd name="connsiteX0" fmla="*/ 2064066 w 2064162"/>
                    <a:gd name="connsiteY0" fmla="*/ -179 h 1730331"/>
                    <a:gd name="connsiteX1" fmla="*/ 2061589 w 2064162"/>
                    <a:gd name="connsiteY1" fmla="*/ 905172 h 1730331"/>
                    <a:gd name="connsiteX2" fmla="*/ -97 w 2064162"/>
                    <a:gd name="connsiteY2" fmla="*/ 1715940 h 1730331"/>
                    <a:gd name="connsiteX3" fmla="*/ 2475 w 2064162"/>
                    <a:gd name="connsiteY3" fmla="*/ 811065 h 1730331"/>
                    <a:gd name="connsiteX4" fmla="*/ 2064066 w 2064162"/>
                    <a:gd name="connsiteY4" fmla="*/ -179 h 17303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64162" h="1730331">
                      <a:moveTo>
                        <a:pt x="2064066" y="-179"/>
                      </a:moveTo>
                      <a:lnTo>
                        <a:pt x="2061589" y="905172"/>
                      </a:lnTo>
                      <a:cubicBezTo>
                        <a:pt x="1858898" y="1450764"/>
                        <a:pt x="951641" y="1807094"/>
                        <a:pt x="-97" y="1715940"/>
                      </a:cubicBezTo>
                      <a:lnTo>
                        <a:pt x="2475" y="811065"/>
                      </a:lnTo>
                      <a:cubicBezTo>
                        <a:pt x="954213" y="902219"/>
                        <a:pt x="1861469" y="545508"/>
                        <a:pt x="2064066" y="-179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A15C1721-E111-DAAD-DD8E-37DDD3AF6B1B}"/>
                  </a:ext>
                </a:extLst>
              </p:cNvPr>
              <p:cNvSpPr/>
              <p:nvPr/>
            </p:nvSpPr>
            <p:spPr>
              <a:xfrm>
                <a:off x="4399514" y="3750040"/>
                <a:ext cx="240051" cy="191424"/>
              </a:xfrm>
              <a:custGeom>
                <a:avLst/>
                <a:gdLst>
                  <a:gd name="connsiteX0" fmla="*/ -97 w 240051"/>
                  <a:gd name="connsiteY0" fmla="*/ 126458 h 191424"/>
                  <a:gd name="connsiteX1" fmla="*/ 79628 w 240051"/>
                  <a:gd name="connsiteY1" fmla="*/ 21683 h 191424"/>
                  <a:gd name="connsiteX2" fmla="*/ 178211 w 240051"/>
                  <a:gd name="connsiteY2" fmla="*/ 728 h 191424"/>
                  <a:gd name="connsiteX3" fmla="*/ 226408 w 240051"/>
                  <a:gd name="connsiteY3" fmla="*/ 42638 h 191424"/>
                  <a:gd name="connsiteX4" fmla="*/ 150208 w 240051"/>
                  <a:gd name="connsiteY4" fmla="*/ 93502 h 191424"/>
                  <a:gd name="connsiteX5" fmla="*/ 151732 w 240051"/>
                  <a:gd name="connsiteY5" fmla="*/ 122077 h 191424"/>
                  <a:gd name="connsiteX6" fmla="*/ 224122 w 240051"/>
                  <a:gd name="connsiteY6" fmla="*/ 118362 h 191424"/>
                  <a:gd name="connsiteX7" fmla="*/ 224122 w 240051"/>
                  <a:gd name="connsiteY7" fmla="*/ 145603 h 191424"/>
                  <a:gd name="connsiteX8" fmla="*/ 146493 w 240051"/>
                  <a:gd name="connsiteY8" fmla="*/ 177036 h 191424"/>
                  <a:gd name="connsiteX9" fmla="*/ 79818 w 240051"/>
                  <a:gd name="connsiteY9" fmla="*/ 183322 h 191424"/>
                  <a:gd name="connsiteX10" fmla="*/ -97 w 240051"/>
                  <a:gd name="connsiteY10" fmla="*/ 126458 h 1914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0051" h="191424">
                    <a:moveTo>
                      <a:pt x="-97" y="126458"/>
                    </a:moveTo>
                    <a:cubicBezTo>
                      <a:pt x="-97" y="126458"/>
                      <a:pt x="58672" y="23779"/>
                      <a:pt x="79628" y="21683"/>
                    </a:cubicBezTo>
                    <a:cubicBezTo>
                      <a:pt x="100582" y="19588"/>
                      <a:pt x="153637" y="-5177"/>
                      <a:pt x="178211" y="728"/>
                    </a:cubicBezTo>
                    <a:cubicBezTo>
                      <a:pt x="193642" y="4538"/>
                      <a:pt x="238219" y="31875"/>
                      <a:pt x="226408" y="42638"/>
                    </a:cubicBezTo>
                    <a:cubicBezTo>
                      <a:pt x="202443" y="61650"/>
                      <a:pt x="176954" y="78662"/>
                      <a:pt x="150208" y="93502"/>
                    </a:cubicBezTo>
                    <a:cubicBezTo>
                      <a:pt x="150208" y="93502"/>
                      <a:pt x="123443" y="122077"/>
                      <a:pt x="151732" y="122077"/>
                    </a:cubicBezTo>
                    <a:cubicBezTo>
                      <a:pt x="175906" y="122067"/>
                      <a:pt x="200071" y="120829"/>
                      <a:pt x="224122" y="118362"/>
                    </a:cubicBezTo>
                    <a:cubicBezTo>
                      <a:pt x="224122" y="118362"/>
                      <a:pt x="259745" y="137412"/>
                      <a:pt x="224122" y="145603"/>
                    </a:cubicBezTo>
                    <a:cubicBezTo>
                      <a:pt x="197147" y="153128"/>
                      <a:pt x="171106" y="163672"/>
                      <a:pt x="146493" y="177036"/>
                    </a:cubicBezTo>
                    <a:cubicBezTo>
                      <a:pt x="146493" y="177036"/>
                      <a:pt x="106679" y="204277"/>
                      <a:pt x="79818" y="183322"/>
                    </a:cubicBezTo>
                    <a:cubicBezTo>
                      <a:pt x="52957" y="162368"/>
                      <a:pt x="-97" y="126458"/>
                      <a:pt x="-97" y="126458"/>
                    </a:cubicBezTo>
                    <a:close/>
                  </a:path>
                </a:pathLst>
              </a:custGeom>
              <a:solidFill>
                <a:srgbClr val="FFE1C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5BDEB07E-0DBA-68B5-24D5-930071C35397}"/>
                  </a:ext>
                </a:extLst>
              </p:cNvPr>
              <p:cNvSpPr/>
              <p:nvPr/>
            </p:nvSpPr>
            <p:spPr>
              <a:xfrm>
                <a:off x="3859256" y="5642532"/>
                <a:ext cx="437542" cy="247920"/>
              </a:xfrm>
              <a:custGeom>
                <a:avLst/>
                <a:gdLst>
                  <a:gd name="connsiteX0" fmla="*/ 191165 w 437542"/>
                  <a:gd name="connsiteY0" fmla="*/ 663 h 247920"/>
                  <a:gd name="connsiteX1" fmla="*/ 245553 w 437542"/>
                  <a:gd name="connsiteY1" fmla="*/ 15522 h 247920"/>
                  <a:gd name="connsiteX2" fmla="*/ 336517 w 437542"/>
                  <a:gd name="connsiteY2" fmla="*/ 2854 h 247920"/>
                  <a:gd name="connsiteX3" fmla="*/ 430052 w 437542"/>
                  <a:gd name="connsiteY3" fmla="*/ 27048 h 247920"/>
                  <a:gd name="connsiteX4" fmla="*/ 437387 w 437542"/>
                  <a:gd name="connsiteY4" fmla="*/ 48479 h 247920"/>
                  <a:gd name="connsiteX5" fmla="*/ 403478 w 437542"/>
                  <a:gd name="connsiteY5" fmla="*/ 94199 h 247920"/>
                  <a:gd name="connsiteX6" fmla="*/ 336803 w 437542"/>
                  <a:gd name="connsiteY6" fmla="*/ 135347 h 247920"/>
                  <a:gd name="connsiteX7" fmla="*/ 238600 w 437542"/>
                  <a:gd name="connsiteY7" fmla="*/ 165827 h 247920"/>
                  <a:gd name="connsiteX8" fmla="*/ 181450 w 437542"/>
                  <a:gd name="connsiteY8" fmla="*/ 175352 h 247920"/>
                  <a:gd name="connsiteX9" fmla="*/ 173258 w 437542"/>
                  <a:gd name="connsiteY9" fmla="*/ 209547 h 247920"/>
                  <a:gd name="connsiteX10" fmla="*/ 121252 w 437542"/>
                  <a:gd name="connsiteY10" fmla="*/ 240503 h 247920"/>
                  <a:gd name="connsiteX11" fmla="*/ 13143 w 437542"/>
                  <a:gd name="connsiteY11" fmla="*/ 210880 h 247920"/>
                  <a:gd name="connsiteX12" fmla="*/ -97 w 437542"/>
                  <a:gd name="connsiteY12" fmla="*/ 128013 h 247920"/>
                  <a:gd name="connsiteX13" fmla="*/ 14286 w 437542"/>
                  <a:gd name="connsiteY13" fmla="*/ 78387 h 2479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37542" h="247920">
                    <a:moveTo>
                      <a:pt x="191165" y="663"/>
                    </a:moveTo>
                    <a:cubicBezTo>
                      <a:pt x="206729" y="12389"/>
                      <a:pt x="226189" y="17704"/>
                      <a:pt x="245553" y="15522"/>
                    </a:cubicBezTo>
                    <a:cubicBezTo>
                      <a:pt x="267080" y="13808"/>
                      <a:pt x="336517" y="2854"/>
                      <a:pt x="336517" y="2854"/>
                    </a:cubicBezTo>
                    <a:cubicBezTo>
                      <a:pt x="370902" y="-2670"/>
                      <a:pt x="414241" y="-3718"/>
                      <a:pt x="430052" y="27048"/>
                    </a:cubicBezTo>
                    <a:cubicBezTo>
                      <a:pt x="433243" y="33916"/>
                      <a:pt x="435710" y="41097"/>
                      <a:pt x="437387" y="48479"/>
                    </a:cubicBezTo>
                    <a:cubicBezTo>
                      <a:pt x="438530" y="67529"/>
                      <a:pt x="422909" y="80292"/>
                      <a:pt x="403478" y="94199"/>
                    </a:cubicBezTo>
                    <a:cubicBezTo>
                      <a:pt x="382218" y="109420"/>
                      <a:pt x="359939" y="123165"/>
                      <a:pt x="336803" y="135347"/>
                    </a:cubicBezTo>
                    <a:cubicBezTo>
                      <a:pt x="306322" y="151701"/>
                      <a:pt x="272985" y="162045"/>
                      <a:pt x="238600" y="165827"/>
                    </a:cubicBezTo>
                    <a:cubicBezTo>
                      <a:pt x="219397" y="167989"/>
                      <a:pt x="200319" y="171171"/>
                      <a:pt x="181450" y="175352"/>
                    </a:cubicBezTo>
                    <a:cubicBezTo>
                      <a:pt x="163733" y="180400"/>
                      <a:pt x="170496" y="192402"/>
                      <a:pt x="173258" y="209547"/>
                    </a:cubicBezTo>
                    <a:lnTo>
                      <a:pt x="121252" y="240503"/>
                    </a:lnTo>
                    <a:cubicBezTo>
                      <a:pt x="67150" y="263935"/>
                      <a:pt x="15239" y="224120"/>
                      <a:pt x="13143" y="210880"/>
                    </a:cubicBezTo>
                    <a:lnTo>
                      <a:pt x="-97" y="128013"/>
                    </a:lnTo>
                    <a:lnTo>
                      <a:pt x="14286" y="78387"/>
                    </a:lnTo>
                    <a:close/>
                  </a:path>
                </a:pathLst>
              </a:custGeom>
              <a:solidFill>
                <a:srgbClr val="36363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955E834E-60CD-B797-91B6-3422B558833A}"/>
                  </a:ext>
                </a:extLst>
              </p:cNvPr>
              <p:cNvSpPr/>
              <p:nvPr/>
            </p:nvSpPr>
            <p:spPr>
              <a:xfrm>
                <a:off x="4028509" y="5682618"/>
                <a:ext cx="269156" cy="144684"/>
              </a:xfrm>
              <a:custGeom>
                <a:avLst/>
                <a:gdLst>
                  <a:gd name="connsiteX0" fmla="*/ 30866 w 269156"/>
                  <a:gd name="connsiteY0" fmla="*/ 127074 h 144684"/>
                  <a:gd name="connsiteX1" fmla="*/ 135641 w 269156"/>
                  <a:gd name="connsiteY1" fmla="*/ 101452 h 144684"/>
                  <a:gd name="connsiteX2" fmla="*/ 237368 w 269156"/>
                  <a:gd name="connsiteY2" fmla="*/ 39921 h 144684"/>
                  <a:gd name="connsiteX3" fmla="*/ 265943 w 269156"/>
                  <a:gd name="connsiteY3" fmla="*/ -179 h 144684"/>
                  <a:gd name="connsiteX4" fmla="*/ 268991 w 269156"/>
                  <a:gd name="connsiteY4" fmla="*/ 10679 h 144684"/>
                  <a:gd name="connsiteX5" fmla="*/ 235177 w 269156"/>
                  <a:gd name="connsiteY5" fmla="*/ 56399 h 144684"/>
                  <a:gd name="connsiteX6" fmla="*/ 168502 w 269156"/>
                  <a:gd name="connsiteY6" fmla="*/ 97547 h 144684"/>
                  <a:gd name="connsiteX7" fmla="*/ 68966 w 269156"/>
                  <a:gd name="connsiteY7" fmla="*/ 128123 h 144684"/>
                  <a:gd name="connsiteX8" fmla="*/ 20102 w 269156"/>
                  <a:gd name="connsiteY8" fmla="*/ 134980 h 144684"/>
                  <a:gd name="connsiteX9" fmla="*/ -90 w 269156"/>
                  <a:gd name="connsiteY9" fmla="*/ 144505 h 144684"/>
                  <a:gd name="connsiteX10" fmla="*/ 30866 w 269156"/>
                  <a:gd name="connsiteY10" fmla="*/ 127074 h 144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69156" h="144684">
                    <a:moveTo>
                      <a:pt x="30866" y="127074"/>
                    </a:moveTo>
                    <a:cubicBezTo>
                      <a:pt x="66699" y="122798"/>
                      <a:pt x="101884" y="114197"/>
                      <a:pt x="135641" y="101452"/>
                    </a:cubicBezTo>
                    <a:cubicBezTo>
                      <a:pt x="176503" y="84403"/>
                      <a:pt x="237368" y="39921"/>
                      <a:pt x="237368" y="39921"/>
                    </a:cubicBezTo>
                    <a:cubicBezTo>
                      <a:pt x="254513" y="27633"/>
                      <a:pt x="267372" y="11346"/>
                      <a:pt x="265943" y="-179"/>
                    </a:cubicBezTo>
                    <a:cubicBezTo>
                      <a:pt x="267391" y="3307"/>
                      <a:pt x="268410" y="6955"/>
                      <a:pt x="268991" y="10679"/>
                    </a:cubicBezTo>
                    <a:cubicBezTo>
                      <a:pt x="270229" y="29729"/>
                      <a:pt x="254513" y="42492"/>
                      <a:pt x="235177" y="56399"/>
                    </a:cubicBezTo>
                    <a:cubicBezTo>
                      <a:pt x="213879" y="71573"/>
                      <a:pt x="191610" y="85317"/>
                      <a:pt x="168502" y="97547"/>
                    </a:cubicBezTo>
                    <a:cubicBezTo>
                      <a:pt x="137612" y="114083"/>
                      <a:pt x="103808" y="124465"/>
                      <a:pt x="68966" y="128123"/>
                    </a:cubicBezTo>
                    <a:lnTo>
                      <a:pt x="20102" y="134980"/>
                    </a:lnTo>
                    <a:cubicBezTo>
                      <a:pt x="9149" y="136409"/>
                      <a:pt x="-376" y="142124"/>
                      <a:pt x="-90" y="144505"/>
                    </a:cubicBezTo>
                    <a:cubicBezTo>
                      <a:pt x="481" y="143076"/>
                      <a:pt x="2291" y="132028"/>
                      <a:pt x="30866" y="127074"/>
                    </a:cubicBezTo>
                    <a:close/>
                  </a:path>
                </a:pathLst>
              </a:custGeom>
              <a:solidFill>
                <a:srgbClr val="38373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EC3DC51D-0540-6C1D-C304-DDD3C94592DB}"/>
                  </a:ext>
                </a:extLst>
              </p:cNvPr>
              <p:cNvSpPr/>
              <p:nvPr/>
            </p:nvSpPr>
            <p:spPr>
              <a:xfrm>
                <a:off x="3868400" y="5829970"/>
                <a:ext cx="163925" cy="62482"/>
              </a:xfrm>
              <a:custGeom>
                <a:avLst/>
                <a:gdLst>
                  <a:gd name="connsiteX0" fmla="*/ 108107 w 163925"/>
                  <a:gd name="connsiteY0" fmla="*/ 30395 h 62482"/>
                  <a:gd name="connsiteX1" fmla="*/ 159542 w 163925"/>
                  <a:gd name="connsiteY1" fmla="*/ -179 h 62482"/>
                  <a:gd name="connsiteX2" fmla="*/ 163828 w 163925"/>
                  <a:gd name="connsiteY2" fmla="*/ 24109 h 62482"/>
                  <a:gd name="connsiteX3" fmla="*/ 111822 w 163925"/>
                  <a:gd name="connsiteY3" fmla="*/ 55065 h 62482"/>
                  <a:gd name="connsiteX4" fmla="*/ 3713 w 163925"/>
                  <a:gd name="connsiteY4" fmla="*/ 25443 h 62482"/>
                  <a:gd name="connsiteX5" fmla="*/ -97 w 163925"/>
                  <a:gd name="connsiteY5" fmla="*/ 868 h 62482"/>
                  <a:gd name="connsiteX6" fmla="*/ 108107 w 163925"/>
                  <a:gd name="connsiteY6" fmla="*/ 30395 h 62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3925" h="62482">
                    <a:moveTo>
                      <a:pt x="108107" y="30395"/>
                    </a:moveTo>
                    <a:lnTo>
                      <a:pt x="159542" y="-179"/>
                    </a:lnTo>
                    <a:cubicBezTo>
                      <a:pt x="160495" y="5440"/>
                      <a:pt x="162971" y="18871"/>
                      <a:pt x="163828" y="24109"/>
                    </a:cubicBezTo>
                    <a:lnTo>
                      <a:pt x="111822" y="55065"/>
                    </a:lnTo>
                    <a:cubicBezTo>
                      <a:pt x="57720" y="78497"/>
                      <a:pt x="5904" y="38682"/>
                      <a:pt x="3713" y="25443"/>
                    </a:cubicBezTo>
                    <a:lnTo>
                      <a:pt x="-97" y="868"/>
                    </a:lnTo>
                    <a:cubicBezTo>
                      <a:pt x="2094" y="14013"/>
                      <a:pt x="53910" y="53923"/>
                      <a:pt x="108107" y="30395"/>
                    </a:cubicBezTo>
                    <a:close/>
                  </a:path>
                </a:pathLst>
              </a:custGeom>
              <a:solidFill>
                <a:srgbClr val="38373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61ED9206-5123-7BF2-E142-BC417C78A4E6}"/>
                  </a:ext>
                </a:extLst>
              </p:cNvPr>
              <p:cNvSpPr/>
              <p:nvPr/>
            </p:nvSpPr>
            <p:spPr>
              <a:xfrm>
                <a:off x="3742065" y="3850103"/>
                <a:ext cx="752438" cy="548675"/>
              </a:xfrm>
              <a:custGeom>
                <a:avLst/>
                <a:gdLst>
                  <a:gd name="connsiteX0" fmla="*/ 736411 w 752438"/>
                  <a:gd name="connsiteY0" fmla="*/ 34777 h 548675"/>
                  <a:gd name="connsiteX1" fmla="*/ 738220 w 752438"/>
                  <a:gd name="connsiteY1" fmla="*/ 123265 h 548675"/>
                  <a:gd name="connsiteX2" fmla="*/ 486856 w 752438"/>
                  <a:gd name="connsiteY2" fmla="*/ 304240 h 548675"/>
                  <a:gd name="connsiteX3" fmla="*/ 244825 w 752438"/>
                  <a:gd name="connsiteY3" fmla="*/ 511884 h 548675"/>
                  <a:gd name="connsiteX4" fmla="*/ 4319 w 752438"/>
                  <a:gd name="connsiteY4" fmla="*/ 484643 h 548675"/>
                  <a:gd name="connsiteX5" fmla="*/ 142908 w 752438"/>
                  <a:gd name="connsiteY5" fmla="*/ 305001 h 548675"/>
                  <a:gd name="connsiteX6" fmla="*/ 383985 w 752438"/>
                  <a:gd name="connsiteY6" fmla="*/ 151649 h 548675"/>
                  <a:gd name="connsiteX7" fmla="*/ 665068 w 752438"/>
                  <a:gd name="connsiteY7" fmla="*/ -179 h 548675"/>
                  <a:gd name="connsiteX8" fmla="*/ 736411 w 752438"/>
                  <a:gd name="connsiteY8" fmla="*/ 34777 h 548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52438" h="548675">
                    <a:moveTo>
                      <a:pt x="736411" y="34777"/>
                    </a:moveTo>
                    <a:cubicBezTo>
                      <a:pt x="765843" y="78973"/>
                      <a:pt x="747174" y="117549"/>
                      <a:pt x="738220" y="123265"/>
                    </a:cubicBezTo>
                    <a:cubicBezTo>
                      <a:pt x="658496" y="173652"/>
                      <a:pt x="548673" y="262520"/>
                      <a:pt x="486856" y="304240"/>
                    </a:cubicBezTo>
                    <a:cubicBezTo>
                      <a:pt x="418942" y="350150"/>
                      <a:pt x="244825" y="511884"/>
                      <a:pt x="244825" y="511884"/>
                    </a:cubicBezTo>
                    <a:cubicBezTo>
                      <a:pt x="244825" y="511884"/>
                      <a:pt x="54801" y="610183"/>
                      <a:pt x="4319" y="484643"/>
                    </a:cubicBezTo>
                    <a:cubicBezTo>
                      <a:pt x="-23589" y="415015"/>
                      <a:pt x="87758" y="340720"/>
                      <a:pt x="142908" y="305001"/>
                    </a:cubicBezTo>
                    <a:cubicBezTo>
                      <a:pt x="186627" y="276998"/>
                      <a:pt x="317310" y="192892"/>
                      <a:pt x="383985" y="151649"/>
                    </a:cubicBezTo>
                    <a:cubicBezTo>
                      <a:pt x="452851" y="108977"/>
                      <a:pt x="665068" y="-179"/>
                      <a:pt x="665068" y="-179"/>
                    </a:cubicBezTo>
                    <a:cubicBezTo>
                      <a:pt x="665068" y="-179"/>
                      <a:pt x="716503" y="4488"/>
                      <a:pt x="736411" y="34777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E3C9BF9E-2732-2978-DD0B-A938A290FC4F}"/>
                  </a:ext>
                </a:extLst>
              </p:cNvPr>
              <p:cNvSpPr/>
              <p:nvPr/>
            </p:nvSpPr>
            <p:spPr>
              <a:xfrm>
                <a:off x="2987789" y="4870516"/>
                <a:ext cx="854227" cy="933640"/>
              </a:xfrm>
              <a:custGeom>
                <a:avLst/>
                <a:gdLst>
                  <a:gd name="connsiteX0" fmla="*/ 854130 w 854227"/>
                  <a:gd name="connsiteY0" fmla="*/ 125551 h 933640"/>
                  <a:gd name="connsiteX1" fmla="*/ 577334 w 854227"/>
                  <a:gd name="connsiteY1" fmla="*/ 599420 h 933640"/>
                  <a:gd name="connsiteX2" fmla="*/ 157758 w 854227"/>
                  <a:gd name="connsiteY2" fmla="*/ 933461 h 933640"/>
                  <a:gd name="connsiteX3" fmla="*/ 86701 w 854227"/>
                  <a:gd name="connsiteY3" fmla="*/ 857261 h 933640"/>
                  <a:gd name="connsiteX4" fmla="*/ 3262 w 854227"/>
                  <a:gd name="connsiteY4" fmla="*/ 766393 h 933640"/>
                  <a:gd name="connsiteX5" fmla="*/ 392835 w 854227"/>
                  <a:gd name="connsiteY5" fmla="*/ 440066 h 933640"/>
                  <a:gd name="connsiteX6" fmla="*/ 594098 w 854227"/>
                  <a:gd name="connsiteY6" fmla="*/ -179 h 9336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54227" h="933640">
                    <a:moveTo>
                      <a:pt x="854130" y="125551"/>
                    </a:moveTo>
                    <a:cubicBezTo>
                      <a:pt x="854130" y="125551"/>
                      <a:pt x="667250" y="491501"/>
                      <a:pt x="577334" y="599420"/>
                    </a:cubicBezTo>
                    <a:cubicBezTo>
                      <a:pt x="506849" y="683906"/>
                      <a:pt x="157758" y="933461"/>
                      <a:pt x="157758" y="933461"/>
                    </a:cubicBezTo>
                    <a:cubicBezTo>
                      <a:pt x="157758" y="933461"/>
                      <a:pt x="166425" y="916030"/>
                      <a:pt x="86701" y="857261"/>
                    </a:cubicBezTo>
                    <a:cubicBezTo>
                      <a:pt x="-21027" y="777918"/>
                      <a:pt x="976" y="768869"/>
                      <a:pt x="3262" y="766393"/>
                    </a:cubicBezTo>
                    <a:cubicBezTo>
                      <a:pt x="3262" y="766393"/>
                      <a:pt x="334351" y="526934"/>
                      <a:pt x="392835" y="440066"/>
                    </a:cubicBezTo>
                    <a:cubicBezTo>
                      <a:pt x="464272" y="333862"/>
                      <a:pt x="594098" y="-179"/>
                      <a:pt x="594098" y="-179"/>
                    </a:cubicBezTo>
                    <a:close/>
                  </a:path>
                </a:pathLst>
              </a:custGeom>
              <a:solidFill>
                <a:srgbClr val="D9D9D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0BAFB3D5-F05D-30CB-7A3F-B0E42C0B0632}"/>
                  </a:ext>
                </a:extLst>
              </p:cNvPr>
              <p:cNvSpPr/>
              <p:nvPr/>
            </p:nvSpPr>
            <p:spPr>
              <a:xfrm>
                <a:off x="3687235" y="4849466"/>
                <a:ext cx="578159" cy="956981"/>
              </a:xfrm>
              <a:custGeom>
                <a:avLst/>
                <a:gdLst>
                  <a:gd name="connsiteX0" fmla="*/ 263651 w 578159"/>
                  <a:gd name="connsiteY0" fmla="*/ 23252 h 956981"/>
                  <a:gd name="connsiteX1" fmla="*/ 551972 w 578159"/>
                  <a:gd name="connsiteY1" fmla="*/ 385202 h 956981"/>
                  <a:gd name="connsiteX2" fmla="*/ 562640 w 578159"/>
                  <a:gd name="connsiteY2" fmla="*/ 510837 h 956981"/>
                  <a:gd name="connsiteX3" fmla="*/ 415670 w 578159"/>
                  <a:gd name="connsiteY3" fmla="*/ 783252 h 956981"/>
                  <a:gd name="connsiteX4" fmla="*/ 410431 w 578159"/>
                  <a:gd name="connsiteY4" fmla="*/ 811827 h 956981"/>
                  <a:gd name="connsiteX5" fmla="*/ 420908 w 578159"/>
                  <a:gd name="connsiteY5" fmla="*/ 846403 h 956981"/>
                  <a:gd name="connsiteX6" fmla="*/ 246791 w 578159"/>
                  <a:gd name="connsiteY6" fmla="*/ 956797 h 956981"/>
                  <a:gd name="connsiteX7" fmla="*/ 166019 w 578159"/>
                  <a:gd name="connsiteY7" fmla="*/ 903553 h 956981"/>
                  <a:gd name="connsiteX8" fmla="*/ 315371 w 578159"/>
                  <a:gd name="connsiteY8" fmla="*/ 527981 h 956981"/>
                  <a:gd name="connsiteX9" fmla="*/ 278319 w 578159"/>
                  <a:gd name="connsiteY9" fmla="*/ 436542 h 956981"/>
                  <a:gd name="connsiteX10" fmla="*/ 29240 w 578159"/>
                  <a:gd name="connsiteY10" fmla="*/ 280808 h 956981"/>
                  <a:gd name="connsiteX11" fmla="*/ -97 w 578159"/>
                  <a:gd name="connsiteY11" fmla="*/ -179 h 9569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78159" h="956981">
                    <a:moveTo>
                      <a:pt x="263651" y="23252"/>
                    </a:moveTo>
                    <a:lnTo>
                      <a:pt x="551972" y="385202"/>
                    </a:lnTo>
                    <a:cubicBezTo>
                      <a:pt x="551972" y="385202"/>
                      <a:pt x="602741" y="436542"/>
                      <a:pt x="562640" y="510837"/>
                    </a:cubicBezTo>
                    <a:lnTo>
                      <a:pt x="415670" y="783252"/>
                    </a:lnTo>
                    <a:cubicBezTo>
                      <a:pt x="416146" y="783252"/>
                      <a:pt x="405097" y="804206"/>
                      <a:pt x="410431" y="811827"/>
                    </a:cubicBezTo>
                    <a:cubicBezTo>
                      <a:pt x="415765" y="819447"/>
                      <a:pt x="425290" y="834782"/>
                      <a:pt x="420908" y="846403"/>
                    </a:cubicBezTo>
                    <a:cubicBezTo>
                      <a:pt x="415098" y="861928"/>
                      <a:pt x="361377" y="957559"/>
                      <a:pt x="246791" y="956797"/>
                    </a:cubicBezTo>
                    <a:cubicBezTo>
                      <a:pt x="153446" y="956226"/>
                      <a:pt x="167734" y="918697"/>
                      <a:pt x="166019" y="903553"/>
                    </a:cubicBezTo>
                    <a:cubicBezTo>
                      <a:pt x="166019" y="903553"/>
                      <a:pt x="197166" y="755915"/>
                      <a:pt x="315371" y="527981"/>
                    </a:cubicBezTo>
                    <a:cubicBezTo>
                      <a:pt x="346613" y="467593"/>
                      <a:pt x="278319" y="436542"/>
                      <a:pt x="278319" y="436542"/>
                    </a:cubicBezTo>
                    <a:lnTo>
                      <a:pt x="29240" y="280808"/>
                    </a:lnTo>
                    <a:lnTo>
                      <a:pt x="-97" y="-179"/>
                    </a:lnTo>
                    <a:close/>
                  </a:path>
                </a:pathLst>
              </a:custGeom>
              <a:solidFill>
                <a:srgbClr val="D9D9D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9E69895C-200C-8D27-1599-15ECB9BCEAFB}"/>
                  </a:ext>
                </a:extLst>
              </p:cNvPr>
              <p:cNvSpPr/>
              <p:nvPr/>
            </p:nvSpPr>
            <p:spPr>
              <a:xfrm>
                <a:off x="3477396" y="4193170"/>
                <a:ext cx="721546" cy="963708"/>
              </a:xfrm>
              <a:custGeom>
                <a:avLst/>
                <a:gdLst>
                  <a:gd name="connsiteX0" fmla="*/ 720948 w 721546"/>
                  <a:gd name="connsiteY0" fmla="*/ 241017 h 963708"/>
                  <a:gd name="connsiteX1" fmla="*/ 523876 w 721546"/>
                  <a:gd name="connsiteY1" fmla="*/ 668784 h 963708"/>
                  <a:gd name="connsiteX2" fmla="*/ 598647 w 721546"/>
                  <a:gd name="connsiteY2" fmla="*/ 823185 h 963708"/>
                  <a:gd name="connsiteX3" fmla="*/ 265272 w 721546"/>
                  <a:gd name="connsiteY3" fmla="*/ 963298 h 963708"/>
                  <a:gd name="connsiteX4" fmla="*/ 60866 w 721546"/>
                  <a:gd name="connsiteY4" fmla="*/ 916149 h 963708"/>
                  <a:gd name="connsiteX5" fmla="*/ 4192 w 721546"/>
                  <a:gd name="connsiteY5" fmla="*/ 811374 h 963708"/>
                  <a:gd name="connsiteX6" fmla="*/ 113253 w 721546"/>
                  <a:gd name="connsiteY6" fmla="*/ 413038 h 963708"/>
                  <a:gd name="connsiteX7" fmla="*/ 307087 w 721546"/>
                  <a:gd name="connsiteY7" fmla="*/ 38801 h 963708"/>
                  <a:gd name="connsiteX8" fmla="*/ 442342 w 721546"/>
                  <a:gd name="connsiteY8" fmla="*/ 701 h 963708"/>
                  <a:gd name="connsiteX9" fmla="*/ 641605 w 721546"/>
                  <a:gd name="connsiteY9" fmla="*/ 156911 h 963708"/>
                  <a:gd name="connsiteX10" fmla="*/ 720948 w 721546"/>
                  <a:gd name="connsiteY10" fmla="*/ 241017 h 9637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21546" h="963708">
                    <a:moveTo>
                      <a:pt x="720948" y="241017"/>
                    </a:moveTo>
                    <a:cubicBezTo>
                      <a:pt x="732474" y="360555"/>
                      <a:pt x="541783" y="559914"/>
                      <a:pt x="523876" y="668784"/>
                    </a:cubicBezTo>
                    <a:cubicBezTo>
                      <a:pt x="515018" y="721934"/>
                      <a:pt x="598647" y="823185"/>
                      <a:pt x="598647" y="823185"/>
                    </a:cubicBezTo>
                    <a:cubicBezTo>
                      <a:pt x="589789" y="842235"/>
                      <a:pt x="373095" y="969679"/>
                      <a:pt x="265272" y="963298"/>
                    </a:cubicBezTo>
                    <a:cubicBezTo>
                      <a:pt x="194025" y="959107"/>
                      <a:pt x="144686" y="958058"/>
                      <a:pt x="60866" y="916149"/>
                    </a:cubicBezTo>
                    <a:cubicBezTo>
                      <a:pt x="31624" y="901480"/>
                      <a:pt x="-14382" y="851093"/>
                      <a:pt x="4192" y="811374"/>
                    </a:cubicBezTo>
                    <a:cubicBezTo>
                      <a:pt x="4192" y="811374"/>
                      <a:pt x="54579" y="589155"/>
                      <a:pt x="113253" y="413038"/>
                    </a:cubicBezTo>
                    <a:cubicBezTo>
                      <a:pt x="167736" y="249494"/>
                      <a:pt x="263558" y="66614"/>
                      <a:pt x="307087" y="38801"/>
                    </a:cubicBezTo>
                    <a:cubicBezTo>
                      <a:pt x="382525" y="-9396"/>
                      <a:pt x="442342" y="701"/>
                      <a:pt x="442342" y="701"/>
                    </a:cubicBezTo>
                    <a:cubicBezTo>
                      <a:pt x="516923" y="64042"/>
                      <a:pt x="587598" y="101952"/>
                      <a:pt x="641605" y="156911"/>
                    </a:cubicBezTo>
                    <a:cubicBezTo>
                      <a:pt x="656845" y="173008"/>
                      <a:pt x="699993" y="220062"/>
                      <a:pt x="720948" y="24101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6C09CB9F-A192-309E-DA8A-87FEC8356F5A}"/>
                  </a:ext>
                </a:extLst>
              </p:cNvPr>
              <p:cNvSpPr/>
              <p:nvPr/>
            </p:nvSpPr>
            <p:spPr>
              <a:xfrm>
                <a:off x="3920978" y="4059748"/>
                <a:ext cx="201929" cy="230413"/>
              </a:xfrm>
              <a:custGeom>
                <a:avLst/>
                <a:gdLst>
                  <a:gd name="connsiteX0" fmla="*/ -97 w 201929"/>
                  <a:gd name="connsiteY0" fmla="*/ 150125 h 230413"/>
                  <a:gd name="connsiteX1" fmla="*/ 40861 w 201929"/>
                  <a:gd name="connsiteY1" fmla="*/ -179 h 230413"/>
                  <a:gd name="connsiteX2" fmla="*/ 201833 w 201929"/>
                  <a:gd name="connsiteY2" fmla="*/ 61447 h 230413"/>
                  <a:gd name="connsiteX3" fmla="*/ 158494 w 201929"/>
                  <a:gd name="connsiteY3" fmla="*/ 230230 h 230413"/>
                  <a:gd name="connsiteX4" fmla="*/ -97 w 201929"/>
                  <a:gd name="connsiteY4" fmla="*/ 150125 h 2304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1929" h="230413">
                    <a:moveTo>
                      <a:pt x="-97" y="150125"/>
                    </a:moveTo>
                    <a:lnTo>
                      <a:pt x="40861" y="-179"/>
                    </a:lnTo>
                    <a:lnTo>
                      <a:pt x="201833" y="61447"/>
                    </a:lnTo>
                    <a:lnTo>
                      <a:pt x="158494" y="230230"/>
                    </a:lnTo>
                    <a:cubicBezTo>
                      <a:pt x="157923" y="230897"/>
                      <a:pt x="-97" y="150125"/>
                      <a:pt x="-97" y="150125"/>
                    </a:cubicBezTo>
                    <a:close/>
                  </a:path>
                </a:pathLst>
              </a:custGeom>
              <a:solidFill>
                <a:srgbClr val="FFE1C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1F0CF1F0-D514-9587-7895-63C4E465AE4B}"/>
                  </a:ext>
                </a:extLst>
              </p:cNvPr>
              <p:cNvSpPr/>
              <p:nvPr/>
            </p:nvSpPr>
            <p:spPr>
              <a:xfrm>
                <a:off x="3970018" y="3840197"/>
                <a:ext cx="337103" cy="430790"/>
              </a:xfrm>
              <a:custGeom>
                <a:avLst/>
                <a:gdLst>
                  <a:gd name="connsiteX0" fmla="*/ 225184 w 337103"/>
                  <a:gd name="connsiteY0" fmla="*/ 31348 h 430790"/>
                  <a:gd name="connsiteX1" fmla="*/ 337007 w 337103"/>
                  <a:gd name="connsiteY1" fmla="*/ 60971 h 430790"/>
                  <a:gd name="connsiteX2" fmla="*/ 248234 w 337103"/>
                  <a:gd name="connsiteY2" fmla="*/ 347293 h 430790"/>
                  <a:gd name="connsiteX3" fmla="*/ 160890 w 337103"/>
                  <a:gd name="connsiteY3" fmla="*/ 429017 h 430790"/>
                  <a:gd name="connsiteX4" fmla="*/ 31921 w 337103"/>
                  <a:gd name="connsiteY4" fmla="*/ 369962 h 430790"/>
                  <a:gd name="connsiteX5" fmla="*/ 6013 w 337103"/>
                  <a:gd name="connsiteY5" fmla="*/ 198512 h 430790"/>
                  <a:gd name="connsiteX6" fmla="*/ 32207 w 337103"/>
                  <a:gd name="connsiteY6" fmla="*/ -179 h 430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37103" h="430790">
                    <a:moveTo>
                      <a:pt x="225184" y="31348"/>
                    </a:moveTo>
                    <a:lnTo>
                      <a:pt x="337007" y="60971"/>
                    </a:lnTo>
                    <a:lnTo>
                      <a:pt x="248234" y="347293"/>
                    </a:lnTo>
                    <a:cubicBezTo>
                      <a:pt x="224326" y="429779"/>
                      <a:pt x="186226" y="434541"/>
                      <a:pt x="160890" y="429017"/>
                    </a:cubicBezTo>
                    <a:cubicBezTo>
                      <a:pt x="108121" y="417587"/>
                      <a:pt x="57353" y="393870"/>
                      <a:pt x="31921" y="369962"/>
                    </a:cubicBezTo>
                    <a:cubicBezTo>
                      <a:pt x="-17513" y="323385"/>
                      <a:pt x="4680" y="206704"/>
                      <a:pt x="6013" y="198512"/>
                    </a:cubicBezTo>
                    <a:lnTo>
                      <a:pt x="32207" y="-179"/>
                    </a:lnTo>
                    <a:close/>
                  </a:path>
                </a:pathLst>
              </a:custGeom>
              <a:solidFill>
                <a:srgbClr val="FFE1C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id="{04F44A5C-F4A9-00F2-212C-8A8D10C36C14}"/>
                  </a:ext>
                </a:extLst>
              </p:cNvPr>
              <p:cNvSpPr/>
              <p:nvPr/>
            </p:nvSpPr>
            <p:spPr>
              <a:xfrm>
                <a:off x="3917183" y="3766278"/>
                <a:ext cx="398194" cy="418917"/>
              </a:xfrm>
              <a:custGeom>
                <a:avLst/>
                <a:gdLst>
                  <a:gd name="connsiteX0" fmla="*/ 372697 w 398194"/>
                  <a:gd name="connsiteY0" fmla="*/ 90027 h 418917"/>
                  <a:gd name="connsiteX1" fmla="*/ 390699 w 398194"/>
                  <a:gd name="connsiteY1" fmla="*/ 189278 h 418917"/>
                  <a:gd name="connsiteX2" fmla="*/ 336026 w 398194"/>
                  <a:gd name="connsiteY2" fmla="*/ 235093 h 418917"/>
                  <a:gd name="connsiteX3" fmla="*/ 291163 w 398194"/>
                  <a:gd name="connsiteY3" fmla="*/ 331010 h 418917"/>
                  <a:gd name="connsiteX4" fmla="*/ 266112 w 398194"/>
                  <a:gd name="connsiteY4" fmla="*/ 337296 h 418917"/>
                  <a:gd name="connsiteX5" fmla="*/ 271446 w 398194"/>
                  <a:gd name="connsiteY5" fmla="*/ 295006 h 418917"/>
                  <a:gd name="connsiteX6" fmla="*/ 207438 w 398194"/>
                  <a:gd name="connsiteY6" fmla="*/ 333106 h 418917"/>
                  <a:gd name="connsiteX7" fmla="*/ 185245 w 398194"/>
                  <a:gd name="connsiteY7" fmla="*/ 379016 h 418917"/>
                  <a:gd name="connsiteX8" fmla="*/ 75422 w 398194"/>
                  <a:gd name="connsiteY8" fmla="*/ 408543 h 418917"/>
                  <a:gd name="connsiteX9" fmla="*/ 21034 w 398194"/>
                  <a:gd name="connsiteY9" fmla="*/ 368539 h 418917"/>
                  <a:gd name="connsiteX10" fmla="*/ 2460 w 398194"/>
                  <a:gd name="connsiteY10" fmla="*/ 231474 h 418917"/>
                  <a:gd name="connsiteX11" fmla="*/ 266303 w 398194"/>
                  <a:gd name="connsiteY11" fmla="*/ 25829 h 418917"/>
                  <a:gd name="connsiteX12" fmla="*/ 372697 w 398194"/>
                  <a:gd name="connsiteY12" fmla="*/ 90027 h 4189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98194" h="418917">
                    <a:moveTo>
                      <a:pt x="372697" y="90027"/>
                    </a:moveTo>
                    <a:cubicBezTo>
                      <a:pt x="416131" y="119745"/>
                      <a:pt x="390699" y="189278"/>
                      <a:pt x="390699" y="189278"/>
                    </a:cubicBezTo>
                    <a:cubicBezTo>
                      <a:pt x="371525" y="203384"/>
                      <a:pt x="353266" y="218682"/>
                      <a:pt x="336026" y="235093"/>
                    </a:cubicBezTo>
                    <a:cubicBezTo>
                      <a:pt x="336026" y="236331"/>
                      <a:pt x="291163" y="331010"/>
                      <a:pt x="291163" y="331010"/>
                    </a:cubicBezTo>
                    <a:cubicBezTo>
                      <a:pt x="289162" y="342249"/>
                      <a:pt x="270589" y="355394"/>
                      <a:pt x="266112" y="337296"/>
                    </a:cubicBezTo>
                    <a:cubicBezTo>
                      <a:pt x="261159" y="317008"/>
                      <a:pt x="277542" y="306054"/>
                      <a:pt x="271446" y="295006"/>
                    </a:cubicBezTo>
                    <a:cubicBezTo>
                      <a:pt x="265350" y="283956"/>
                      <a:pt x="242871" y="275289"/>
                      <a:pt x="207438" y="333106"/>
                    </a:cubicBezTo>
                    <a:lnTo>
                      <a:pt x="185245" y="379016"/>
                    </a:lnTo>
                    <a:cubicBezTo>
                      <a:pt x="152765" y="429213"/>
                      <a:pt x="106664" y="422736"/>
                      <a:pt x="75422" y="408543"/>
                    </a:cubicBezTo>
                    <a:cubicBezTo>
                      <a:pt x="75422" y="408543"/>
                      <a:pt x="33988" y="387874"/>
                      <a:pt x="21034" y="368539"/>
                    </a:cubicBezTo>
                    <a:cubicBezTo>
                      <a:pt x="14747" y="359014"/>
                      <a:pt x="7223" y="261096"/>
                      <a:pt x="2460" y="231474"/>
                    </a:cubicBezTo>
                    <a:cubicBezTo>
                      <a:pt x="-15352" y="121365"/>
                      <a:pt x="58562" y="-69898"/>
                      <a:pt x="266303" y="25829"/>
                    </a:cubicBezTo>
                    <a:cubicBezTo>
                      <a:pt x="303736" y="43784"/>
                      <a:pt x="339359" y="65281"/>
                      <a:pt x="372697" y="90027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A655B8D2-48B7-2ECC-1080-0E28182CCB05}"/>
                  </a:ext>
                </a:extLst>
              </p:cNvPr>
              <p:cNvSpPr/>
              <p:nvPr/>
            </p:nvSpPr>
            <p:spPr>
              <a:xfrm>
                <a:off x="4145920" y="4051461"/>
                <a:ext cx="46044" cy="85820"/>
              </a:xfrm>
              <a:custGeom>
                <a:avLst/>
                <a:gdLst>
                  <a:gd name="connsiteX0" fmla="*/ 45948 w 46044"/>
                  <a:gd name="connsiteY0" fmla="*/ -179 h 85820"/>
                  <a:gd name="connsiteX1" fmla="*/ 5562 w 46044"/>
                  <a:gd name="connsiteY1" fmla="*/ 25157 h 85820"/>
                  <a:gd name="connsiteX2" fmla="*/ 3371 w 46044"/>
                  <a:gd name="connsiteY2" fmla="*/ 66591 h 85820"/>
                  <a:gd name="connsiteX3" fmla="*/ 21278 w 46044"/>
                  <a:gd name="connsiteY3" fmla="*/ 85641 h 85820"/>
                  <a:gd name="connsiteX4" fmla="*/ 31279 w 46044"/>
                  <a:gd name="connsiteY4" fmla="*/ 30301 h 85820"/>
                  <a:gd name="connsiteX5" fmla="*/ 45948 w 46044"/>
                  <a:gd name="connsiteY5" fmla="*/ -179 h 858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6044" h="85820">
                    <a:moveTo>
                      <a:pt x="45948" y="-179"/>
                    </a:moveTo>
                    <a:cubicBezTo>
                      <a:pt x="28803" y="21"/>
                      <a:pt x="13211" y="9803"/>
                      <a:pt x="5562" y="25157"/>
                    </a:cubicBezTo>
                    <a:cubicBezTo>
                      <a:pt x="-1125" y="38006"/>
                      <a:pt x="-1925" y="53113"/>
                      <a:pt x="3371" y="66591"/>
                    </a:cubicBezTo>
                    <a:cubicBezTo>
                      <a:pt x="7305" y="74592"/>
                      <a:pt x="13544" y="81221"/>
                      <a:pt x="21278" y="85641"/>
                    </a:cubicBezTo>
                    <a:cubicBezTo>
                      <a:pt x="21278" y="85641"/>
                      <a:pt x="29279" y="38873"/>
                      <a:pt x="31279" y="30301"/>
                    </a:cubicBezTo>
                    <a:cubicBezTo>
                      <a:pt x="35289" y="19747"/>
                      <a:pt x="40204" y="9546"/>
                      <a:pt x="45948" y="-179"/>
                    </a:cubicBezTo>
                    <a:close/>
                  </a:path>
                </a:pathLst>
              </a:custGeom>
              <a:solidFill>
                <a:srgbClr val="EFCFB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2" name="Freeform: Shape 101">
                <a:extLst>
                  <a:ext uri="{FF2B5EF4-FFF2-40B4-BE49-F238E27FC236}">
                    <a16:creationId xmlns:a16="http://schemas.microsoft.com/office/drawing/2014/main" id="{B16BA268-781A-CD97-49AB-D88F94894DE6}"/>
                  </a:ext>
                </a:extLst>
              </p:cNvPr>
              <p:cNvSpPr/>
              <p:nvPr/>
            </p:nvSpPr>
            <p:spPr>
              <a:xfrm>
                <a:off x="4159789" y="4049202"/>
                <a:ext cx="47850" cy="103754"/>
              </a:xfrm>
              <a:custGeom>
                <a:avLst/>
                <a:gdLst>
                  <a:gd name="connsiteX0" fmla="*/ 41413 w 47850"/>
                  <a:gd name="connsiteY0" fmla="*/ -16 h 103754"/>
                  <a:gd name="connsiteX1" fmla="*/ 42080 w 47850"/>
                  <a:gd name="connsiteY1" fmla="*/ 19606 h 103754"/>
                  <a:gd name="connsiteX2" fmla="*/ 22077 w 47850"/>
                  <a:gd name="connsiteY2" fmla="*/ 59801 h 103754"/>
                  <a:gd name="connsiteX3" fmla="*/ 17029 w 47850"/>
                  <a:gd name="connsiteY3" fmla="*/ 100568 h 103754"/>
                  <a:gd name="connsiteX4" fmla="*/ 1218 w 47850"/>
                  <a:gd name="connsiteY4" fmla="*/ 91615 h 103754"/>
                  <a:gd name="connsiteX5" fmla="*/ 3504 w 47850"/>
                  <a:gd name="connsiteY5" fmla="*/ 43990 h 103754"/>
                  <a:gd name="connsiteX6" fmla="*/ 41413 w 47850"/>
                  <a:gd name="connsiteY6" fmla="*/ -16 h 1037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7850" h="103754">
                    <a:moveTo>
                      <a:pt x="41413" y="-16"/>
                    </a:moveTo>
                    <a:cubicBezTo>
                      <a:pt x="41413" y="-16"/>
                      <a:pt x="55224" y="1794"/>
                      <a:pt x="42080" y="19606"/>
                    </a:cubicBezTo>
                    <a:cubicBezTo>
                      <a:pt x="32431" y="31303"/>
                      <a:pt x="25592" y="45057"/>
                      <a:pt x="22077" y="59801"/>
                    </a:cubicBezTo>
                    <a:cubicBezTo>
                      <a:pt x="19982" y="69898"/>
                      <a:pt x="17029" y="100568"/>
                      <a:pt x="17029" y="100568"/>
                    </a:cubicBezTo>
                    <a:cubicBezTo>
                      <a:pt x="17029" y="100568"/>
                      <a:pt x="6266" y="111522"/>
                      <a:pt x="1218" y="91615"/>
                    </a:cubicBezTo>
                    <a:cubicBezTo>
                      <a:pt x="-1116" y="75746"/>
                      <a:pt x="-335" y="59563"/>
                      <a:pt x="3504" y="43990"/>
                    </a:cubicBezTo>
                    <a:cubicBezTo>
                      <a:pt x="5218" y="34846"/>
                      <a:pt x="24459" y="-2968"/>
                      <a:pt x="41413" y="-16"/>
                    </a:cubicBezTo>
                    <a:close/>
                  </a:path>
                </a:pathLst>
              </a:custGeom>
              <a:solidFill>
                <a:srgbClr val="FFE8D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3" name="Freeform: Shape 102">
                <a:extLst>
                  <a:ext uri="{FF2B5EF4-FFF2-40B4-BE49-F238E27FC236}">
                    <a16:creationId xmlns:a16="http://schemas.microsoft.com/office/drawing/2014/main" id="{C2BF258B-758A-7B93-8D00-F51E2B58F746}"/>
                  </a:ext>
                </a:extLst>
              </p:cNvPr>
              <p:cNvSpPr/>
              <p:nvPr/>
            </p:nvSpPr>
            <p:spPr>
              <a:xfrm>
                <a:off x="3885608" y="4166983"/>
                <a:ext cx="215297" cy="166514"/>
              </a:xfrm>
              <a:custGeom>
                <a:avLst/>
                <a:gdLst>
                  <a:gd name="connsiteX0" fmla="*/ 50990 w 215297"/>
                  <a:gd name="connsiteY0" fmla="*/ 5076 h 166514"/>
                  <a:gd name="connsiteX1" fmla="*/ 25082 w 215297"/>
                  <a:gd name="connsiteY1" fmla="*/ 5076 h 166514"/>
                  <a:gd name="connsiteX2" fmla="*/ 3270 w 215297"/>
                  <a:gd name="connsiteY2" fmla="*/ 21745 h 166514"/>
                  <a:gd name="connsiteX3" fmla="*/ 4412 w 215297"/>
                  <a:gd name="connsiteY3" fmla="*/ 30603 h 166514"/>
                  <a:gd name="connsiteX4" fmla="*/ 148526 w 215297"/>
                  <a:gd name="connsiteY4" fmla="*/ 117566 h 166514"/>
                  <a:gd name="connsiteX5" fmla="*/ 215201 w 215297"/>
                  <a:gd name="connsiteY5" fmla="*/ 166335 h 166514"/>
                  <a:gd name="connsiteX6" fmla="*/ 207295 w 215297"/>
                  <a:gd name="connsiteY6" fmla="*/ 143474 h 166514"/>
                  <a:gd name="connsiteX7" fmla="*/ 138905 w 215297"/>
                  <a:gd name="connsiteY7" fmla="*/ 59369 h 166514"/>
                  <a:gd name="connsiteX8" fmla="*/ 50990 w 215297"/>
                  <a:gd name="connsiteY8" fmla="*/ 5076 h 166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15297" h="166514">
                    <a:moveTo>
                      <a:pt x="50990" y="5076"/>
                    </a:moveTo>
                    <a:cubicBezTo>
                      <a:pt x="31940" y="-2353"/>
                      <a:pt x="36131" y="-1496"/>
                      <a:pt x="25082" y="5076"/>
                    </a:cubicBezTo>
                    <a:cubicBezTo>
                      <a:pt x="17490" y="10201"/>
                      <a:pt x="10213" y="15773"/>
                      <a:pt x="3270" y="21745"/>
                    </a:cubicBezTo>
                    <a:cubicBezTo>
                      <a:pt x="-4922" y="28317"/>
                      <a:pt x="4412" y="30603"/>
                      <a:pt x="4412" y="30603"/>
                    </a:cubicBezTo>
                    <a:cubicBezTo>
                      <a:pt x="4412" y="30603"/>
                      <a:pt x="71087" y="66798"/>
                      <a:pt x="148526" y="117566"/>
                    </a:cubicBezTo>
                    <a:cubicBezTo>
                      <a:pt x="172005" y="132035"/>
                      <a:pt x="194293" y="148342"/>
                      <a:pt x="215201" y="166335"/>
                    </a:cubicBezTo>
                    <a:lnTo>
                      <a:pt x="207295" y="143474"/>
                    </a:lnTo>
                    <a:cubicBezTo>
                      <a:pt x="190483" y="111061"/>
                      <a:pt x="167204" y="82438"/>
                      <a:pt x="138905" y="59369"/>
                    </a:cubicBezTo>
                    <a:cubicBezTo>
                      <a:pt x="138905" y="59369"/>
                      <a:pt x="74516" y="14315"/>
                      <a:pt x="50990" y="5076"/>
                    </a:cubicBezTo>
                    <a:close/>
                  </a:path>
                </a:pathLst>
              </a:custGeom>
              <a:solidFill>
                <a:srgbClr val="E4EFF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4" name="Freeform: Shape 103">
                <a:extLst>
                  <a:ext uri="{FF2B5EF4-FFF2-40B4-BE49-F238E27FC236}">
                    <a16:creationId xmlns:a16="http://schemas.microsoft.com/office/drawing/2014/main" id="{4ADEF5C7-7094-D381-7AB8-322ECFA475B7}"/>
                  </a:ext>
                </a:extLst>
              </p:cNvPr>
              <p:cNvSpPr/>
              <p:nvPr/>
            </p:nvSpPr>
            <p:spPr>
              <a:xfrm>
                <a:off x="2977687" y="5629310"/>
                <a:ext cx="175182" cy="190944"/>
              </a:xfrm>
              <a:custGeom>
                <a:avLst/>
                <a:gdLst>
                  <a:gd name="connsiteX0" fmla="*/ 165574 w 175182"/>
                  <a:gd name="connsiteY0" fmla="*/ 105231 h 190944"/>
                  <a:gd name="connsiteX1" fmla="*/ 90517 w 175182"/>
                  <a:gd name="connsiteY1" fmla="*/ 12552 h 190944"/>
                  <a:gd name="connsiteX2" fmla="*/ 9269 w 175182"/>
                  <a:gd name="connsiteY2" fmla="*/ 10933 h 190944"/>
                  <a:gd name="connsiteX3" fmla="*/ 61180 w 175182"/>
                  <a:gd name="connsiteY3" fmla="*/ 111041 h 190944"/>
                  <a:gd name="connsiteX4" fmla="*/ 140904 w 175182"/>
                  <a:gd name="connsiteY4" fmla="*/ 190765 h 190944"/>
                  <a:gd name="connsiteX5" fmla="*/ 168146 w 175182"/>
                  <a:gd name="connsiteY5" fmla="*/ 174001 h 190944"/>
                  <a:gd name="connsiteX6" fmla="*/ 165574 w 175182"/>
                  <a:gd name="connsiteY6" fmla="*/ 105231 h 1909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5182" h="190944">
                    <a:moveTo>
                      <a:pt x="165574" y="105231"/>
                    </a:moveTo>
                    <a:cubicBezTo>
                      <a:pt x="147000" y="50366"/>
                      <a:pt x="112043" y="23030"/>
                      <a:pt x="90517" y="12552"/>
                    </a:cubicBezTo>
                    <a:cubicBezTo>
                      <a:pt x="66038" y="646"/>
                      <a:pt x="29557" y="-8117"/>
                      <a:pt x="9269" y="10933"/>
                    </a:cubicBezTo>
                    <a:cubicBezTo>
                      <a:pt x="-3971" y="23697"/>
                      <a:pt x="-14544" y="55319"/>
                      <a:pt x="61180" y="111041"/>
                    </a:cubicBezTo>
                    <a:cubicBezTo>
                      <a:pt x="140809" y="169810"/>
                      <a:pt x="140904" y="190765"/>
                      <a:pt x="140904" y="190765"/>
                    </a:cubicBezTo>
                    <a:cubicBezTo>
                      <a:pt x="150429" y="185336"/>
                      <a:pt x="135189" y="198004"/>
                      <a:pt x="168146" y="174001"/>
                    </a:cubicBezTo>
                    <a:cubicBezTo>
                      <a:pt x="178623" y="163524"/>
                      <a:pt x="176813" y="138568"/>
                      <a:pt x="165574" y="105231"/>
                    </a:cubicBezTo>
                    <a:close/>
                  </a:path>
                </a:pathLst>
              </a:custGeom>
              <a:solidFill>
                <a:srgbClr val="231F2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5" name="Freeform: Shape 104">
                <a:extLst>
                  <a:ext uri="{FF2B5EF4-FFF2-40B4-BE49-F238E27FC236}">
                    <a16:creationId xmlns:a16="http://schemas.microsoft.com/office/drawing/2014/main" id="{B7DE012F-659A-9018-3CC5-EAC9C1F2A089}"/>
                  </a:ext>
                </a:extLst>
              </p:cNvPr>
              <p:cNvSpPr/>
              <p:nvPr/>
            </p:nvSpPr>
            <p:spPr>
              <a:xfrm>
                <a:off x="2973622" y="5648314"/>
                <a:ext cx="230016" cy="377489"/>
              </a:xfrm>
              <a:custGeom>
                <a:avLst/>
                <a:gdLst>
                  <a:gd name="connsiteX0" fmla="*/ -97 w 230016"/>
                  <a:gd name="connsiteY0" fmla="*/ 31839 h 377489"/>
                  <a:gd name="connsiteX1" fmla="*/ 92677 w 230016"/>
                  <a:gd name="connsiteY1" fmla="*/ -165 h 377489"/>
                  <a:gd name="connsiteX2" fmla="*/ 149827 w 230016"/>
                  <a:gd name="connsiteY2" fmla="*/ 62700 h 377489"/>
                  <a:gd name="connsiteX3" fmla="*/ 166495 w 230016"/>
                  <a:gd name="connsiteY3" fmla="*/ 226244 h 377489"/>
                  <a:gd name="connsiteX4" fmla="*/ 181259 w 230016"/>
                  <a:gd name="connsiteY4" fmla="*/ 291204 h 377489"/>
                  <a:gd name="connsiteX5" fmla="*/ 229456 w 230016"/>
                  <a:gd name="connsiteY5" fmla="*/ 324828 h 377489"/>
                  <a:gd name="connsiteX6" fmla="*/ 146017 w 230016"/>
                  <a:gd name="connsiteY6" fmla="*/ 377311 h 377489"/>
                  <a:gd name="connsiteX7" fmla="*/ 77437 w 230016"/>
                  <a:gd name="connsiteY7" fmla="*/ 360451 h 377489"/>
                  <a:gd name="connsiteX8" fmla="*/ 75341 w 230016"/>
                  <a:gd name="connsiteY8" fmla="*/ 136137 h 377489"/>
                  <a:gd name="connsiteX9" fmla="*/ -97 w 230016"/>
                  <a:gd name="connsiteY9" fmla="*/ 31839 h 3774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0016" h="377489">
                    <a:moveTo>
                      <a:pt x="-97" y="31839"/>
                    </a:moveTo>
                    <a:cubicBezTo>
                      <a:pt x="-97" y="31839"/>
                      <a:pt x="59625" y="692"/>
                      <a:pt x="92677" y="-165"/>
                    </a:cubicBezTo>
                    <a:cubicBezTo>
                      <a:pt x="115727" y="-737"/>
                      <a:pt x="115822" y="15932"/>
                      <a:pt x="149827" y="62700"/>
                    </a:cubicBezTo>
                    <a:cubicBezTo>
                      <a:pt x="170782" y="92037"/>
                      <a:pt x="169734" y="189096"/>
                      <a:pt x="166495" y="226244"/>
                    </a:cubicBezTo>
                    <a:cubicBezTo>
                      <a:pt x="164019" y="256628"/>
                      <a:pt x="172877" y="291204"/>
                      <a:pt x="181259" y="291204"/>
                    </a:cubicBezTo>
                    <a:cubicBezTo>
                      <a:pt x="202529" y="291995"/>
                      <a:pt x="221369" y="305139"/>
                      <a:pt x="229456" y="324828"/>
                    </a:cubicBezTo>
                    <a:cubicBezTo>
                      <a:pt x="237171" y="351021"/>
                      <a:pt x="146017" y="377311"/>
                      <a:pt x="146017" y="377311"/>
                    </a:cubicBezTo>
                    <a:cubicBezTo>
                      <a:pt x="146017" y="377311"/>
                      <a:pt x="92105" y="370928"/>
                      <a:pt x="77437" y="360451"/>
                    </a:cubicBezTo>
                    <a:cubicBezTo>
                      <a:pt x="62768" y="349974"/>
                      <a:pt x="102583" y="211575"/>
                      <a:pt x="75341" y="136137"/>
                    </a:cubicBezTo>
                    <a:cubicBezTo>
                      <a:pt x="48100" y="60699"/>
                      <a:pt x="34289" y="31839"/>
                      <a:pt x="-97" y="31839"/>
                    </a:cubicBezTo>
                    <a:close/>
                  </a:path>
                </a:pathLst>
              </a:custGeom>
              <a:solidFill>
                <a:srgbClr val="231F2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6" name="Freeform: Shape 105">
                <a:extLst>
                  <a:ext uri="{FF2B5EF4-FFF2-40B4-BE49-F238E27FC236}">
                    <a16:creationId xmlns:a16="http://schemas.microsoft.com/office/drawing/2014/main" id="{83A6A28F-9892-1DFE-080C-9098CE1F85C7}"/>
                  </a:ext>
                </a:extLst>
              </p:cNvPr>
              <p:cNvSpPr/>
              <p:nvPr/>
            </p:nvSpPr>
            <p:spPr>
              <a:xfrm>
                <a:off x="2950782" y="5671874"/>
                <a:ext cx="167334" cy="355165"/>
              </a:xfrm>
              <a:custGeom>
                <a:avLst/>
                <a:gdLst>
                  <a:gd name="connsiteX0" fmla="*/ 550 w 167334"/>
                  <a:gd name="connsiteY0" fmla="*/ 99433 h 355165"/>
                  <a:gd name="connsiteX1" fmla="*/ 58748 w 167334"/>
                  <a:gd name="connsiteY1" fmla="*/ 1135 h 355165"/>
                  <a:gd name="connsiteX2" fmla="*/ 110087 w 167334"/>
                  <a:gd name="connsiteY2" fmla="*/ 112006 h 355165"/>
                  <a:gd name="connsiteX3" fmla="*/ 123232 w 167334"/>
                  <a:gd name="connsiteY3" fmla="*/ 123531 h 355165"/>
                  <a:gd name="connsiteX4" fmla="*/ 123232 w 167334"/>
                  <a:gd name="connsiteY4" fmla="*/ 304506 h 355165"/>
                  <a:gd name="connsiteX5" fmla="*/ 167237 w 167334"/>
                  <a:gd name="connsiteY5" fmla="*/ 353750 h 355165"/>
                  <a:gd name="connsiteX6" fmla="*/ 145711 w 167334"/>
                  <a:gd name="connsiteY6" fmla="*/ 353750 h 355165"/>
                  <a:gd name="connsiteX7" fmla="*/ 39412 w 167334"/>
                  <a:gd name="connsiteY7" fmla="*/ 327842 h 355165"/>
                  <a:gd name="connsiteX8" fmla="*/ 17885 w 167334"/>
                  <a:gd name="connsiteY8" fmla="*/ 278027 h 355165"/>
                  <a:gd name="connsiteX9" fmla="*/ 20552 w 167334"/>
                  <a:gd name="connsiteY9" fmla="*/ 110863 h 355165"/>
                  <a:gd name="connsiteX10" fmla="*/ 550 w 167334"/>
                  <a:gd name="connsiteY10" fmla="*/ 99433 h 3551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7334" h="355165">
                    <a:moveTo>
                      <a:pt x="550" y="99433"/>
                    </a:moveTo>
                    <a:cubicBezTo>
                      <a:pt x="550" y="99433"/>
                      <a:pt x="-10499" y="-13534"/>
                      <a:pt x="58748" y="1135"/>
                    </a:cubicBezTo>
                    <a:cubicBezTo>
                      <a:pt x="121613" y="14470"/>
                      <a:pt x="110659" y="112006"/>
                      <a:pt x="110087" y="112006"/>
                    </a:cubicBezTo>
                    <a:cubicBezTo>
                      <a:pt x="105992" y="112006"/>
                      <a:pt x="123232" y="122483"/>
                      <a:pt x="123232" y="123531"/>
                    </a:cubicBezTo>
                    <a:cubicBezTo>
                      <a:pt x="123232" y="174014"/>
                      <a:pt x="120374" y="256881"/>
                      <a:pt x="123232" y="304506"/>
                    </a:cubicBezTo>
                    <a:cubicBezTo>
                      <a:pt x="124470" y="321651"/>
                      <a:pt x="128471" y="348511"/>
                      <a:pt x="167237" y="353750"/>
                    </a:cubicBezTo>
                    <a:cubicBezTo>
                      <a:pt x="160160" y="355398"/>
                      <a:pt x="152788" y="355398"/>
                      <a:pt x="145711" y="353750"/>
                    </a:cubicBezTo>
                    <a:cubicBezTo>
                      <a:pt x="119231" y="348321"/>
                      <a:pt x="59986" y="341749"/>
                      <a:pt x="39412" y="327842"/>
                    </a:cubicBezTo>
                    <a:cubicBezTo>
                      <a:pt x="24172" y="317365"/>
                      <a:pt x="19600" y="294028"/>
                      <a:pt x="17885" y="278027"/>
                    </a:cubicBezTo>
                    <a:cubicBezTo>
                      <a:pt x="13123" y="234497"/>
                      <a:pt x="17885" y="138866"/>
                      <a:pt x="20552" y="110863"/>
                    </a:cubicBezTo>
                    <a:cubicBezTo>
                      <a:pt x="21314" y="107339"/>
                      <a:pt x="550" y="99433"/>
                      <a:pt x="550" y="99433"/>
                    </a:cubicBezTo>
                    <a:close/>
                  </a:path>
                </a:pathLst>
              </a:custGeom>
              <a:solidFill>
                <a:srgbClr val="36363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7" name="Freeform: Shape 106">
                <a:extLst>
                  <a:ext uri="{FF2B5EF4-FFF2-40B4-BE49-F238E27FC236}">
                    <a16:creationId xmlns:a16="http://schemas.microsoft.com/office/drawing/2014/main" id="{48127D20-A39F-BE43-7AB9-064D982FBC5B}"/>
                  </a:ext>
                </a:extLst>
              </p:cNvPr>
              <p:cNvSpPr/>
              <p:nvPr/>
            </p:nvSpPr>
            <p:spPr>
              <a:xfrm>
                <a:off x="2951428" y="5771105"/>
                <a:ext cx="122872" cy="24574"/>
              </a:xfrm>
              <a:custGeom>
                <a:avLst/>
                <a:gdLst>
                  <a:gd name="connsiteX0" fmla="*/ 109441 w 122872"/>
                  <a:gd name="connsiteY0" fmla="*/ 12775 h 24574"/>
                  <a:gd name="connsiteX1" fmla="*/ -97 w 122872"/>
                  <a:gd name="connsiteY1" fmla="*/ -179 h 24574"/>
                  <a:gd name="connsiteX2" fmla="*/ 19906 w 122872"/>
                  <a:gd name="connsiteY2" fmla="*/ 10584 h 24574"/>
                  <a:gd name="connsiteX3" fmla="*/ 122776 w 122872"/>
                  <a:gd name="connsiteY3" fmla="*/ 24395 h 24574"/>
                  <a:gd name="connsiteX4" fmla="*/ 109441 w 122872"/>
                  <a:gd name="connsiteY4" fmla="*/ 12775 h 24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872" h="24574">
                    <a:moveTo>
                      <a:pt x="109441" y="12775"/>
                    </a:moveTo>
                    <a:lnTo>
                      <a:pt x="-97" y="-179"/>
                    </a:lnTo>
                    <a:cubicBezTo>
                      <a:pt x="-97" y="-179"/>
                      <a:pt x="13429" y="7441"/>
                      <a:pt x="19906" y="10584"/>
                    </a:cubicBezTo>
                    <a:lnTo>
                      <a:pt x="122776" y="24395"/>
                    </a:lnTo>
                    <a:cubicBezTo>
                      <a:pt x="122776" y="24395"/>
                      <a:pt x="108774" y="12775"/>
                      <a:pt x="109441" y="12775"/>
                    </a:cubicBezTo>
                    <a:close/>
                  </a:path>
                </a:pathLst>
              </a:custGeom>
              <a:solidFill>
                <a:srgbClr val="91918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E8C9CD48-BAF6-85B0-D42A-535A6D71A37D}"/>
                  </a:ext>
                </a:extLst>
              </p:cNvPr>
              <p:cNvSpPr/>
              <p:nvPr/>
            </p:nvSpPr>
            <p:spPr>
              <a:xfrm>
                <a:off x="4676513" y="3955308"/>
                <a:ext cx="291017" cy="188504"/>
              </a:xfrm>
              <a:custGeom>
                <a:avLst/>
                <a:gdLst>
                  <a:gd name="connsiteX0" fmla="*/ 32182 w 291017"/>
                  <a:gd name="connsiteY0" fmla="*/ 141313 h 188504"/>
                  <a:gd name="connsiteX1" fmla="*/ 13132 w 291017"/>
                  <a:gd name="connsiteY1" fmla="*/ 86259 h 188504"/>
                  <a:gd name="connsiteX2" fmla="*/ 559 w 291017"/>
                  <a:gd name="connsiteY2" fmla="*/ 15488 h 188504"/>
                  <a:gd name="connsiteX3" fmla="*/ 41421 w 291017"/>
                  <a:gd name="connsiteY3" fmla="*/ 23394 h 188504"/>
                  <a:gd name="connsiteX4" fmla="*/ 65043 w 291017"/>
                  <a:gd name="connsiteY4" fmla="*/ 62732 h 188504"/>
                  <a:gd name="connsiteX5" fmla="*/ 137337 w 291017"/>
                  <a:gd name="connsiteY5" fmla="*/ 24632 h 188504"/>
                  <a:gd name="connsiteX6" fmla="*/ 234874 w 291017"/>
                  <a:gd name="connsiteY6" fmla="*/ 27871 h 188504"/>
                  <a:gd name="connsiteX7" fmla="*/ 289928 w 291017"/>
                  <a:gd name="connsiteY7" fmla="*/ 85973 h 188504"/>
                  <a:gd name="connsiteX8" fmla="*/ 190868 w 291017"/>
                  <a:gd name="connsiteY8" fmla="*/ 147314 h 188504"/>
                  <a:gd name="connsiteX9" fmla="*/ 110667 w 291017"/>
                  <a:gd name="connsiteY9" fmla="*/ 188176 h 188504"/>
                  <a:gd name="connsiteX10" fmla="*/ 83902 w 291017"/>
                  <a:gd name="connsiteY10" fmla="*/ 178651 h 188504"/>
                  <a:gd name="connsiteX11" fmla="*/ 32182 w 291017"/>
                  <a:gd name="connsiteY11" fmla="*/ 141313 h 188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91017" h="188504">
                    <a:moveTo>
                      <a:pt x="32182" y="141313"/>
                    </a:moveTo>
                    <a:cubicBezTo>
                      <a:pt x="32182" y="141313"/>
                      <a:pt x="10179" y="109881"/>
                      <a:pt x="13132" y="86259"/>
                    </a:cubicBezTo>
                    <a:cubicBezTo>
                      <a:pt x="16084" y="62637"/>
                      <a:pt x="6845" y="18631"/>
                      <a:pt x="559" y="15488"/>
                    </a:cubicBezTo>
                    <a:cubicBezTo>
                      <a:pt x="-5728" y="12345"/>
                      <a:pt x="35134" y="-22612"/>
                      <a:pt x="41421" y="23394"/>
                    </a:cubicBezTo>
                    <a:cubicBezTo>
                      <a:pt x="47707" y="69399"/>
                      <a:pt x="65043" y="62732"/>
                      <a:pt x="65043" y="62732"/>
                    </a:cubicBezTo>
                    <a:cubicBezTo>
                      <a:pt x="90074" y="51893"/>
                      <a:pt x="114239" y="39148"/>
                      <a:pt x="137337" y="24632"/>
                    </a:cubicBezTo>
                    <a:cubicBezTo>
                      <a:pt x="178200" y="-514"/>
                      <a:pt x="234874" y="27871"/>
                      <a:pt x="234874" y="27871"/>
                    </a:cubicBezTo>
                    <a:cubicBezTo>
                      <a:pt x="234874" y="27871"/>
                      <a:pt x="299643" y="80830"/>
                      <a:pt x="289928" y="85973"/>
                    </a:cubicBezTo>
                    <a:cubicBezTo>
                      <a:pt x="263163" y="100165"/>
                      <a:pt x="217538" y="112738"/>
                      <a:pt x="190868" y="147314"/>
                    </a:cubicBezTo>
                    <a:cubicBezTo>
                      <a:pt x="155530" y="193034"/>
                      <a:pt x="110667" y="188176"/>
                      <a:pt x="110667" y="188176"/>
                    </a:cubicBezTo>
                    <a:cubicBezTo>
                      <a:pt x="110667" y="188176"/>
                      <a:pt x="110667" y="189796"/>
                      <a:pt x="83902" y="178651"/>
                    </a:cubicBezTo>
                    <a:cubicBezTo>
                      <a:pt x="64576" y="169383"/>
                      <a:pt x="47059" y="156744"/>
                      <a:pt x="32182" y="141313"/>
                    </a:cubicBezTo>
                    <a:close/>
                  </a:path>
                </a:pathLst>
              </a:custGeom>
              <a:solidFill>
                <a:srgbClr val="FFE1C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8FA6A04C-00BB-8786-1535-F4879ADA44DC}"/>
                  </a:ext>
                </a:extLst>
              </p:cNvPr>
              <p:cNvSpPr/>
              <p:nvPr/>
            </p:nvSpPr>
            <p:spPr>
              <a:xfrm>
                <a:off x="4032876" y="4062225"/>
                <a:ext cx="771985" cy="511602"/>
              </a:xfrm>
              <a:custGeom>
                <a:avLst/>
                <a:gdLst>
                  <a:gd name="connsiteX0" fmla="*/ 771735 w 771985"/>
                  <a:gd name="connsiteY0" fmla="*/ 98881 h 511602"/>
                  <a:gd name="connsiteX1" fmla="*/ 464649 w 771985"/>
                  <a:gd name="connsiteY1" fmla="*/ 350341 h 511602"/>
                  <a:gd name="connsiteX2" fmla="*/ 117368 w 771985"/>
                  <a:gd name="connsiteY2" fmla="*/ 511409 h 511602"/>
                  <a:gd name="connsiteX3" fmla="*/ 24785 w 771985"/>
                  <a:gd name="connsiteY3" fmla="*/ 470546 h 511602"/>
                  <a:gd name="connsiteX4" fmla="*/ 58408 w 771985"/>
                  <a:gd name="connsiteY4" fmla="*/ 304906 h 511602"/>
                  <a:gd name="connsiteX5" fmla="*/ 339300 w 771985"/>
                  <a:gd name="connsiteY5" fmla="*/ 196417 h 511602"/>
                  <a:gd name="connsiteX6" fmla="*/ 660102 w 771985"/>
                  <a:gd name="connsiteY6" fmla="*/ -179 h 511602"/>
                  <a:gd name="connsiteX7" fmla="*/ 771735 w 771985"/>
                  <a:gd name="connsiteY7" fmla="*/ 98881 h 511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71985" h="511602">
                    <a:moveTo>
                      <a:pt x="771735" y="98881"/>
                    </a:moveTo>
                    <a:cubicBezTo>
                      <a:pt x="770211" y="128789"/>
                      <a:pt x="524752" y="308431"/>
                      <a:pt x="464649" y="350341"/>
                    </a:cubicBezTo>
                    <a:cubicBezTo>
                      <a:pt x="301581" y="462926"/>
                      <a:pt x="117368" y="511409"/>
                      <a:pt x="117368" y="511409"/>
                    </a:cubicBezTo>
                    <a:cubicBezTo>
                      <a:pt x="117368" y="511409"/>
                      <a:pt x="55074" y="513408"/>
                      <a:pt x="24785" y="470546"/>
                    </a:cubicBezTo>
                    <a:cubicBezTo>
                      <a:pt x="-19507" y="407491"/>
                      <a:pt x="-2457" y="326052"/>
                      <a:pt x="58408" y="304906"/>
                    </a:cubicBezTo>
                    <a:cubicBezTo>
                      <a:pt x="106604" y="288047"/>
                      <a:pt x="259385" y="229278"/>
                      <a:pt x="339300" y="196417"/>
                    </a:cubicBezTo>
                    <a:cubicBezTo>
                      <a:pt x="467411" y="143743"/>
                      <a:pt x="660102" y="-179"/>
                      <a:pt x="660102" y="-179"/>
                    </a:cubicBezTo>
                    <a:cubicBezTo>
                      <a:pt x="660102" y="-179"/>
                      <a:pt x="776688" y="5631"/>
                      <a:pt x="771735" y="98881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EE113031-7295-4B78-9983-54270C3FB99A}"/>
                  </a:ext>
                </a:extLst>
              </p:cNvPr>
              <p:cNvSpPr/>
              <p:nvPr/>
            </p:nvSpPr>
            <p:spPr>
              <a:xfrm>
                <a:off x="7204055" y="1841740"/>
                <a:ext cx="521992" cy="619427"/>
              </a:xfrm>
              <a:custGeom>
                <a:avLst/>
                <a:gdLst>
                  <a:gd name="connsiteX0" fmla="*/ 99344 w 521992"/>
                  <a:gd name="connsiteY0" fmla="*/ 600198 h 619427"/>
                  <a:gd name="connsiteX1" fmla="*/ 146969 w 521992"/>
                  <a:gd name="connsiteY1" fmla="*/ 619248 h 619427"/>
                  <a:gd name="connsiteX2" fmla="*/ 258602 w 521992"/>
                  <a:gd name="connsiteY2" fmla="*/ 487041 h 619427"/>
                  <a:gd name="connsiteX3" fmla="*/ 487773 w 521992"/>
                  <a:gd name="connsiteY3" fmla="*/ 182241 h 619427"/>
                  <a:gd name="connsiteX4" fmla="*/ 501394 w 521992"/>
                  <a:gd name="connsiteY4" fmla="*/ 39366 h 619427"/>
                  <a:gd name="connsiteX5" fmla="*/ 419193 w 521992"/>
                  <a:gd name="connsiteY5" fmla="*/ 1266 h 619427"/>
                  <a:gd name="connsiteX6" fmla="*/ 326325 w 521992"/>
                  <a:gd name="connsiteY6" fmla="*/ 63083 h 619427"/>
                  <a:gd name="connsiteX7" fmla="*/ 149255 w 521992"/>
                  <a:gd name="connsiteY7" fmla="*/ 339308 h 619427"/>
                  <a:gd name="connsiteX8" fmla="*/ -97 w 521992"/>
                  <a:gd name="connsiteY8" fmla="*/ 597912 h 619427"/>
                  <a:gd name="connsiteX9" fmla="*/ 99344 w 521992"/>
                  <a:gd name="connsiteY9" fmla="*/ 600198 h 6194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21992" h="619427">
                    <a:moveTo>
                      <a:pt x="99344" y="600198"/>
                    </a:moveTo>
                    <a:cubicBezTo>
                      <a:pt x="136777" y="605437"/>
                      <a:pt x="146969" y="619248"/>
                      <a:pt x="146969" y="619248"/>
                    </a:cubicBezTo>
                    <a:cubicBezTo>
                      <a:pt x="190736" y="581167"/>
                      <a:pt x="228389" y="536571"/>
                      <a:pt x="258602" y="487041"/>
                    </a:cubicBezTo>
                    <a:cubicBezTo>
                      <a:pt x="344327" y="351214"/>
                      <a:pt x="487773" y="182241"/>
                      <a:pt x="487773" y="182241"/>
                    </a:cubicBezTo>
                    <a:cubicBezTo>
                      <a:pt x="487773" y="182241"/>
                      <a:pt x="554449" y="100897"/>
                      <a:pt x="501394" y="39366"/>
                    </a:cubicBezTo>
                    <a:cubicBezTo>
                      <a:pt x="484059" y="19554"/>
                      <a:pt x="449960" y="-6640"/>
                      <a:pt x="419193" y="1266"/>
                    </a:cubicBezTo>
                    <a:cubicBezTo>
                      <a:pt x="395476" y="7362"/>
                      <a:pt x="347184" y="22983"/>
                      <a:pt x="326325" y="63083"/>
                    </a:cubicBezTo>
                    <a:cubicBezTo>
                      <a:pt x="305465" y="103183"/>
                      <a:pt x="226407" y="212149"/>
                      <a:pt x="149255" y="339308"/>
                    </a:cubicBezTo>
                    <a:cubicBezTo>
                      <a:pt x="111917" y="400840"/>
                      <a:pt x="-97" y="597912"/>
                      <a:pt x="-97" y="597912"/>
                    </a:cubicBezTo>
                    <a:cubicBezTo>
                      <a:pt x="-97" y="597912"/>
                      <a:pt x="75532" y="596864"/>
                      <a:pt x="99344" y="600198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8782DCDD-F228-8817-02D3-F6A28886D4D8}"/>
                  </a:ext>
                </a:extLst>
              </p:cNvPr>
              <p:cNvSpPr/>
              <p:nvPr/>
            </p:nvSpPr>
            <p:spPr>
              <a:xfrm>
                <a:off x="7483829" y="2621402"/>
                <a:ext cx="250296" cy="191290"/>
              </a:xfrm>
              <a:custGeom>
                <a:avLst/>
                <a:gdLst>
                  <a:gd name="connsiteX0" fmla="*/ 173900 w 250296"/>
                  <a:gd name="connsiteY0" fmla="*/ 4464 h 191290"/>
                  <a:gd name="connsiteX1" fmla="*/ 101129 w 250296"/>
                  <a:gd name="connsiteY1" fmla="*/ 6369 h 191290"/>
                  <a:gd name="connsiteX2" fmla="*/ 26929 w 250296"/>
                  <a:gd name="connsiteY2" fmla="*/ 30277 h 191290"/>
                  <a:gd name="connsiteX3" fmla="*/ 24548 w 250296"/>
                  <a:gd name="connsiteY3" fmla="*/ 48469 h 191290"/>
                  <a:gd name="connsiteX4" fmla="*/ 64268 w 250296"/>
                  <a:gd name="connsiteY4" fmla="*/ 61138 h 191290"/>
                  <a:gd name="connsiteX5" fmla="*/ 38931 w 250296"/>
                  <a:gd name="connsiteY5" fmla="*/ 92284 h 191290"/>
                  <a:gd name="connsiteX6" fmla="*/ -26 w 250296"/>
                  <a:gd name="connsiteY6" fmla="*/ 158959 h 191290"/>
                  <a:gd name="connsiteX7" fmla="*/ 95795 w 250296"/>
                  <a:gd name="connsiteY7" fmla="*/ 179819 h 191290"/>
                  <a:gd name="connsiteX8" fmla="*/ 157898 w 250296"/>
                  <a:gd name="connsiteY8" fmla="*/ 138195 h 191290"/>
                  <a:gd name="connsiteX9" fmla="*/ 237051 w 250296"/>
                  <a:gd name="connsiteY9" fmla="*/ 96094 h 191290"/>
                  <a:gd name="connsiteX10" fmla="*/ 173900 w 250296"/>
                  <a:gd name="connsiteY10" fmla="*/ 4464 h 1912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50296" h="191290">
                    <a:moveTo>
                      <a:pt x="173900" y="4464"/>
                    </a:moveTo>
                    <a:cubicBezTo>
                      <a:pt x="173900" y="4464"/>
                      <a:pt x="124370" y="-7157"/>
                      <a:pt x="101129" y="6369"/>
                    </a:cubicBezTo>
                    <a:cubicBezTo>
                      <a:pt x="78260" y="19256"/>
                      <a:pt x="53018" y="27391"/>
                      <a:pt x="26929" y="30277"/>
                    </a:cubicBezTo>
                    <a:cubicBezTo>
                      <a:pt x="23872" y="35820"/>
                      <a:pt x="23024" y="42326"/>
                      <a:pt x="24548" y="48469"/>
                    </a:cubicBezTo>
                    <a:cubicBezTo>
                      <a:pt x="27025" y="59518"/>
                      <a:pt x="47218" y="65710"/>
                      <a:pt x="64268" y="61138"/>
                    </a:cubicBezTo>
                    <a:cubicBezTo>
                      <a:pt x="111321" y="48469"/>
                      <a:pt x="50647" y="81712"/>
                      <a:pt x="38931" y="92284"/>
                    </a:cubicBezTo>
                    <a:cubicBezTo>
                      <a:pt x="16357" y="112668"/>
                      <a:pt x="-1360" y="139909"/>
                      <a:pt x="-26" y="158959"/>
                    </a:cubicBezTo>
                    <a:cubicBezTo>
                      <a:pt x="1784" y="186868"/>
                      <a:pt x="64172" y="203441"/>
                      <a:pt x="95795" y="179819"/>
                    </a:cubicBezTo>
                    <a:cubicBezTo>
                      <a:pt x="119132" y="162484"/>
                      <a:pt x="152945" y="140862"/>
                      <a:pt x="157898" y="138195"/>
                    </a:cubicBezTo>
                    <a:cubicBezTo>
                      <a:pt x="195522" y="116668"/>
                      <a:pt x="229526" y="102095"/>
                      <a:pt x="237051" y="96094"/>
                    </a:cubicBezTo>
                    <a:cubicBezTo>
                      <a:pt x="282200" y="60661"/>
                      <a:pt x="198570" y="11893"/>
                      <a:pt x="173900" y="4464"/>
                    </a:cubicBezTo>
                    <a:close/>
                  </a:path>
                </a:pathLst>
              </a:custGeom>
              <a:solidFill>
                <a:srgbClr val="FFE1C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81972DD3-1FB9-4C62-07A8-1D627A7319EF}"/>
                  </a:ext>
                </a:extLst>
              </p:cNvPr>
              <p:cNvSpPr/>
              <p:nvPr/>
            </p:nvSpPr>
            <p:spPr>
              <a:xfrm>
                <a:off x="7109838" y="2408355"/>
                <a:ext cx="234959" cy="141789"/>
              </a:xfrm>
              <a:custGeom>
                <a:avLst/>
                <a:gdLst>
                  <a:gd name="connsiteX0" fmla="*/ 140412 w 234959"/>
                  <a:gd name="connsiteY0" fmla="*/ 531 h 141789"/>
                  <a:gd name="connsiteX1" fmla="*/ 71260 w 234959"/>
                  <a:gd name="connsiteY1" fmla="*/ 25963 h 141789"/>
                  <a:gd name="connsiteX2" fmla="*/ 394 w 234959"/>
                  <a:gd name="connsiteY2" fmla="*/ 117879 h 141789"/>
                  <a:gd name="connsiteX3" fmla="*/ 76594 w 234959"/>
                  <a:gd name="connsiteY3" fmla="*/ 131309 h 141789"/>
                  <a:gd name="connsiteX4" fmla="*/ 163748 w 234959"/>
                  <a:gd name="connsiteY4" fmla="*/ 70921 h 141789"/>
                  <a:gd name="connsiteX5" fmla="*/ 208230 w 234959"/>
                  <a:gd name="connsiteY5" fmla="*/ 66635 h 141789"/>
                  <a:gd name="connsiteX6" fmla="*/ 234804 w 234959"/>
                  <a:gd name="connsiteY6" fmla="*/ 38631 h 141789"/>
                  <a:gd name="connsiteX7" fmla="*/ 140412 w 234959"/>
                  <a:gd name="connsiteY7" fmla="*/ 531 h 141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34959" h="141789">
                    <a:moveTo>
                      <a:pt x="140412" y="531"/>
                    </a:moveTo>
                    <a:cubicBezTo>
                      <a:pt x="130887" y="1769"/>
                      <a:pt x="91548" y="4912"/>
                      <a:pt x="71260" y="25963"/>
                    </a:cubicBezTo>
                    <a:cubicBezTo>
                      <a:pt x="53353" y="44441"/>
                      <a:pt x="-6083" y="104735"/>
                      <a:pt x="394" y="117879"/>
                    </a:cubicBezTo>
                    <a:cubicBezTo>
                      <a:pt x="12110" y="141787"/>
                      <a:pt x="58116" y="150074"/>
                      <a:pt x="76594" y="131309"/>
                    </a:cubicBezTo>
                    <a:cubicBezTo>
                      <a:pt x="104293" y="109297"/>
                      <a:pt x="133401" y="89123"/>
                      <a:pt x="163748" y="70921"/>
                    </a:cubicBezTo>
                    <a:cubicBezTo>
                      <a:pt x="184703" y="59586"/>
                      <a:pt x="190990" y="53680"/>
                      <a:pt x="208230" y="66635"/>
                    </a:cubicBezTo>
                    <a:cubicBezTo>
                      <a:pt x="220327" y="75683"/>
                      <a:pt x="232900" y="43394"/>
                      <a:pt x="234804" y="38631"/>
                    </a:cubicBezTo>
                    <a:cubicBezTo>
                      <a:pt x="236709" y="33869"/>
                      <a:pt x="191847" y="-5946"/>
                      <a:pt x="140412" y="531"/>
                    </a:cubicBezTo>
                    <a:close/>
                  </a:path>
                </a:pathLst>
              </a:custGeom>
              <a:solidFill>
                <a:srgbClr val="E8C5A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18E8FD8F-F1C5-04F1-6FF1-78F79FAA8809}"/>
                  </a:ext>
                </a:extLst>
              </p:cNvPr>
              <p:cNvSpPr/>
              <p:nvPr/>
            </p:nvSpPr>
            <p:spPr>
              <a:xfrm>
                <a:off x="7277303" y="2424877"/>
                <a:ext cx="96487" cy="88512"/>
              </a:xfrm>
              <a:custGeom>
                <a:avLst/>
                <a:gdLst>
                  <a:gd name="connsiteX0" fmla="*/ 33717 w 96487"/>
                  <a:gd name="connsiteY0" fmla="*/ -179 h 88512"/>
                  <a:gd name="connsiteX1" fmla="*/ 71817 w 96487"/>
                  <a:gd name="connsiteY1" fmla="*/ 26681 h 88512"/>
                  <a:gd name="connsiteX2" fmla="*/ 94296 w 96487"/>
                  <a:gd name="connsiteY2" fmla="*/ 66210 h 88512"/>
                  <a:gd name="connsiteX3" fmla="*/ 94963 w 96487"/>
                  <a:gd name="connsiteY3" fmla="*/ 75735 h 88512"/>
                  <a:gd name="connsiteX4" fmla="*/ 63626 w 96487"/>
                  <a:gd name="connsiteY4" fmla="*/ 85260 h 88512"/>
                  <a:gd name="connsiteX5" fmla="*/ 39336 w 96487"/>
                  <a:gd name="connsiteY5" fmla="*/ 51351 h 88512"/>
                  <a:gd name="connsiteX6" fmla="*/ -97 w 96487"/>
                  <a:gd name="connsiteY6" fmla="*/ 42874 h 885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6487" h="88512">
                    <a:moveTo>
                      <a:pt x="33717" y="-179"/>
                    </a:moveTo>
                    <a:cubicBezTo>
                      <a:pt x="33717" y="-179"/>
                      <a:pt x="70102" y="17061"/>
                      <a:pt x="71817" y="26681"/>
                    </a:cubicBezTo>
                    <a:cubicBezTo>
                      <a:pt x="76208" y="41397"/>
                      <a:pt x="83904" y="54913"/>
                      <a:pt x="94296" y="66210"/>
                    </a:cubicBezTo>
                    <a:cubicBezTo>
                      <a:pt x="98582" y="69544"/>
                      <a:pt x="94963" y="75735"/>
                      <a:pt x="94963" y="75735"/>
                    </a:cubicBezTo>
                    <a:cubicBezTo>
                      <a:pt x="94963" y="75735"/>
                      <a:pt x="87247" y="95832"/>
                      <a:pt x="63626" y="85260"/>
                    </a:cubicBezTo>
                    <a:cubicBezTo>
                      <a:pt x="50957" y="79640"/>
                      <a:pt x="44576" y="58685"/>
                      <a:pt x="39336" y="51351"/>
                    </a:cubicBezTo>
                    <a:cubicBezTo>
                      <a:pt x="26192" y="33920"/>
                      <a:pt x="-97" y="42874"/>
                      <a:pt x="-97" y="42874"/>
                    </a:cubicBezTo>
                    <a:close/>
                  </a:path>
                </a:pathLst>
              </a:custGeom>
              <a:solidFill>
                <a:srgbClr val="E8C5A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4B79A39B-B777-78C5-C03A-BB3B83D4D746}"/>
                  </a:ext>
                </a:extLst>
              </p:cNvPr>
              <p:cNvSpPr/>
              <p:nvPr/>
            </p:nvSpPr>
            <p:spPr>
              <a:xfrm>
                <a:off x="7965389" y="2306465"/>
                <a:ext cx="798657" cy="741903"/>
              </a:xfrm>
              <a:custGeom>
                <a:avLst/>
                <a:gdLst>
                  <a:gd name="connsiteX0" fmla="*/ -97 w 798657"/>
                  <a:gd name="connsiteY0" fmla="*/ 30889 h 741903"/>
                  <a:gd name="connsiteX1" fmla="*/ 283272 w 798657"/>
                  <a:gd name="connsiteY1" fmla="*/ 499614 h 741903"/>
                  <a:gd name="connsiteX2" fmla="*/ 412716 w 798657"/>
                  <a:gd name="connsiteY2" fmla="*/ 604389 h 741903"/>
                  <a:gd name="connsiteX3" fmla="*/ 655795 w 798657"/>
                  <a:gd name="connsiteY3" fmla="*/ 710212 h 741903"/>
                  <a:gd name="connsiteX4" fmla="*/ 681988 w 798657"/>
                  <a:gd name="connsiteY4" fmla="*/ 741644 h 741903"/>
                  <a:gd name="connsiteX5" fmla="*/ 780382 w 798657"/>
                  <a:gd name="connsiteY5" fmla="*/ 540953 h 741903"/>
                  <a:gd name="connsiteX6" fmla="*/ 479106 w 798657"/>
                  <a:gd name="connsiteY6" fmla="*/ 369979 h 741903"/>
                  <a:gd name="connsiteX7" fmla="*/ 318229 w 798657"/>
                  <a:gd name="connsiteY7" fmla="*/ 23745 h 741903"/>
                  <a:gd name="connsiteX8" fmla="*/ -97 w 798657"/>
                  <a:gd name="connsiteY8" fmla="*/ 30889 h 7419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98657" h="741903">
                    <a:moveTo>
                      <a:pt x="-97" y="30889"/>
                    </a:moveTo>
                    <a:cubicBezTo>
                      <a:pt x="-97" y="30889"/>
                      <a:pt x="217645" y="380266"/>
                      <a:pt x="283272" y="499614"/>
                    </a:cubicBezTo>
                    <a:cubicBezTo>
                      <a:pt x="316990" y="561050"/>
                      <a:pt x="412716" y="604389"/>
                      <a:pt x="412716" y="604389"/>
                    </a:cubicBezTo>
                    <a:cubicBezTo>
                      <a:pt x="493107" y="632393"/>
                      <a:pt x="595597" y="696020"/>
                      <a:pt x="655795" y="710212"/>
                    </a:cubicBezTo>
                    <a:cubicBezTo>
                      <a:pt x="670654" y="713641"/>
                      <a:pt x="664557" y="739930"/>
                      <a:pt x="681988" y="741644"/>
                    </a:cubicBezTo>
                    <a:cubicBezTo>
                      <a:pt x="723803" y="745835"/>
                      <a:pt x="843913" y="583244"/>
                      <a:pt x="780382" y="540953"/>
                    </a:cubicBezTo>
                    <a:cubicBezTo>
                      <a:pt x="685894" y="477992"/>
                      <a:pt x="484345" y="377884"/>
                      <a:pt x="479106" y="369979"/>
                    </a:cubicBezTo>
                    <a:cubicBezTo>
                      <a:pt x="437767" y="307971"/>
                      <a:pt x="396619" y="89277"/>
                      <a:pt x="318229" y="23745"/>
                    </a:cubicBezTo>
                    <a:cubicBezTo>
                      <a:pt x="248982" y="-33976"/>
                      <a:pt x="-97" y="30889"/>
                      <a:pt x="-97" y="30889"/>
                    </a:cubicBezTo>
                    <a:close/>
                  </a:path>
                </a:pathLst>
              </a:custGeom>
              <a:solidFill>
                <a:srgbClr val="D9D9D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CC877BDE-0AC8-7EDA-9512-FF5FF1B4CC38}"/>
                  </a:ext>
                </a:extLst>
              </p:cNvPr>
              <p:cNvSpPr/>
              <p:nvPr/>
            </p:nvSpPr>
            <p:spPr>
              <a:xfrm>
                <a:off x="7642586" y="1780470"/>
                <a:ext cx="255651" cy="432094"/>
              </a:xfrm>
              <a:custGeom>
                <a:avLst/>
                <a:gdLst>
                  <a:gd name="connsiteX0" fmla="*/ 242219 w 255651"/>
                  <a:gd name="connsiteY0" fmla="*/ 28437 h 432094"/>
                  <a:gd name="connsiteX1" fmla="*/ 131539 w 255651"/>
                  <a:gd name="connsiteY1" fmla="*/ 1195 h 432094"/>
                  <a:gd name="connsiteX2" fmla="*/ -97 w 255651"/>
                  <a:gd name="connsiteY2" fmla="*/ 81300 h 432094"/>
                  <a:gd name="connsiteX3" fmla="*/ 28954 w 255651"/>
                  <a:gd name="connsiteY3" fmla="*/ 237320 h 432094"/>
                  <a:gd name="connsiteX4" fmla="*/ 195261 w 255651"/>
                  <a:gd name="connsiteY4" fmla="*/ 431916 h 432094"/>
                  <a:gd name="connsiteX5" fmla="*/ 255555 w 255651"/>
                  <a:gd name="connsiteY5" fmla="*/ 241416 h 4320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55651" h="432094">
                    <a:moveTo>
                      <a:pt x="242219" y="28437"/>
                    </a:moveTo>
                    <a:cubicBezTo>
                      <a:pt x="242219" y="28437"/>
                      <a:pt x="169639" y="-7568"/>
                      <a:pt x="131539" y="1195"/>
                    </a:cubicBezTo>
                    <a:cubicBezTo>
                      <a:pt x="93439" y="9958"/>
                      <a:pt x="-97" y="81300"/>
                      <a:pt x="-97" y="81300"/>
                    </a:cubicBezTo>
                    <a:cubicBezTo>
                      <a:pt x="-97" y="81300"/>
                      <a:pt x="38003" y="237415"/>
                      <a:pt x="28954" y="237320"/>
                    </a:cubicBezTo>
                    <a:cubicBezTo>
                      <a:pt x="-17337" y="236748"/>
                      <a:pt x="195261" y="431916"/>
                      <a:pt x="195261" y="431916"/>
                    </a:cubicBezTo>
                    <a:lnTo>
                      <a:pt x="255555" y="241416"/>
                    </a:lnTo>
                    <a:close/>
                  </a:path>
                </a:pathLst>
              </a:custGeom>
              <a:solidFill>
                <a:srgbClr val="EDEDE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704C3B78-FC36-7FA0-A72B-1C990D2AC933}"/>
                  </a:ext>
                </a:extLst>
              </p:cNvPr>
              <p:cNvSpPr/>
              <p:nvPr/>
            </p:nvSpPr>
            <p:spPr>
              <a:xfrm>
                <a:off x="7617821" y="1691167"/>
                <a:ext cx="181723" cy="248983"/>
              </a:xfrm>
              <a:custGeom>
                <a:avLst/>
                <a:gdLst>
                  <a:gd name="connsiteX0" fmla="*/ 116680 w 181723"/>
                  <a:gd name="connsiteY0" fmla="*/ 248804 h 248983"/>
                  <a:gd name="connsiteX1" fmla="*/ 171353 w 181723"/>
                  <a:gd name="connsiteY1" fmla="*/ 82021 h 248983"/>
                  <a:gd name="connsiteX2" fmla="*/ 47528 w 181723"/>
                  <a:gd name="connsiteY2" fmla="*/ -179 h 248983"/>
                  <a:gd name="connsiteX3" fmla="*/ -97 w 181723"/>
                  <a:gd name="connsiteY3" fmla="*/ 137743 h 248983"/>
                  <a:gd name="connsiteX4" fmla="*/ 61054 w 181723"/>
                  <a:gd name="connsiteY4" fmla="*/ 194131 h 248983"/>
                  <a:gd name="connsiteX5" fmla="*/ 116680 w 181723"/>
                  <a:gd name="connsiteY5" fmla="*/ 248804 h 2489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81723" h="248983">
                    <a:moveTo>
                      <a:pt x="116680" y="248804"/>
                    </a:moveTo>
                    <a:cubicBezTo>
                      <a:pt x="196785" y="234612"/>
                      <a:pt x="186022" y="138219"/>
                      <a:pt x="171353" y="82021"/>
                    </a:cubicBezTo>
                    <a:lnTo>
                      <a:pt x="47528" y="-179"/>
                    </a:lnTo>
                    <a:lnTo>
                      <a:pt x="-97" y="137743"/>
                    </a:lnTo>
                    <a:cubicBezTo>
                      <a:pt x="-97" y="137743"/>
                      <a:pt x="41527" y="187177"/>
                      <a:pt x="61054" y="194131"/>
                    </a:cubicBezTo>
                    <a:cubicBezTo>
                      <a:pt x="98296" y="207180"/>
                      <a:pt x="116680" y="248804"/>
                      <a:pt x="116680" y="248804"/>
                    </a:cubicBezTo>
                    <a:close/>
                  </a:path>
                </a:pathLst>
              </a:custGeom>
              <a:solidFill>
                <a:srgbClr val="E8C5A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id="{EC6A0C0E-33F9-EF53-DD27-863841D6CF54}"/>
                  </a:ext>
                </a:extLst>
              </p:cNvPr>
              <p:cNvSpPr/>
              <p:nvPr/>
            </p:nvSpPr>
            <p:spPr>
              <a:xfrm>
                <a:off x="7714595" y="1931959"/>
                <a:ext cx="92868" cy="278701"/>
              </a:xfrm>
              <a:custGeom>
                <a:avLst/>
                <a:gdLst>
                  <a:gd name="connsiteX0" fmla="*/ 20382 w 92868"/>
                  <a:gd name="connsiteY0" fmla="*/ 86403 h 278701"/>
                  <a:gd name="connsiteX1" fmla="*/ 13048 w 92868"/>
                  <a:gd name="connsiteY1" fmla="*/ 71258 h 278701"/>
                  <a:gd name="connsiteX2" fmla="*/ -97 w 92868"/>
                  <a:gd name="connsiteY2" fmla="*/ 54589 h 278701"/>
                  <a:gd name="connsiteX3" fmla="*/ 6190 w 92868"/>
                  <a:gd name="connsiteY3" fmla="*/ 4011 h 278701"/>
                  <a:gd name="connsiteX4" fmla="*/ 20668 w 92868"/>
                  <a:gd name="connsiteY4" fmla="*/ -179 h 278701"/>
                  <a:gd name="connsiteX5" fmla="*/ 49814 w 92868"/>
                  <a:gd name="connsiteY5" fmla="*/ 38587 h 278701"/>
                  <a:gd name="connsiteX6" fmla="*/ 41527 w 92868"/>
                  <a:gd name="connsiteY6" fmla="*/ 64590 h 278701"/>
                  <a:gd name="connsiteX7" fmla="*/ 43433 w 92868"/>
                  <a:gd name="connsiteY7" fmla="*/ 87260 h 278701"/>
                  <a:gd name="connsiteX8" fmla="*/ 92772 w 92868"/>
                  <a:gd name="connsiteY8" fmla="*/ 220610 h 278701"/>
                  <a:gd name="connsiteX9" fmla="*/ 79627 w 92868"/>
                  <a:gd name="connsiteY9" fmla="*/ 278522 h 278701"/>
                  <a:gd name="connsiteX10" fmla="*/ 43623 w 92868"/>
                  <a:gd name="connsiteY10" fmla="*/ 233659 h 278701"/>
                  <a:gd name="connsiteX11" fmla="*/ 20382 w 92868"/>
                  <a:gd name="connsiteY11" fmla="*/ 86403 h 2787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92868" h="278701">
                    <a:moveTo>
                      <a:pt x="20382" y="86403"/>
                    </a:moveTo>
                    <a:cubicBezTo>
                      <a:pt x="19096" y="80869"/>
                      <a:pt x="16591" y="75697"/>
                      <a:pt x="13048" y="71258"/>
                    </a:cubicBezTo>
                    <a:lnTo>
                      <a:pt x="-97" y="54589"/>
                    </a:lnTo>
                    <a:lnTo>
                      <a:pt x="6190" y="4011"/>
                    </a:lnTo>
                    <a:lnTo>
                      <a:pt x="20668" y="-179"/>
                    </a:lnTo>
                    <a:lnTo>
                      <a:pt x="49814" y="38587"/>
                    </a:lnTo>
                    <a:lnTo>
                      <a:pt x="41527" y="64590"/>
                    </a:lnTo>
                    <a:cubicBezTo>
                      <a:pt x="39613" y="72144"/>
                      <a:pt x="40289" y="80126"/>
                      <a:pt x="43433" y="87260"/>
                    </a:cubicBezTo>
                    <a:lnTo>
                      <a:pt x="92772" y="220610"/>
                    </a:lnTo>
                    <a:lnTo>
                      <a:pt x="79627" y="278522"/>
                    </a:lnTo>
                    <a:cubicBezTo>
                      <a:pt x="79627" y="278522"/>
                      <a:pt x="50100" y="247566"/>
                      <a:pt x="43623" y="233659"/>
                    </a:cubicBezTo>
                    <a:cubicBezTo>
                      <a:pt x="20763" y="184320"/>
                      <a:pt x="20382" y="86403"/>
                      <a:pt x="20382" y="86403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8" name="Freeform: Shape 117">
                <a:extLst>
                  <a:ext uri="{FF2B5EF4-FFF2-40B4-BE49-F238E27FC236}">
                    <a16:creationId xmlns:a16="http://schemas.microsoft.com/office/drawing/2014/main" id="{1A16B31B-902A-7A6B-4E87-C2A3BE2AF677}"/>
                  </a:ext>
                </a:extLst>
              </p:cNvPr>
              <p:cNvSpPr/>
              <p:nvPr/>
            </p:nvSpPr>
            <p:spPr>
              <a:xfrm>
                <a:off x="7654046" y="1853092"/>
                <a:ext cx="74123" cy="148395"/>
              </a:xfrm>
              <a:custGeom>
                <a:avLst/>
                <a:gdLst>
                  <a:gd name="connsiteX0" fmla="*/ 66262 w 74123"/>
                  <a:gd name="connsiteY0" fmla="*/ 73925 h 148395"/>
                  <a:gd name="connsiteX1" fmla="*/ 72740 w 74123"/>
                  <a:gd name="connsiteY1" fmla="*/ 94880 h 148395"/>
                  <a:gd name="connsiteX2" fmla="*/ 63215 w 74123"/>
                  <a:gd name="connsiteY2" fmla="*/ 141362 h 148395"/>
                  <a:gd name="connsiteX3" fmla="*/ 45784 w 74123"/>
                  <a:gd name="connsiteY3" fmla="*/ 134123 h 148395"/>
                  <a:gd name="connsiteX4" fmla="*/ 7684 w 74123"/>
                  <a:gd name="connsiteY4" fmla="*/ 55065 h 148395"/>
                  <a:gd name="connsiteX5" fmla="*/ 6922 w 74123"/>
                  <a:gd name="connsiteY5" fmla="*/ -179 h 148395"/>
                  <a:gd name="connsiteX6" fmla="*/ 17685 w 74123"/>
                  <a:gd name="connsiteY6" fmla="*/ 22776 h 148395"/>
                  <a:gd name="connsiteX7" fmla="*/ 66262 w 74123"/>
                  <a:gd name="connsiteY7" fmla="*/ 73925 h 148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123" h="148395">
                    <a:moveTo>
                      <a:pt x="66262" y="73925"/>
                    </a:moveTo>
                    <a:cubicBezTo>
                      <a:pt x="76359" y="76687"/>
                      <a:pt x="74264" y="87451"/>
                      <a:pt x="72740" y="94880"/>
                    </a:cubicBezTo>
                    <a:lnTo>
                      <a:pt x="63215" y="141362"/>
                    </a:lnTo>
                    <a:cubicBezTo>
                      <a:pt x="59785" y="155459"/>
                      <a:pt x="50927" y="145172"/>
                      <a:pt x="45784" y="134123"/>
                    </a:cubicBezTo>
                    <a:lnTo>
                      <a:pt x="7684" y="55065"/>
                    </a:lnTo>
                    <a:cubicBezTo>
                      <a:pt x="-9366" y="12013"/>
                      <a:pt x="6922" y="-179"/>
                      <a:pt x="6922" y="-179"/>
                    </a:cubicBezTo>
                    <a:cubicBezTo>
                      <a:pt x="10055" y="7679"/>
                      <a:pt x="13646" y="15346"/>
                      <a:pt x="17685" y="22776"/>
                    </a:cubicBezTo>
                    <a:cubicBezTo>
                      <a:pt x="26162" y="39445"/>
                      <a:pt x="37116" y="65829"/>
                      <a:pt x="66262" y="7392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D59AB1E2-07A3-A7D6-47A6-A0993F0405E2}"/>
                  </a:ext>
                </a:extLst>
              </p:cNvPr>
              <p:cNvSpPr/>
              <p:nvPr/>
            </p:nvSpPr>
            <p:spPr>
              <a:xfrm>
                <a:off x="7727342" y="1766517"/>
                <a:ext cx="107772" cy="239306"/>
              </a:xfrm>
              <a:custGeom>
                <a:avLst/>
                <a:gdLst>
                  <a:gd name="connsiteX0" fmla="*/ 53451 w 107772"/>
                  <a:gd name="connsiteY0" fmla="*/ 4 h 239306"/>
                  <a:gd name="connsiteX1" fmla="*/ 65166 w 107772"/>
                  <a:gd name="connsiteY1" fmla="*/ 41818 h 239306"/>
                  <a:gd name="connsiteX2" fmla="*/ 4207 w 107772"/>
                  <a:gd name="connsiteY2" fmla="*/ 157738 h 239306"/>
                  <a:gd name="connsiteX3" fmla="*/ 6969 w 107772"/>
                  <a:gd name="connsiteY3" fmla="*/ 182312 h 239306"/>
                  <a:gd name="connsiteX4" fmla="*/ 38210 w 107772"/>
                  <a:gd name="connsiteY4" fmla="*/ 230890 h 239306"/>
                  <a:gd name="connsiteX5" fmla="*/ 55070 w 107772"/>
                  <a:gd name="connsiteY5" fmla="*/ 231366 h 239306"/>
                  <a:gd name="connsiteX6" fmla="*/ 97742 w 107772"/>
                  <a:gd name="connsiteY6" fmla="*/ 136878 h 239306"/>
                  <a:gd name="connsiteX7" fmla="*/ 79359 w 107772"/>
                  <a:gd name="connsiteY7" fmla="*/ 12100 h 239306"/>
                  <a:gd name="connsiteX8" fmla="*/ 53451 w 107772"/>
                  <a:gd name="connsiteY8" fmla="*/ 4 h 2393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7772" h="239306">
                    <a:moveTo>
                      <a:pt x="53451" y="4"/>
                    </a:moveTo>
                    <a:cubicBezTo>
                      <a:pt x="53451" y="4"/>
                      <a:pt x="65262" y="8005"/>
                      <a:pt x="65166" y="41818"/>
                    </a:cubicBezTo>
                    <a:cubicBezTo>
                      <a:pt x="65166" y="111541"/>
                      <a:pt x="4207" y="157738"/>
                      <a:pt x="4207" y="157738"/>
                    </a:cubicBezTo>
                    <a:cubicBezTo>
                      <a:pt x="-2842" y="164596"/>
                      <a:pt x="-746" y="168596"/>
                      <a:pt x="6969" y="182312"/>
                    </a:cubicBezTo>
                    <a:lnTo>
                      <a:pt x="38210" y="230890"/>
                    </a:lnTo>
                    <a:cubicBezTo>
                      <a:pt x="45545" y="243939"/>
                      <a:pt x="52117" y="239462"/>
                      <a:pt x="55070" y="231366"/>
                    </a:cubicBezTo>
                    <a:cubicBezTo>
                      <a:pt x="55070" y="231366"/>
                      <a:pt x="89360" y="159643"/>
                      <a:pt x="97742" y="136878"/>
                    </a:cubicBezTo>
                    <a:cubicBezTo>
                      <a:pt x="117649" y="83252"/>
                      <a:pt x="105648" y="48010"/>
                      <a:pt x="79359" y="12100"/>
                    </a:cubicBezTo>
                    <a:cubicBezTo>
                      <a:pt x="73701" y="3499"/>
                      <a:pt x="63680" y="-1187"/>
                      <a:pt x="53451" y="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24BB06F6-7117-5B43-516E-5660B2F9CC3E}"/>
                  </a:ext>
                </a:extLst>
              </p:cNvPr>
              <p:cNvSpPr/>
              <p:nvPr/>
            </p:nvSpPr>
            <p:spPr>
              <a:xfrm>
                <a:off x="7538831" y="1750194"/>
                <a:ext cx="827569" cy="845752"/>
              </a:xfrm>
              <a:custGeom>
                <a:avLst/>
                <a:gdLst>
                  <a:gd name="connsiteX0" fmla="*/ 734309 w 827569"/>
                  <a:gd name="connsiteY0" fmla="*/ 475241 h 845752"/>
                  <a:gd name="connsiteX1" fmla="*/ 499899 w 827569"/>
                  <a:gd name="connsiteY1" fmla="*/ 101004 h 845752"/>
                  <a:gd name="connsiteX2" fmla="*/ 215292 w 827569"/>
                  <a:gd name="connsiteY2" fmla="*/ -56 h 845752"/>
                  <a:gd name="connsiteX3" fmla="*/ 227103 w 827569"/>
                  <a:gd name="connsiteY3" fmla="*/ 6992 h 845752"/>
                  <a:gd name="connsiteX4" fmla="*/ 276919 w 827569"/>
                  <a:gd name="connsiteY4" fmla="*/ 128055 h 845752"/>
                  <a:gd name="connsiteX5" fmla="*/ 254820 w 827569"/>
                  <a:gd name="connsiteY5" fmla="*/ 456191 h 845752"/>
                  <a:gd name="connsiteX6" fmla="*/ 177287 w 827569"/>
                  <a:gd name="connsiteY6" fmla="*/ 362846 h 845752"/>
                  <a:gd name="connsiteX7" fmla="*/ 137949 w 827569"/>
                  <a:gd name="connsiteY7" fmla="*/ 75286 h 845752"/>
                  <a:gd name="connsiteX8" fmla="*/ 122 w 827569"/>
                  <a:gd name="connsiteY8" fmla="*/ 176632 h 845752"/>
                  <a:gd name="connsiteX9" fmla="*/ 245486 w 827569"/>
                  <a:gd name="connsiteY9" fmla="*/ 534677 h 845752"/>
                  <a:gd name="connsiteX10" fmla="*/ 332068 w 827569"/>
                  <a:gd name="connsiteY10" fmla="*/ 646215 h 845752"/>
                  <a:gd name="connsiteX11" fmla="*/ 275585 w 827569"/>
                  <a:gd name="connsiteY11" fmla="*/ 753752 h 845752"/>
                  <a:gd name="connsiteX12" fmla="*/ 366168 w 827569"/>
                  <a:gd name="connsiteY12" fmla="*/ 787852 h 845752"/>
                  <a:gd name="connsiteX13" fmla="*/ 452750 w 827569"/>
                  <a:gd name="connsiteY13" fmla="*/ 693459 h 845752"/>
                  <a:gd name="connsiteX14" fmla="*/ 486469 w 827569"/>
                  <a:gd name="connsiteY14" fmla="*/ 832619 h 845752"/>
                  <a:gd name="connsiteX15" fmla="*/ 501232 w 827569"/>
                  <a:gd name="connsiteY15" fmla="*/ 845573 h 845752"/>
                  <a:gd name="connsiteX16" fmla="*/ 779362 w 827569"/>
                  <a:gd name="connsiteY16" fmla="*/ 758991 h 845752"/>
                  <a:gd name="connsiteX17" fmla="*/ 826987 w 827569"/>
                  <a:gd name="connsiteY17" fmla="*/ 714414 h 845752"/>
                  <a:gd name="connsiteX18" fmla="*/ 734309 w 827569"/>
                  <a:gd name="connsiteY18" fmla="*/ 475241 h 8457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827569" h="845752">
                    <a:moveTo>
                      <a:pt x="734309" y="475241"/>
                    </a:moveTo>
                    <a:cubicBezTo>
                      <a:pt x="602483" y="183776"/>
                      <a:pt x="499899" y="101004"/>
                      <a:pt x="499899" y="101004"/>
                    </a:cubicBezTo>
                    <a:cubicBezTo>
                      <a:pt x="373978" y="-7867"/>
                      <a:pt x="215292" y="-56"/>
                      <a:pt x="215292" y="-56"/>
                    </a:cubicBezTo>
                    <a:lnTo>
                      <a:pt x="227103" y="6992"/>
                    </a:lnTo>
                    <a:cubicBezTo>
                      <a:pt x="238438" y="13945"/>
                      <a:pt x="275585" y="15279"/>
                      <a:pt x="276919" y="128055"/>
                    </a:cubicBezTo>
                    <a:cubicBezTo>
                      <a:pt x="277585" y="182538"/>
                      <a:pt x="254154" y="452953"/>
                      <a:pt x="254820" y="456191"/>
                    </a:cubicBezTo>
                    <a:cubicBezTo>
                      <a:pt x="255487" y="459430"/>
                      <a:pt x="210720" y="405042"/>
                      <a:pt x="177287" y="362846"/>
                    </a:cubicBezTo>
                    <a:cubicBezTo>
                      <a:pt x="113088" y="281979"/>
                      <a:pt x="129662" y="112720"/>
                      <a:pt x="137949" y="75286"/>
                    </a:cubicBezTo>
                    <a:cubicBezTo>
                      <a:pt x="117184" y="90431"/>
                      <a:pt x="-5974" y="142914"/>
                      <a:pt x="122" y="176632"/>
                    </a:cubicBezTo>
                    <a:cubicBezTo>
                      <a:pt x="13838" y="251975"/>
                      <a:pt x="30316" y="333985"/>
                      <a:pt x="245486" y="534677"/>
                    </a:cubicBezTo>
                    <a:cubicBezTo>
                      <a:pt x="253011" y="541821"/>
                      <a:pt x="328068" y="613354"/>
                      <a:pt x="332068" y="646215"/>
                    </a:cubicBezTo>
                    <a:cubicBezTo>
                      <a:pt x="334449" y="666503"/>
                      <a:pt x="275585" y="753752"/>
                      <a:pt x="275585" y="753752"/>
                    </a:cubicBezTo>
                    <a:cubicBezTo>
                      <a:pt x="282919" y="778327"/>
                      <a:pt x="330544" y="816427"/>
                      <a:pt x="366168" y="787852"/>
                    </a:cubicBezTo>
                    <a:cubicBezTo>
                      <a:pt x="385789" y="772135"/>
                      <a:pt x="452750" y="693459"/>
                      <a:pt x="452750" y="693459"/>
                    </a:cubicBezTo>
                    <a:cubicBezTo>
                      <a:pt x="452750" y="693459"/>
                      <a:pt x="467133" y="802330"/>
                      <a:pt x="486469" y="832619"/>
                    </a:cubicBezTo>
                    <a:cubicBezTo>
                      <a:pt x="490250" y="838086"/>
                      <a:pt x="495317" y="842535"/>
                      <a:pt x="501232" y="845573"/>
                    </a:cubicBezTo>
                    <a:cubicBezTo>
                      <a:pt x="598006" y="845573"/>
                      <a:pt x="725451" y="799758"/>
                      <a:pt x="779362" y="758991"/>
                    </a:cubicBezTo>
                    <a:cubicBezTo>
                      <a:pt x="827845" y="722224"/>
                      <a:pt x="826987" y="714414"/>
                      <a:pt x="826987" y="714414"/>
                    </a:cubicBezTo>
                    <a:cubicBezTo>
                      <a:pt x="833940" y="697364"/>
                      <a:pt x="764408" y="541821"/>
                      <a:pt x="734309" y="475241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id="{CF1417D0-E363-838B-E65F-F2E04909FC5E}"/>
                  </a:ext>
                </a:extLst>
              </p:cNvPr>
              <p:cNvSpPr/>
              <p:nvPr/>
            </p:nvSpPr>
            <p:spPr>
              <a:xfrm>
                <a:off x="7857852" y="2223519"/>
                <a:ext cx="141530" cy="234410"/>
              </a:xfrm>
              <a:custGeom>
                <a:avLst/>
                <a:gdLst>
                  <a:gd name="connsiteX0" fmla="*/ 125823 w 141530"/>
                  <a:gd name="connsiteY0" fmla="*/ 168413 h 234410"/>
                  <a:gd name="connsiteX1" fmla="*/ 9428 w 141530"/>
                  <a:gd name="connsiteY1" fmla="*/ -179 h 234410"/>
                  <a:gd name="connsiteX2" fmla="*/ -97 w 141530"/>
                  <a:gd name="connsiteY2" fmla="*/ 4869 h 234410"/>
                  <a:gd name="connsiteX3" fmla="*/ 116965 w 141530"/>
                  <a:gd name="connsiteY3" fmla="*/ 174700 h 234410"/>
                  <a:gd name="connsiteX4" fmla="*/ 130395 w 141530"/>
                  <a:gd name="connsiteY4" fmla="*/ 224611 h 234410"/>
                  <a:gd name="connsiteX5" fmla="*/ 133063 w 141530"/>
                  <a:gd name="connsiteY5" fmla="*/ 220134 h 234410"/>
                  <a:gd name="connsiteX6" fmla="*/ 140587 w 141530"/>
                  <a:gd name="connsiteY6" fmla="*/ 234231 h 234410"/>
                  <a:gd name="connsiteX7" fmla="*/ 125823 w 141530"/>
                  <a:gd name="connsiteY7" fmla="*/ 168413 h 234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1530" h="234410">
                    <a:moveTo>
                      <a:pt x="125823" y="168413"/>
                    </a:moveTo>
                    <a:cubicBezTo>
                      <a:pt x="68673" y="90594"/>
                      <a:pt x="24859" y="27634"/>
                      <a:pt x="9428" y="-179"/>
                    </a:cubicBezTo>
                    <a:lnTo>
                      <a:pt x="-97" y="4869"/>
                    </a:lnTo>
                    <a:cubicBezTo>
                      <a:pt x="15524" y="33444"/>
                      <a:pt x="59339" y="96499"/>
                      <a:pt x="116965" y="174700"/>
                    </a:cubicBezTo>
                    <a:cubicBezTo>
                      <a:pt x="126795" y="189416"/>
                      <a:pt x="131510" y="206951"/>
                      <a:pt x="130395" y="224611"/>
                    </a:cubicBezTo>
                    <a:lnTo>
                      <a:pt x="133063" y="220134"/>
                    </a:lnTo>
                    <a:cubicBezTo>
                      <a:pt x="133063" y="220134"/>
                      <a:pt x="135920" y="225659"/>
                      <a:pt x="140587" y="234231"/>
                    </a:cubicBezTo>
                    <a:cubicBezTo>
                      <a:pt x="143635" y="211238"/>
                      <a:pt x="138397" y="187901"/>
                      <a:pt x="125823" y="168413"/>
                    </a:cubicBezTo>
                    <a:close/>
                  </a:path>
                </a:pathLst>
              </a:custGeom>
              <a:solidFill>
                <a:srgbClr val="38373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3CBBB14F-1BF4-EE4C-1E09-110646286B01}"/>
                  </a:ext>
                </a:extLst>
              </p:cNvPr>
              <p:cNvSpPr/>
              <p:nvPr/>
            </p:nvSpPr>
            <p:spPr>
              <a:xfrm>
                <a:off x="7634204" y="1862807"/>
                <a:ext cx="160877" cy="347948"/>
              </a:xfrm>
              <a:custGeom>
                <a:avLst/>
                <a:gdLst>
                  <a:gd name="connsiteX0" fmla="*/ 36670 w 160877"/>
                  <a:gd name="connsiteY0" fmla="*/ 16585 h 347948"/>
                  <a:gd name="connsiteX1" fmla="*/ 17620 w 160877"/>
                  <a:gd name="connsiteY1" fmla="*/ -179 h 347948"/>
                  <a:gd name="connsiteX2" fmla="*/ 8761 w 160877"/>
                  <a:gd name="connsiteY2" fmla="*/ 13251 h 347948"/>
                  <a:gd name="connsiteX3" fmla="*/ 3523 w 160877"/>
                  <a:gd name="connsiteY3" fmla="*/ 51351 h 347948"/>
                  <a:gd name="connsiteX4" fmla="*/ -97 w 160877"/>
                  <a:gd name="connsiteY4" fmla="*/ 144410 h 347948"/>
                  <a:gd name="connsiteX5" fmla="*/ 18953 w 160877"/>
                  <a:gd name="connsiteY5" fmla="*/ 171080 h 347948"/>
                  <a:gd name="connsiteX6" fmla="*/ 43909 w 160877"/>
                  <a:gd name="connsiteY6" fmla="*/ 184796 h 347948"/>
                  <a:gd name="connsiteX7" fmla="*/ 36956 w 160877"/>
                  <a:gd name="connsiteY7" fmla="*/ 216419 h 347948"/>
                  <a:gd name="connsiteX8" fmla="*/ 46481 w 160877"/>
                  <a:gd name="connsiteY8" fmla="*/ 250900 h 347948"/>
                  <a:gd name="connsiteX9" fmla="*/ 160781 w 160877"/>
                  <a:gd name="connsiteY9" fmla="*/ 347769 h 347948"/>
                  <a:gd name="connsiteX10" fmla="*/ 87247 w 160877"/>
                  <a:gd name="connsiteY10" fmla="*/ 219753 h 347948"/>
                  <a:gd name="connsiteX11" fmla="*/ 36670 w 160877"/>
                  <a:gd name="connsiteY11" fmla="*/ 16585 h 3479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60877" h="347948">
                    <a:moveTo>
                      <a:pt x="36670" y="16585"/>
                    </a:moveTo>
                    <a:lnTo>
                      <a:pt x="17620" y="-179"/>
                    </a:lnTo>
                    <a:cubicBezTo>
                      <a:pt x="17620" y="-179"/>
                      <a:pt x="10190" y="10393"/>
                      <a:pt x="8761" y="13251"/>
                    </a:cubicBezTo>
                    <a:cubicBezTo>
                      <a:pt x="5333" y="25662"/>
                      <a:pt x="3570" y="38473"/>
                      <a:pt x="3523" y="51351"/>
                    </a:cubicBezTo>
                    <a:lnTo>
                      <a:pt x="-97" y="144410"/>
                    </a:lnTo>
                    <a:cubicBezTo>
                      <a:pt x="18" y="156421"/>
                      <a:pt x="7628" y="167080"/>
                      <a:pt x="18953" y="171080"/>
                    </a:cubicBezTo>
                    <a:lnTo>
                      <a:pt x="43909" y="184796"/>
                    </a:lnTo>
                    <a:lnTo>
                      <a:pt x="36956" y="216419"/>
                    </a:lnTo>
                    <a:cubicBezTo>
                      <a:pt x="32288" y="235469"/>
                      <a:pt x="35432" y="239851"/>
                      <a:pt x="46481" y="250900"/>
                    </a:cubicBezTo>
                    <a:cubicBezTo>
                      <a:pt x="82685" y="285361"/>
                      <a:pt x="120852" y="317708"/>
                      <a:pt x="160781" y="347769"/>
                    </a:cubicBezTo>
                    <a:cubicBezTo>
                      <a:pt x="160781" y="347769"/>
                      <a:pt x="110584" y="269283"/>
                      <a:pt x="87247" y="219753"/>
                    </a:cubicBezTo>
                    <a:cubicBezTo>
                      <a:pt x="35146" y="107358"/>
                      <a:pt x="36670" y="16585"/>
                      <a:pt x="36670" y="16585"/>
                    </a:cubicBezTo>
                    <a:close/>
                  </a:path>
                </a:pathLst>
              </a:custGeom>
              <a:solidFill>
                <a:srgbClr val="7A797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id="{DD322280-5737-2574-16B8-09F12CBD4CF6}"/>
                  </a:ext>
                </a:extLst>
              </p:cNvPr>
              <p:cNvSpPr/>
              <p:nvPr/>
            </p:nvSpPr>
            <p:spPr>
              <a:xfrm>
                <a:off x="7755172" y="1751269"/>
                <a:ext cx="122804" cy="474916"/>
              </a:xfrm>
              <a:custGeom>
                <a:avLst/>
                <a:gdLst>
                  <a:gd name="connsiteX0" fmla="*/ -97 w 122804"/>
                  <a:gd name="connsiteY0" fmla="*/ -179 h 474916"/>
                  <a:gd name="connsiteX1" fmla="*/ 46195 w 122804"/>
                  <a:gd name="connsiteY1" fmla="*/ 2392 h 474916"/>
                  <a:gd name="connsiteX2" fmla="*/ 117537 w 122804"/>
                  <a:gd name="connsiteY2" fmla="*/ 67543 h 474916"/>
                  <a:gd name="connsiteX3" fmla="*/ 119823 w 122804"/>
                  <a:gd name="connsiteY3" fmla="*/ 112215 h 474916"/>
                  <a:gd name="connsiteX4" fmla="*/ 121823 w 122804"/>
                  <a:gd name="connsiteY4" fmla="*/ 200322 h 474916"/>
                  <a:gd name="connsiteX5" fmla="*/ 107822 w 122804"/>
                  <a:gd name="connsiteY5" fmla="*/ 235564 h 474916"/>
                  <a:gd name="connsiteX6" fmla="*/ 63245 w 122804"/>
                  <a:gd name="connsiteY6" fmla="*/ 261758 h 474916"/>
                  <a:gd name="connsiteX7" fmla="*/ 95153 w 122804"/>
                  <a:gd name="connsiteY7" fmla="*/ 287666 h 474916"/>
                  <a:gd name="connsiteX8" fmla="*/ 98392 w 122804"/>
                  <a:gd name="connsiteY8" fmla="*/ 314146 h 474916"/>
                  <a:gd name="connsiteX9" fmla="*/ 41718 w 122804"/>
                  <a:gd name="connsiteY9" fmla="*/ 474737 h 474916"/>
                  <a:gd name="connsiteX10" fmla="*/ 33622 w 122804"/>
                  <a:gd name="connsiteY10" fmla="*/ 262234 h 474916"/>
                  <a:gd name="connsiteX11" fmla="*/ 54101 w 122804"/>
                  <a:gd name="connsiteY11" fmla="*/ 111263 h 474916"/>
                  <a:gd name="connsiteX12" fmla="*/ -97 w 122804"/>
                  <a:gd name="connsiteY12" fmla="*/ -179 h 4749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22804" h="474916">
                    <a:moveTo>
                      <a:pt x="-97" y="-179"/>
                    </a:moveTo>
                    <a:lnTo>
                      <a:pt x="46195" y="2392"/>
                    </a:lnTo>
                    <a:cubicBezTo>
                      <a:pt x="46195" y="2392"/>
                      <a:pt x="110679" y="11917"/>
                      <a:pt x="117537" y="67543"/>
                    </a:cubicBezTo>
                    <a:cubicBezTo>
                      <a:pt x="118870" y="78688"/>
                      <a:pt x="119823" y="112215"/>
                      <a:pt x="119823" y="112215"/>
                    </a:cubicBezTo>
                    <a:lnTo>
                      <a:pt x="121823" y="200322"/>
                    </a:lnTo>
                    <a:cubicBezTo>
                      <a:pt x="124681" y="220039"/>
                      <a:pt x="120776" y="228897"/>
                      <a:pt x="107822" y="235564"/>
                    </a:cubicBezTo>
                    <a:lnTo>
                      <a:pt x="63245" y="261758"/>
                    </a:lnTo>
                    <a:lnTo>
                      <a:pt x="95153" y="287666"/>
                    </a:lnTo>
                    <a:cubicBezTo>
                      <a:pt x="105440" y="295762"/>
                      <a:pt x="104678" y="303478"/>
                      <a:pt x="98392" y="314146"/>
                    </a:cubicBezTo>
                    <a:cubicBezTo>
                      <a:pt x="36574" y="425112"/>
                      <a:pt x="41718" y="474737"/>
                      <a:pt x="41718" y="474737"/>
                    </a:cubicBezTo>
                    <a:cubicBezTo>
                      <a:pt x="41718" y="474737"/>
                      <a:pt x="18286" y="429398"/>
                      <a:pt x="33622" y="262234"/>
                    </a:cubicBezTo>
                    <a:cubicBezTo>
                      <a:pt x="37527" y="219562"/>
                      <a:pt x="48195" y="160888"/>
                      <a:pt x="54101" y="111263"/>
                    </a:cubicBezTo>
                    <a:cubicBezTo>
                      <a:pt x="61244" y="46684"/>
                      <a:pt x="-97" y="-179"/>
                      <a:pt x="-97" y="-179"/>
                    </a:cubicBezTo>
                    <a:close/>
                  </a:path>
                </a:pathLst>
              </a:custGeom>
              <a:solidFill>
                <a:srgbClr val="7A797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3ADDDEA0-AC9F-AB47-2C0E-183A41095976}"/>
                  </a:ext>
                </a:extLst>
              </p:cNvPr>
              <p:cNvSpPr/>
              <p:nvPr/>
            </p:nvSpPr>
            <p:spPr>
              <a:xfrm>
                <a:off x="7417489" y="1583135"/>
                <a:ext cx="54218" cy="147179"/>
              </a:xfrm>
              <a:custGeom>
                <a:avLst/>
                <a:gdLst>
                  <a:gd name="connsiteX0" fmla="*/ 54122 w 54218"/>
                  <a:gd name="connsiteY0" fmla="*/ -66 h 147179"/>
                  <a:gd name="connsiteX1" fmla="*/ 7164 w 54218"/>
                  <a:gd name="connsiteY1" fmla="*/ 16698 h 147179"/>
                  <a:gd name="connsiteX2" fmla="*/ 14594 w 54218"/>
                  <a:gd name="connsiteY2" fmla="*/ 106328 h 147179"/>
                  <a:gd name="connsiteX3" fmla="*/ 45645 w 54218"/>
                  <a:gd name="connsiteY3" fmla="*/ 147000 h 147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218" h="147179">
                    <a:moveTo>
                      <a:pt x="54122" y="-66"/>
                    </a:moveTo>
                    <a:cubicBezTo>
                      <a:pt x="54122" y="-66"/>
                      <a:pt x="19356" y="-2638"/>
                      <a:pt x="7164" y="16698"/>
                    </a:cubicBezTo>
                    <a:cubicBezTo>
                      <a:pt x="-5028" y="36034"/>
                      <a:pt x="-1409" y="78230"/>
                      <a:pt x="14594" y="106328"/>
                    </a:cubicBezTo>
                    <a:cubicBezTo>
                      <a:pt x="22709" y="121454"/>
                      <a:pt x="33186" y="135189"/>
                      <a:pt x="45645" y="147000"/>
                    </a:cubicBezTo>
                    <a:close/>
                  </a:path>
                </a:pathLst>
              </a:custGeom>
              <a:solidFill>
                <a:srgbClr val="422D0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id="{E526841A-7307-EB3B-043B-6ABBB57DABAA}"/>
                  </a:ext>
                </a:extLst>
              </p:cNvPr>
              <p:cNvSpPr/>
              <p:nvPr/>
            </p:nvSpPr>
            <p:spPr>
              <a:xfrm>
                <a:off x="7612773" y="1680693"/>
                <a:ext cx="69673" cy="124409"/>
              </a:xfrm>
              <a:custGeom>
                <a:avLst/>
                <a:gdLst>
                  <a:gd name="connsiteX0" fmla="*/ 34765 w 69673"/>
                  <a:gd name="connsiteY0" fmla="*/ 102 h 124409"/>
                  <a:gd name="connsiteX1" fmla="*/ -96 w 69673"/>
                  <a:gd name="connsiteY1" fmla="*/ 38202 h 124409"/>
                  <a:gd name="connsiteX2" fmla="*/ 7809 w 69673"/>
                  <a:gd name="connsiteY2" fmla="*/ 107925 h 124409"/>
                  <a:gd name="connsiteX3" fmla="*/ 24669 w 69673"/>
                  <a:gd name="connsiteY3" fmla="*/ 124118 h 124409"/>
                  <a:gd name="connsiteX4" fmla="*/ 58101 w 69673"/>
                  <a:gd name="connsiteY4" fmla="*/ 87637 h 124409"/>
                  <a:gd name="connsiteX5" fmla="*/ 67055 w 69673"/>
                  <a:gd name="connsiteY5" fmla="*/ 55442 h 124409"/>
                  <a:gd name="connsiteX6" fmla="*/ 34765 w 69673"/>
                  <a:gd name="connsiteY6" fmla="*/ 102 h 1244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9673" h="124409">
                    <a:moveTo>
                      <a:pt x="34765" y="102"/>
                    </a:moveTo>
                    <a:cubicBezTo>
                      <a:pt x="15001" y="1788"/>
                      <a:pt x="-173" y="18362"/>
                      <a:pt x="-96" y="38202"/>
                    </a:cubicBezTo>
                    <a:lnTo>
                      <a:pt x="7809" y="107925"/>
                    </a:lnTo>
                    <a:cubicBezTo>
                      <a:pt x="7809" y="107925"/>
                      <a:pt x="11238" y="122879"/>
                      <a:pt x="24669" y="124118"/>
                    </a:cubicBezTo>
                    <a:cubicBezTo>
                      <a:pt x="44862" y="125832"/>
                      <a:pt x="51434" y="107639"/>
                      <a:pt x="58101" y="87637"/>
                    </a:cubicBezTo>
                    <a:cubicBezTo>
                      <a:pt x="58578" y="86494"/>
                      <a:pt x="66579" y="57157"/>
                      <a:pt x="67055" y="55442"/>
                    </a:cubicBezTo>
                    <a:cubicBezTo>
                      <a:pt x="74008" y="30201"/>
                      <a:pt x="67626" y="-3612"/>
                      <a:pt x="34765" y="102"/>
                    </a:cubicBezTo>
                    <a:close/>
                  </a:path>
                </a:pathLst>
              </a:custGeom>
              <a:solidFill>
                <a:srgbClr val="FFE8D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D458FB45-D7E9-0DA5-7550-CE4AFADBE645}"/>
                  </a:ext>
                </a:extLst>
              </p:cNvPr>
              <p:cNvSpPr/>
              <p:nvPr/>
            </p:nvSpPr>
            <p:spPr>
              <a:xfrm>
                <a:off x="7444213" y="1561150"/>
                <a:ext cx="284247" cy="394377"/>
              </a:xfrm>
              <a:custGeom>
                <a:avLst/>
                <a:gdLst>
                  <a:gd name="connsiteX0" fmla="*/ 125411 w 284247"/>
                  <a:gd name="connsiteY0" fmla="*/ -179 h 394377"/>
                  <a:gd name="connsiteX1" fmla="*/ 252665 w 284247"/>
                  <a:gd name="connsiteY1" fmla="*/ 12679 h 394377"/>
                  <a:gd name="connsiteX2" fmla="*/ 282287 w 284247"/>
                  <a:gd name="connsiteY2" fmla="*/ 254519 h 394377"/>
                  <a:gd name="connsiteX3" fmla="*/ 283907 w 284247"/>
                  <a:gd name="connsiteY3" fmla="*/ 295762 h 394377"/>
                  <a:gd name="connsiteX4" fmla="*/ 259999 w 284247"/>
                  <a:gd name="connsiteY4" fmla="*/ 343387 h 394377"/>
                  <a:gd name="connsiteX5" fmla="*/ 206659 w 284247"/>
                  <a:gd name="connsiteY5" fmla="*/ 383678 h 394377"/>
                  <a:gd name="connsiteX6" fmla="*/ 170083 w 284247"/>
                  <a:gd name="connsiteY6" fmla="*/ 394060 h 394377"/>
                  <a:gd name="connsiteX7" fmla="*/ 131983 w 284247"/>
                  <a:gd name="connsiteY7" fmla="*/ 387679 h 394377"/>
                  <a:gd name="connsiteX8" fmla="*/ 103408 w 284247"/>
                  <a:gd name="connsiteY8" fmla="*/ 361866 h 394377"/>
                  <a:gd name="connsiteX9" fmla="*/ 15207 w 284247"/>
                  <a:gd name="connsiteY9" fmla="*/ 171937 h 394377"/>
                  <a:gd name="connsiteX10" fmla="*/ 17493 w 284247"/>
                  <a:gd name="connsiteY10" fmla="*/ 47255 h 394377"/>
                  <a:gd name="connsiteX11" fmla="*/ 125411 w 284247"/>
                  <a:gd name="connsiteY11" fmla="*/ -179 h 394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84247" h="394377">
                    <a:moveTo>
                      <a:pt x="125411" y="-179"/>
                    </a:moveTo>
                    <a:lnTo>
                      <a:pt x="252665" y="12679"/>
                    </a:lnTo>
                    <a:lnTo>
                      <a:pt x="282287" y="254519"/>
                    </a:lnTo>
                    <a:cubicBezTo>
                      <a:pt x="282287" y="271378"/>
                      <a:pt x="284955" y="281380"/>
                      <a:pt x="283907" y="295762"/>
                    </a:cubicBezTo>
                    <a:cubicBezTo>
                      <a:pt x="282659" y="314203"/>
                      <a:pt x="274048" y="331367"/>
                      <a:pt x="259999" y="343387"/>
                    </a:cubicBezTo>
                    <a:cubicBezTo>
                      <a:pt x="259999" y="343387"/>
                      <a:pt x="234282" y="364438"/>
                      <a:pt x="206659" y="383678"/>
                    </a:cubicBezTo>
                    <a:cubicBezTo>
                      <a:pt x="196048" y="391298"/>
                      <a:pt x="183113" y="394975"/>
                      <a:pt x="170083" y="394060"/>
                    </a:cubicBezTo>
                    <a:cubicBezTo>
                      <a:pt x="156653" y="392346"/>
                      <a:pt x="143032" y="389584"/>
                      <a:pt x="131983" y="387679"/>
                    </a:cubicBezTo>
                    <a:cubicBezTo>
                      <a:pt x="112933" y="384440"/>
                      <a:pt x="103408" y="361866"/>
                      <a:pt x="103408" y="361866"/>
                    </a:cubicBezTo>
                    <a:lnTo>
                      <a:pt x="15207" y="171937"/>
                    </a:lnTo>
                    <a:cubicBezTo>
                      <a:pt x="15207" y="171937"/>
                      <a:pt x="-20703" y="82117"/>
                      <a:pt x="17493" y="47255"/>
                    </a:cubicBezTo>
                    <a:cubicBezTo>
                      <a:pt x="40352" y="25729"/>
                      <a:pt x="125411" y="-179"/>
                      <a:pt x="125411" y="-179"/>
                    </a:cubicBezTo>
                    <a:close/>
                  </a:path>
                </a:pathLst>
              </a:custGeom>
              <a:solidFill>
                <a:srgbClr val="FFE1C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id="{1609C75E-D353-8D1C-5272-C15337342411}"/>
                  </a:ext>
                </a:extLst>
              </p:cNvPr>
              <p:cNvSpPr/>
              <p:nvPr/>
            </p:nvSpPr>
            <p:spPr>
              <a:xfrm>
                <a:off x="7421796" y="1466782"/>
                <a:ext cx="375988" cy="312966"/>
              </a:xfrm>
              <a:custGeom>
                <a:avLst/>
                <a:gdLst>
                  <a:gd name="connsiteX0" fmla="*/ 6667 w 375988"/>
                  <a:gd name="connsiteY0" fmla="*/ 129145 h 312966"/>
                  <a:gd name="connsiteX1" fmla="*/ 55911 w 375988"/>
                  <a:gd name="connsiteY1" fmla="*/ 204107 h 312966"/>
                  <a:gd name="connsiteX2" fmla="*/ 161448 w 375988"/>
                  <a:gd name="connsiteY2" fmla="*/ 246017 h 312966"/>
                  <a:gd name="connsiteX3" fmla="*/ 180498 w 375988"/>
                  <a:gd name="connsiteY3" fmla="*/ 210965 h 312966"/>
                  <a:gd name="connsiteX4" fmla="*/ 217455 w 375988"/>
                  <a:gd name="connsiteY4" fmla="*/ 244017 h 312966"/>
                  <a:gd name="connsiteX5" fmla="*/ 232409 w 375988"/>
                  <a:gd name="connsiteY5" fmla="*/ 280974 h 312966"/>
                  <a:gd name="connsiteX6" fmla="*/ 253269 w 375988"/>
                  <a:gd name="connsiteY6" fmla="*/ 305739 h 312966"/>
                  <a:gd name="connsiteX7" fmla="*/ 261365 w 375988"/>
                  <a:gd name="connsiteY7" fmla="*/ 298786 h 312966"/>
                  <a:gd name="connsiteX8" fmla="*/ 292226 w 375988"/>
                  <a:gd name="connsiteY8" fmla="*/ 250303 h 312966"/>
                  <a:gd name="connsiteX9" fmla="*/ 319849 w 375988"/>
                  <a:gd name="connsiteY9" fmla="*/ 284212 h 312966"/>
                  <a:gd name="connsiteX10" fmla="*/ 362426 w 375988"/>
                  <a:gd name="connsiteY10" fmla="*/ 312787 h 312966"/>
                  <a:gd name="connsiteX11" fmla="*/ 367188 w 375988"/>
                  <a:gd name="connsiteY11" fmla="*/ 299929 h 312966"/>
                  <a:gd name="connsiteX12" fmla="*/ 374046 w 375988"/>
                  <a:gd name="connsiteY12" fmla="*/ 241445 h 312966"/>
                  <a:gd name="connsiteX13" fmla="*/ 99345 w 375988"/>
                  <a:gd name="connsiteY13" fmla="*/ 26371 h 312966"/>
                  <a:gd name="connsiteX14" fmla="*/ 6667 w 375988"/>
                  <a:gd name="connsiteY14" fmla="*/ 129145 h 3129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75988" h="312966">
                    <a:moveTo>
                      <a:pt x="6667" y="129145"/>
                    </a:moveTo>
                    <a:cubicBezTo>
                      <a:pt x="-14383" y="160387"/>
                      <a:pt x="16954" y="183152"/>
                      <a:pt x="55911" y="204107"/>
                    </a:cubicBezTo>
                    <a:cubicBezTo>
                      <a:pt x="60483" y="206488"/>
                      <a:pt x="158686" y="247446"/>
                      <a:pt x="161448" y="246017"/>
                    </a:cubicBezTo>
                    <a:cubicBezTo>
                      <a:pt x="164210" y="244588"/>
                      <a:pt x="169735" y="209632"/>
                      <a:pt x="180498" y="210965"/>
                    </a:cubicBezTo>
                    <a:cubicBezTo>
                      <a:pt x="203739" y="213632"/>
                      <a:pt x="208216" y="223443"/>
                      <a:pt x="217455" y="244017"/>
                    </a:cubicBezTo>
                    <a:lnTo>
                      <a:pt x="232409" y="280974"/>
                    </a:lnTo>
                    <a:cubicBezTo>
                      <a:pt x="236029" y="292785"/>
                      <a:pt x="244411" y="304215"/>
                      <a:pt x="253269" y="305739"/>
                    </a:cubicBezTo>
                    <a:cubicBezTo>
                      <a:pt x="264699" y="307739"/>
                      <a:pt x="260413" y="302405"/>
                      <a:pt x="261365" y="298786"/>
                    </a:cubicBezTo>
                    <a:cubicBezTo>
                      <a:pt x="261365" y="298786"/>
                      <a:pt x="261365" y="249446"/>
                      <a:pt x="292226" y="250303"/>
                    </a:cubicBezTo>
                    <a:cubicBezTo>
                      <a:pt x="318420" y="251161"/>
                      <a:pt x="320801" y="280879"/>
                      <a:pt x="319849" y="284212"/>
                    </a:cubicBezTo>
                    <a:lnTo>
                      <a:pt x="362426" y="312787"/>
                    </a:lnTo>
                    <a:cubicBezTo>
                      <a:pt x="365283" y="311644"/>
                      <a:pt x="366903" y="303262"/>
                      <a:pt x="367188" y="299929"/>
                    </a:cubicBezTo>
                    <a:cubicBezTo>
                      <a:pt x="367855" y="292785"/>
                      <a:pt x="371474" y="265162"/>
                      <a:pt x="374046" y="241445"/>
                    </a:cubicBezTo>
                    <a:cubicBezTo>
                      <a:pt x="394049" y="53326"/>
                      <a:pt x="248126" y="-52973"/>
                      <a:pt x="99345" y="26371"/>
                    </a:cubicBezTo>
                    <a:cubicBezTo>
                      <a:pt x="38862" y="58946"/>
                      <a:pt x="6667" y="129145"/>
                      <a:pt x="6667" y="129145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8" name="Freeform: Shape 127">
                <a:extLst>
                  <a:ext uri="{FF2B5EF4-FFF2-40B4-BE49-F238E27FC236}">
                    <a16:creationId xmlns:a16="http://schemas.microsoft.com/office/drawing/2014/main" id="{3CDA4648-4466-D6B6-D76E-5C1BA5216946}"/>
                  </a:ext>
                </a:extLst>
              </p:cNvPr>
              <p:cNvSpPr/>
              <p:nvPr/>
            </p:nvSpPr>
            <p:spPr>
              <a:xfrm>
                <a:off x="7678210" y="1683442"/>
                <a:ext cx="78868" cy="124053"/>
              </a:xfrm>
              <a:custGeom>
                <a:avLst/>
                <a:gdLst>
                  <a:gd name="connsiteX0" fmla="*/ 43909 w 78868"/>
                  <a:gd name="connsiteY0" fmla="*/ 116 h 124053"/>
                  <a:gd name="connsiteX1" fmla="*/ 6952 w 78868"/>
                  <a:gd name="connsiteY1" fmla="*/ 51074 h 124053"/>
                  <a:gd name="connsiteX2" fmla="*/ -97 w 78868"/>
                  <a:gd name="connsiteY2" fmla="*/ 96032 h 124053"/>
                  <a:gd name="connsiteX3" fmla="*/ 33717 w 78868"/>
                  <a:gd name="connsiteY3" fmla="*/ 123750 h 124053"/>
                  <a:gd name="connsiteX4" fmla="*/ 67340 w 78868"/>
                  <a:gd name="connsiteY4" fmla="*/ 87269 h 124053"/>
                  <a:gd name="connsiteX5" fmla="*/ 76199 w 78868"/>
                  <a:gd name="connsiteY5" fmla="*/ 55075 h 124053"/>
                  <a:gd name="connsiteX6" fmla="*/ 43909 w 78868"/>
                  <a:gd name="connsiteY6" fmla="*/ 116 h 1240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8868" h="124053">
                    <a:moveTo>
                      <a:pt x="43909" y="116"/>
                    </a:moveTo>
                    <a:cubicBezTo>
                      <a:pt x="9143" y="4021"/>
                      <a:pt x="6952" y="51074"/>
                      <a:pt x="6952" y="51074"/>
                    </a:cubicBezTo>
                    <a:lnTo>
                      <a:pt x="-97" y="96032"/>
                    </a:lnTo>
                    <a:cubicBezTo>
                      <a:pt x="-97" y="96032"/>
                      <a:pt x="20382" y="122512"/>
                      <a:pt x="33717" y="123750"/>
                    </a:cubicBezTo>
                    <a:cubicBezTo>
                      <a:pt x="54005" y="125560"/>
                      <a:pt x="60577" y="107272"/>
                      <a:pt x="67340" y="87269"/>
                    </a:cubicBezTo>
                    <a:cubicBezTo>
                      <a:pt x="67340" y="86126"/>
                      <a:pt x="75722" y="56885"/>
                      <a:pt x="76199" y="55075"/>
                    </a:cubicBezTo>
                    <a:cubicBezTo>
                      <a:pt x="83247" y="30215"/>
                      <a:pt x="76865" y="-3694"/>
                      <a:pt x="43909" y="116"/>
                    </a:cubicBezTo>
                    <a:close/>
                  </a:path>
                </a:pathLst>
              </a:custGeom>
              <a:solidFill>
                <a:srgbClr val="FFE1C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5C603491-E0DA-2345-014E-BA59DEB509C9}"/>
                  </a:ext>
                </a:extLst>
              </p:cNvPr>
              <p:cNvSpPr/>
              <p:nvPr/>
            </p:nvSpPr>
            <p:spPr>
              <a:xfrm>
                <a:off x="7612297" y="1855326"/>
                <a:ext cx="486122" cy="843490"/>
              </a:xfrm>
              <a:custGeom>
                <a:avLst/>
                <a:gdLst>
                  <a:gd name="connsiteX0" fmla="*/ 47528 w 486122"/>
                  <a:gd name="connsiteY0" fmla="*/ 827976 h 843490"/>
                  <a:gd name="connsiteX1" fmla="*/ 123061 w 486122"/>
                  <a:gd name="connsiteY1" fmla="*/ 843311 h 843490"/>
                  <a:gd name="connsiteX2" fmla="*/ 145255 w 486122"/>
                  <a:gd name="connsiteY2" fmla="*/ 822261 h 843490"/>
                  <a:gd name="connsiteX3" fmla="*/ 338612 w 486122"/>
                  <a:gd name="connsiteY3" fmla="*/ 521462 h 843490"/>
                  <a:gd name="connsiteX4" fmla="*/ 481487 w 486122"/>
                  <a:gd name="connsiteY4" fmla="*/ 171037 h 843490"/>
                  <a:gd name="connsiteX5" fmla="*/ 466914 w 486122"/>
                  <a:gd name="connsiteY5" fmla="*/ 43592 h 843490"/>
                  <a:gd name="connsiteX6" fmla="*/ 310895 w 486122"/>
                  <a:gd name="connsiteY6" fmla="*/ 48831 h 843490"/>
                  <a:gd name="connsiteX7" fmla="*/ 180021 w 486122"/>
                  <a:gd name="connsiteY7" fmla="*/ 412305 h 843490"/>
                  <a:gd name="connsiteX8" fmla="*/ -97 w 486122"/>
                  <a:gd name="connsiteY8" fmla="*/ 765873 h 843490"/>
                  <a:gd name="connsiteX9" fmla="*/ 47528 w 486122"/>
                  <a:gd name="connsiteY9" fmla="*/ 827976 h 84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122" h="843490">
                    <a:moveTo>
                      <a:pt x="47528" y="827976"/>
                    </a:moveTo>
                    <a:cubicBezTo>
                      <a:pt x="65816" y="840835"/>
                      <a:pt x="123061" y="843311"/>
                      <a:pt x="123061" y="843311"/>
                    </a:cubicBezTo>
                    <a:cubicBezTo>
                      <a:pt x="130891" y="836768"/>
                      <a:pt x="138311" y="829738"/>
                      <a:pt x="145255" y="822261"/>
                    </a:cubicBezTo>
                    <a:cubicBezTo>
                      <a:pt x="206501" y="757110"/>
                      <a:pt x="289844" y="604329"/>
                      <a:pt x="338612" y="521462"/>
                    </a:cubicBezTo>
                    <a:cubicBezTo>
                      <a:pt x="410336" y="399923"/>
                      <a:pt x="481487" y="171037"/>
                      <a:pt x="481487" y="171037"/>
                    </a:cubicBezTo>
                    <a:cubicBezTo>
                      <a:pt x="485488" y="160655"/>
                      <a:pt x="494156" y="77120"/>
                      <a:pt x="466914" y="43592"/>
                    </a:cubicBezTo>
                    <a:cubicBezTo>
                      <a:pt x="423480" y="-9938"/>
                      <a:pt x="339565" y="-21273"/>
                      <a:pt x="310895" y="48831"/>
                    </a:cubicBezTo>
                    <a:cubicBezTo>
                      <a:pt x="272318" y="143033"/>
                      <a:pt x="236314" y="288290"/>
                      <a:pt x="180021" y="412305"/>
                    </a:cubicBezTo>
                    <a:cubicBezTo>
                      <a:pt x="132682" y="515651"/>
                      <a:pt x="-97" y="765873"/>
                      <a:pt x="-97" y="765873"/>
                    </a:cubicBezTo>
                    <a:cubicBezTo>
                      <a:pt x="-97" y="765873"/>
                      <a:pt x="4761" y="797972"/>
                      <a:pt x="47528" y="827976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0" name="Freeform: Shape 129">
                <a:extLst>
                  <a:ext uri="{FF2B5EF4-FFF2-40B4-BE49-F238E27FC236}">
                    <a16:creationId xmlns:a16="http://schemas.microsoft.com/office/drawing/2014/main" id="{86143A2C-EE8E-3F31-3B86-9C5413D5CE53}"/>
                  </a:ext>
                </a:extLst>
              </p:cNvPr>
              <p:cNvSpPr/>
              <p:nvPr/>
            </p:nvSpPr>
            <p:spPr>
              <a:xfrm>
                <a:off x="4747630" y="1746232"/>
                <a:ext cx="521992" cy="618923"/>
              </a:xfrm>
              <a:custGeom>
                <a:avLst/>
                <a:gdLst>
                  <a:gd name="connsiteX0" fmla="*/ 422265 w 521992"/>
                  <a:gd name="connsiteY0" fmla="*/ 599218 h 618923"/>
                  <a:gd name="connsiteX1" fmla="*/ 374640 w 521992"/>
                  <a:gd name="connsiteY1" fmla="*/ 618744 h 618923"/>
                  <a:gd name="connsiteX2" fmla="*/ 263197 w 521992"/>
                  <a:gd name="connsiteY2" fmla="*/ 487014 h 618923"/>
                  <a:gd name="connsiteX3" fmla="*/ 34025 w 521992"/>
                  <a:gd name="connsiteY3" fmla="*/ 182214 h 618923"/>
                  <a:gd name="connsiteX4" fmla="*/ 20405 w 521992"/>
                  <a:gd name="connsiteY4" fmla="*/ 39339 h 618923"/>
                  <a:gd name="connsiteX5" fmla="*/ 102606 w 521992"/>
                  <a:gd name="connsiteY5" fmla="*/ 1239 h 618923"/>
                  <a:gd name="connsiteX6" fmla="*/ 195474 w 521992"/>
                  <a:gd name="connsiteY6" fmla="*/ 63151 h 618923"/>
                  <a:gd name="connsiteX7" fmla="*/ 372449 w 521992"/>
                  <a:gd name="connsiteY7" fmla="*/ 339376 h 618923"/>
                  <a:gd name="connsiteX8" fmla="*/ 521896 w 521992"/>
                  <a:gd name="connsiteY8" fmla="*/ 597885 h 618923"/>
                  <a:gd name="connsiteX9" fmla="*/ 422265 w 521992"/>
                  <a:gd name="connsiteY9" fmla="*/ 599218 h 6189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21992" h="618923">
                    <a:moveTo>
                      <a:pt x="422265" y="599218"/>
                    </a:moveTo>
                    <a:cubicBezTo>
                      <a:pt x="384831" y="604457"/>
                      <a:pt x="374640" y="618744"/>
                      <a:pt x="374640" y="618744"/>
                    </a:cubicBezTo>
                    <a:cubicBezTo>
                      <a:pt x="330948" y="580816"/>
                      <a:pt x="293353" y="536391"/>
                      <a:pt x="263197" y="487014"/>
                    </a:cubicBezTo>
                    <a:cubicBezTo>
                      <a:pt x="177472" y="351187"/>
                      <a:pt x="34025" y="182214"/>
                      <a:pt x="34025" y="182214"/>
                    </a:cubicBezTo>
                    <a:cubicBezTo>
                      <a:pt x="34025" y="182214"/>
                      <a:pt x="-32650" y="100870"/>
                      <a:pt x="20405" y="39339"/>
                    </a:cubicBezTo>
                    <a:cubicBezTo>
                      <a:pt x="37740" y="19527"/>
                      <a:pt x="71840" y="-6572"/>
                      <a:pt x="102606" y="1239"/>
                    </a:cubicBezTo>
                    <a:cubicBezTo>
                      <a:pt x="126323" y="7430"/>
                      <a:pt x="174615" y="22956"/>
                      <a:pt x="195474" y="63151"/>
                    </a:cubicBezTo>
                    <a:cubicBezTo>
                      <a:pt x="216334" y="103347"/>
                      <a:pt x="295391" y="212122"/>
                      <a:pt x="372449" y="339376"/>
                    </a:cubicBezTo>
                    <a:cubicBezTo>
                      <a:pt x="409882" y="400908"/>
                      <a:pt x="521896" y="597885"/>
                      <a:pt x="521896" y="597885"/>
                    </a:cubicBezTo>
                    <a:cubicBezTo>
                      <a:pt x="521896" y="597885"/>
                      <a:pt x="446077" y="595884"/>
                      <a:pt x="422265" y="59921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44B51C93-ADB6-00A1-2EFD-303D3518ED14}"/>
                  </a:ext>
                </a:extLst>
              </p:cNvPr>
              <p:cNvSpPr/>
              <p:nvPr/>
            </p:nvSpPr>
            <p:spPr>
              <a:xfrm>
                <a:off x="5128874" y="2311884"/>
                <a:ext cx="235060" cy="141814"/>
              </a:xfrm>
              <a:custGeom>
                <a:avLst/>
                <a:gdLst>
                  <a:gd name="connsiteX0" fmla="*/ 94456 w 235060"/>
                  <a:gd name="connsiteY0" fmla="*/ 514 h 141814"/>
                  <a:gd name="connsiteX1" fmla="*/ 163607 w 235060"/>
                  <a:gd name="connsiteY1" fmla="*/ 25946 h 141814"/>
                  <a:gd name="connsiteX2" fmla="*/ 234473 w 235060"/>
                  <a:gd name="connsiteY2" fmla="*/ 117862 h 141814"/>
                  <a:gd name="connsiteX3" fmla="*/ 158273 w 235060"/>
                  <a:gd name="connsiteY3" fmla="*/ 131293 h 141814"/>
                  <a:gd name="connsiteX4" fmla="*/ 71120 w 235060"/>
                  <a:gd name="connsiteY4" fmla="*/ 70904 h 141814"/>
                  <a:gd name="connsiteX5" fmla="*/ 26638 w 235060"/>
                  <a:gd name="connsiteY5" fmla="*/ 66618 h 141814"/>
                  <a:gd name="connsiteX6" fmla="*/ -32 w 235060"/>
                  <a:gd name="connsiteY6" fmla="*/ 38614 h 141814"/>
                  <a:gd name="connsiteX7" fmla="*/ 94456 w 235060"/>
                  <a:gd name="connsiteY7" fmla="*/ 514 h 1418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35060" h="141814">
                    <a:moveTo>
                      <a:pt x="94456" y="514"/>
                    </a:moveTo>
                    <a:cubicBezTo>
                      <a:pt x="103981" y="1753"/>
                      <a:pt x="143319" y="4896"/>
                      <a:pt x="163607" y="25946"/>
                    </a:cubicBezTo>
                    <a:cubicBezTo>
                      <a:pt x="181514" y="44520"/>
                      <a:pt x="240950" y="104718"/>
                      <a:pt x="234473" y="117862"/>
                    </a:cubicBezTo>
                    <a:cubicBezTo>
                      <a:pt x="222758" y="141770"/>
                      <a:pt x="176752" y="150152"/>
                      <a:pt x="158273" y="131293"/>
                    </a:cubicBezTo>
                    <a:cubicBezTo>
                      <a:pt x="130555" y="109309"/>
                      <a:pt x="101438" y="89135"/>
                      <a:pt x="71120" y="70904"/>
                    </a:cubicBezTo>
                    <a:cubicBezTo>
                      <a:pt x="50164" y="59664"/>
                      <a:pt x="43783" y="53759"/>
                      <a:pt x="26638" y="66618"/>
                    </a:cubicBezTo>
                    <a:cubicBezTo>
                      <a:pt x="14541" y="75667"/>
                      <a:pt x="1968" y="43472"/>
                      <a:pt x="-32" y="38614"/>
                    </a:cubicBezTo>
                    <a:cubicBezTo>
                      <a:pt x="-2032" y="33756"/>
                      <a:pt x="42735" y="-5867"/>
                      <a:pt x="94456" y="514"/>
                    </a:cubicBezTo>
                    <a:close/>
                  </a:path>
                </a:pathLst>
              </a:custGeom>
              <a:solidFill>
                <a:srgbClr val="E8C5A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2" name="Freeform: Shape 131">
                <a:extLst>
                  <a:ext uri="{FF2B5EF4-FFF2-40B4-BE49-F238E27FC236}">
                    <a16:creationId xmlns:a16="http://schemas.microsoft.com/office/drawing/2014/main" id="{09F49031-30C0-2CD6-F05C-231EAD8FE97B}"/>
                  </a:ext>
                </a:extLst>
              </p:cNvPr>
              <p:cNvSpPr/>
              <p:nvPr/>
            </p:nvSpPr>
            <p:spPr>
              <a:xfrm>
                <a:off x="5099698" y="2328675"/>
                <a:ext cx="96487" cy="88512"/>
              </a:xfrm>
              <a:custGeom>
                <a:avLst/>
                <a:gdLst>
                  <a:gd name="connsiteX0" fmla="*/ 62577 w 96487"/>
                  <a:gd name="connsiteY0" fmla="*/ -179 h 88512"/>
                  <a:gd name="connsiteX1" fmla="*/ 24477 w 96487"/>
                  <a:gd name="connsiteY1" fmla="*/ 26681 h 88512"/>
                  <a:gd name="connsiteX2" fmla="*/ 1998 w 96487"/>
                  <a:gd name="connsiteY2" fmla="*/ 66210 h 88512"/>
                  <a:gd name="connsiteX3" fmla="*/ 1331 w 96487"/>
                  <a:gd name="connsiteY3" fmla="*/ 75735 h 88512"/>
                  <a:gd name="connsiteX4" fmla="*/ 32573 w 96487"/>
                  <a:gd name="connsiteY4" fmla="*/ 85260 h 88512"/>
                  <a:gd name="connsiteX5" fmla="*/ 56957 w 96487"/>
                  <a:gd name="connsiteY5" fmla="*/ 51351 h 88512"/>
                  <a:gd name="connsiteX6" fmla="*/ 96391 w 96487"/>
                  <a:gd name="connsiteY6" fmla="*/ 42874 h 885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6487" h="88512">
                    <a:moveTo>
                      <a:pt x="62577" y="-179"/>
                    </a:moveTo>
                    <a:cubicBezTo>
                      <a:pt x="62577" y="-179"/>
                      <a:pt x="26191" y="17061"/>
                      <a:pt x="24477" y="26681"/>
                    </a:cubicBezTo>
                    <a:cubicBezTo>
                      <a:pt x="20076" y="41397"/>
                      <a:pt x="12390" y="54913"/>
                      <a:pt x="1998" y="66210"/>
                    </a:cubicBezTo>
                    <a:cubicBezTo>
                      <a:pt x="-2288" y="69544"/>
                      <a:pt x="1331" y="75735"/>
                      <a:pt x="1331" y="75735"/>
                    </a:cubicBezTo>
                    <a:cubicBezTo>
                      <a:pt x="1331" y="75735"/>
                      <a:pt x="9047" y="95832"/>
                      <a:pt x="32573" y="85260"/>
                    </a:cubicBezTo>
                    <a:cubicBezTo>
                      <a:pt x="45241" y="79640"/>
                      <a:pt x="51623" y="58780"/>
                      <a:pt x="56957" y="51351"/>
                    </a:cubicBezTo>
                    <a:cubicBezTo>
                      <a:pt x="70102" y="33920"/>
                      <a:pt x="96391" y="42874"/>
                      <a:pt x="96391" y="42874"/>
                    </a:cubicBezTo>
                    <a:close/>
                  </a:path>
                </a:pathLst>
              </a:custGeom>
              <a:solidFill>
                <a:srgbClr val="E8C5A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3" name="Freeform: Shape 132">
                <a:extLst>
                  <a:ext uri="{FF2B5EF4-FFF2-40B4-BE49-F238E27FC236}">
                    <a16:creationId xmlns:a16="http://schemas.microsoft.com/office/drawing/2014/main" id="{6EF47D10-4BBA-1ECE-7F80-8E2A767A5F68}"/>
                  </a:ext>
                </a:extLst>
              </p:cNvPr>
              <p:cNvSpPr/>
              <p:nvPr/>
            </p:nvSpPr>
            <p:spPr>
              <a:xfrm>
                <a:off x="4575346" y="1683985"/>
                <a:ext cx="255650" cy="431615"/>
              </a:xfrm>
              <a:custGeom>
                <a:avLst/>
                <a:gdLst>
                  <a:gd name="connsiteX0" fmla="*/ 13143 w 255650"/>
                  <a:gd name="connsiteY0" fmla="*/ 28529 h 431615"/>
                  <a:gd name="connsiteX1" fmla="*/ 123728 w 255650"/>
                  <a:gd name="connsiteY1" fmla="*/ 1192 h 431615"/>
                  <a:gd name="connsiteX2" fmla="*/ 255554 w 255650"/>
                  <a:gd name="connsiteY2" fmla="*/ 80916 h 431615"/>
                  <a:gd name="connsiteX3" fmla="*/ 226503 w 255650"/>
                  <a:gd name="connsiteY3" fmla="*/ 236840 h 431615"/>
                  <a:gd name="connsiteX4" fmla="*/ 60196 w 255650"/>
                  <a:gd name="connsiteY4" fmla="*/ 431436 h 431615"/>
                  <a:gd name="connsiteX5" fmla="*/ -97 w 255650"/>
                  <a:gd name="connsiteY5" fmla="*/ 240936 h 431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55650" h="431615">
                    <a:moveTo>
                      <a:pt x="13143" y="28529"/>
                    </a:moveTo>
                    <a:cubicBezTo>
                      <a:pt x="13143" y="28529"/>
                      <a:pt x="85628" y="-7571"/>
                      <a:pt x="123728" y="1192"/>
                    </a:cubicBezTo>
                    <a:cubicBezTo>
                      <a:pt x="161828" y="9955"/>
                      <a:pt x="255554" y="80916"/>
                      <a:pt x="255554" y="80916"/>
                    </a:cubicBezTo>
                    <a:cubicBezTo>
                      <a:pt x="255554" y="80916"/>
                      <a:pt x="217454" y="236936"/>
                      <a:pt x="226503" y="236840"/>
                    </a:cubicBezTo>
                    <a:cubicBezTo>
                      <a:pt x="272794" y="236269"/>
                      <a:pt x="60196" y="431436"/>
                      <a:pt x="60196" y="431436"/>
                    </a:cubicBezTo>
                    <a:lnTo>
                      <a:pt x="-97" y="240936"/>
                    </a:lnTo>
                    <a:close/>
                  </a:path>
                </a:pathLst>
              </a:custGeom>
              <a:solidFill>
                <a:srgbClr val="EDEDE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4" name="Freeform: Shape 133">
                <a:extLst>
                  <a:ext uri="{FF2B5EF4-FFF2-40B4-BE49-F238E27FC236}">
                    <a16:creationId xmlns:a16="http://schemas.microsoft.com/office/drawing/2014/main" id="{C3AA9B3A-A555-CEF1-115F-698C4B379F11}"/>
                  </a:ext>
                </a:extLst>
              </p:cNvPr>
              <p:cNvSpPr/>
              <p:nvPr/>
            </p:nvSpPr>
            <p:spPr>
              <a:xfrm>
                <a:off x="4673943" y="1594678"/>
                <a:ext cx="181723" cy="248983"/>
              </a:xfrm>
              <a:custGeom>
                <a:avLst/>
                <a:gdLst>
                  <a:gd name="connsiteX0" fmla="*/ 64850 w 181723"/>
                  <a:gd name="connsiteY0" fmla="*/ 248804 h 248983"/>
                  <a:gd name="connsiteX1" fmla="*/ 10177 w 181723"/>
                  <a:gd name="connsiteY1" fmla="*/ 82021 h 248983"/>
                  <a:gd name="connsiteX2" fmla="*/ 134002 w 181723"/>
                  <a:gd name="connsiteY2" fmla="*/ -179 h 248983"/>
                  <a:gd name="connsiteX3" fmla="*/ 181627 w 181723"/>
                  <a:gd name="connsiteY3" fmla="*/ 137838 h 248983"/>
                  <a:gd name="connsiteX4" fmla="*/ 120381 w 181723"/>
                  <a:gd name="connsiteY4" fmla="*/ 194131 h 248983"/>
                  <a:gd name="connsiteX5" fmla="*/ 64850 w 181723"/>
                  <a:gd name="connsiteY5" fmla="*/ 248804 h 2489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81723" h="248983">
                    <a:moveTo>
                      <a:pt x="64850" y="248804"/>
                    </a:moveTo>
                    <a:cubicBezTo>
                      <a:pt x="-15255" y="234612"/>
                      <a:pt x="-4492" y="138314"/>
                      <a:pt x="10177" y="82021"/>
                    </a:cubicBezTo>
                    <a:lnTo>
                      <a:pt x="134002" y="-179"/>
                    </a:lnTo>
                    <a:lnTo>
                      <a:pt x="181627" y="137838"/>
                    </a:lnTo>
                    <a:cubicBezTo>
                      <a:pt x="181627" y="137838"/>
                      <a:pt x="140003" y="187177"/>
                      <a:pt x="120381" y="194131"/>
                    </a:cubicBezTo>
                    <a:cubicBezTo>
                      <a:pt x="83234" y="207275"/>
                      <a:pt x="64850" y="248804"/>
                      <a:pt x="64850" y="248804"/>
                    </a:cubicBezTo>
                    <a:close/>
                  </a:path>
                </a:pathLst>
              </a:custGeom>
              <a:solidFill>
                <a:srgbClr val="E8C5A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id="{61CEF898-19FB-94B7-2602-7E7B3B7BE63C}"/>
                  </a:ext>
                </a:extLst>
              </p:cNvPr>
              <p:cNvSpPr/>
              <p:nvPr/>
            </p:nvSpPr>
            <p:spPr>
              <a:xfrm>
                <a:off x="4745270" y="1756698"/>
                <a:ext cx="74552" cy="148326"/>
              </a:xfrm>
              <a:custGeom>
                <a:avLst/>
                <a:gdLst>
                  <a:gd name="connsiteX0" fmla="*/ 7715 w 74552"/>
                  <a:gd name="connsiteY0" fmla="*/ 73925 h 148326"/>
                  <a:gd name="connsiteX1" fmla="*/ 1143 w 74552"/>
                  <a:gd name="connsiteY1" fmla="*/ 94785 h 148326"/>
                  <a:gd name="connsiteX2" fmla="*/ 10668 w 74552"/>
                  <a:gd name="connsiteY2" fmla="*/ 141362 h 148326"/>
                  <a:gd name="connsiteX3" fmla="*/ 28099 w 74552"/>
                  <a:gd name="connsiteY3" fmla="*/ 134028 h 148326"/>
                  <a:gd name="connsiteX4" fmla="*/ 66675 w 74552"/>
                  <a:gd name="connsiteY4" fmla="*/ 54970 h 148326"/>
                  <a:gd name="connsiteX5" fmla="*/ 67437 w 74552"/>
                  <a:gd name="connsiteY5" fmla="*/ -179 h 148326"/>
                  <a:gd name="connsiteX6" fmla="*/ 56579 w 74552"/>
                  <a:gd name="connsiteY6" fmla="*/ 22681 h 148326"/>
                  <a:gd name="connsiteX7" fmla="*/ 7715 w 74552"/>
                  <a:gd name="connsiteY7" fmla="*/ 73925 h 148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552" h="148326">
                    <a:moveTo>
                      <a:pt x="7715" y="73925"/>
                    </a:moveTo>
                    <a:cubicBezTo>
                      <a:pt x="-2477" y="76592"/>
                      <a:pt x="-286" y="87355"/>
                      <a:pt x="1143" y="94785"/>
                    </a:cubicBezTo>
                    <a:lnTo>
                      <a:pt x="10668" y="141362"/>
                    </a:lnTo>
                    <a:cubicBezTo>
                      <a:pt x="14097" y="155364"/>
                      <a:pt x="23050" y="145077"/>
                      <a:pt x="28099" y="134028"/>
                    </a:cubicBezTo>
                    <a:lnTo>
                      <a:pt x="66675" y="54970"/>
                    </a:lnTo>
                    <a:cubicBezTo>
                      <a:pt x="83725" y="12013"/>
                      <a:pt x="67437" y="-179"/>
                      <a:pt x="67437" y="-179"/>
                    </a:cubicBezTo>
                    <a:cubicBezTo>
                      <a:pt x="64284" y="7650"/>
                      <a:pt x="60655" y="15289"/>
                      <a:pt x="56579" y="22681"/>
                    </a:cubicBezTo>
                    <a:cubicBezTo>
                      <a:pt x="47530" y="39349"/>
                      <a:pt x="36766" y="66019"/>
                      <a:pt x="7715" y="7392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6" name="Freeform: Shape 135">
                <a:extLst>
                  <a:ext uri="{FF2B5EF4-FFF2-40B4-BE49-F238E27FC236}">
                    <a16:creationId xmlns:a16="http://schemas.microsoft.com/office/drawing/2014/main" id="{86FFA5B5-88FD-CAB0-DBF3-1ED716F2DE2C}"/>
                  </a:ext>
                </a:extLst>
              </p:cNvPr>
              <p:cNvSpPr/>
              <p:nvPr/>
            </p:nvSpPr>
            <p:spPr>
              <a:xfrm>
                <a:off x="4165841" y="1671069"/>
                <a:ext cx="768727" cy="738455"/>
              </a:xfrm>
              <a:custGeom>
                <a:avLst/>
                <a:gdLst>
                  <a:gd name="connsiteX0" fmla="*/ 50411 w 768727"/>
                  <a:gd name="connsiteY0" fmla="*/ 488072 h 738455"/>
                  <a:gd name="connsiteX1" fmla="*/ 112133 w 768727"/>
                  <a:gd name="connsiteY1" fmla="*/ 390822 h 738455"/>
                  <a:gd name="connsiteX2" fmla="*/ 145852 w 768727"/>
                  <a:gd name="connsiteY2" fmla="*/ 265473 h 738455"/>
                  <a:gd name="connsiteX3" fmla="*/ 253960 w 768727"/>
                  <a:gd name="connsiteY3" fmla="*/ 61257 h 738455"/>
                  <a:gd name="connsiteX4" fmla="*/ 531424 w 768727"/>
                  <a:gd name="connsiteY4" fmla="*/ 2107 h 738455"/>
                  <a:gd name="connsiteX5" fmla="*/ 524470 w 768727"/>
                  <a:gd name="connsiteY5" fmla="*/ -179 h 738455"/>
                  <a:gd name="connsiteX6" fmla="*/ 491704 w 768727"/>
                  <a:gd name="connsiteY6" fmla="*/ 110787 h 738455"/>
                  <a:gd name="connsiteX7" fmla="*/ 517231 w 768727"/>
                  <a:gd name="connsiteY7" fmla="*/ 348912 h 738455"/>
                  <a:gd name="connsiteX8" fmla="*/ 597432 w 768727"/>
                  <a:gd name="connsiteY8" fmla="*/ 295477 h 738455"/>
                  <a:gd name="connsiteX9" fmla="*/ 630674 w 768727"/>
                  <a:gd name="connsiteY9" fmla="*/ 57352 h 738455"/>
                  <a:gd name="connsiteX10" fmla="*/ 768406 w 768727"/>
                  <a:gd name="connsiteY10" fmla="*/ 158602 h 738455"/>
                  <a:gd name="connsiteX11" fmla="*/ 523137 w 768727"/>
                  <a:gd name="connsiteY11" fmla="*/ 516742 h 738455"/>
                  <a:gd name="connsiteX12" fmla="*/ 436555 w 768727"/>
                  <a:gd name="connsiteY12" fmla="*/ 628185 h 738455"/>
                  <a:gd name="connsiteX13" fmla="*/ 492942 w 768727"/>
                  <a:gd name="connsiteY13" fmla="*/ 735722 h 738455"/>
                  <a:gd name="connsiteX14" fmla="*/ 406170 w 768727"/>
                  <a:gd name="connsiteY14" fmla="*/ 626185 h 738455"/>
                  <a:gd name="connsiteX15" fmla="*/ 291870 w 768727"/>
                  <a:gd name="connsiteY15" fmla="*/ 639520 h 738455"/>
                  <a:gd name="connsiteX16" fmla="*/ 198334 w 768727"/>
                  <a:gd name="connsiteY16" fmla="*/ 669428 h 738455"/>
                  <a:gd name="connsiteX17" fmla="*/ 167473 w 768727"/>
                  <a:gd name="connsiteY17" fmla="*/ 704385 h 738455"/>
                  <a:gd name="connsiteX18" fmla="*/ 58412 w 768727"/>
                  <a:gd name="connsiteY18" fmla="*/ 667333 h 738455"/>
                  <a:gd name="connsiteX19" fmla="*/ 1262 w 768727"/>
                  <a:gd name="connsiteY19" fmla="*/ 661141 h 738455"/>
                  <a:gd name="connsiteX20" fmla="*/ 50411 w 768727"/>
                  <a:gd name="connsiteY20" fmla="*/ 488072 h 738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768727" h="738455">
                    <a:moveTo>
                      <a:pt x="50411" y="488072"/>
                    </a:moveTo>
                    <a:cubicBezTo>
                      <a:pt x="75938" y="418349"/>
                      <a:pt x="90987" y="442447"/>
                      <a:pt x="112133" y="390822"/>
                    </a:cubicBezTo>
                    <a:cubicBezTo>
                      <a:pt x="126420" y="355865"/>
                      <a:pt x="137850" y="294619"/>
                      <a:pt x="145852" y="265473"/>
                    </a:cubicBezTo>
                    <a:cubicBezTo>
                      <a:pt x="194334" y="88022"/>
                      <a:pt x="253960" y="61257"/>
                      <a:pt x="253960" y="61257"/>
                    </a:cubicBezTo>
                    <a:cubicBezTo>
                      <a:pt x="332923" y="8584"/>
                      <a:pt x="531424" y="2107"/>
                      <a:pt x="531424" y="2107"/>
                    </a:cubicBezTo>
                    <a:lnTo>
                      <a:pt x="524470" y="-179"/>
                    </a:lnTo>
                    <a:cubicBezTo>
                      <a:pt x="513040" y="6774"/>
                      <a:pt x="492942" y="-2085"/>
                      <a:pt x="491704" y="110787"/>
                    </a:cubicBezTo>
                    <a:cubicBezTo>
                      <a:pt x="491038" y="165175"/>
                      <a:pt x="529804" y="450639"/>
                      <a:pt x="517231" y="348912"/>
                    </a:cubicBezTo>
                    <a:cubicBezTo>
                      <a:pt x="506373" y="263187"/>
                      <a:pt x="563999" y="337672"/>
                      <a:pt x="597432" y="295477"/>
                    </a:cubicBezTo>
                    <a:cubicBezTo>
                      <a:pt x="661535" y="214514"/>
                      <a:pt x="638961" y="95452"/>
                      <a:pt x="630674" y="57352"/>
                    </a:cubicBezTo>
                    <a:cubicBezTo>
                      <a:pt x="651439" y="72401"/>
                      <a:pt x="774597" y="124884"/>
                      <a:pt x="768406" y="158602"/>
                    </a:cubicBezTo>
                    <a:cubicBezTo>
                      <a:pt x="754785" y="233945"/>
                      <a:pt x="738307" y="316051"/>
                      <a:pt x="523137" y="516742"/>
                    </a:cubicBezTo>
                    <a:cubicBezTo>
                      <a:pt x="515612" y="523791"/>
                      <a:pt x="440460" y="595419"/>
                      <a:pt x="436555" y="628185"/>
                    </a:cubicBezTo>
                    <a:cubicBezTo>
                      <a:pt x="434078" y="648568"/>
                      <a:pt x="492942" y="735722"/>
                      <a:pt x="492942" y="735722"/>
                    </a:cubicBezTo>
                    <a:cubicBezTo>
                      <a:pt x="486084" y="759820"/>
                      <a:pt x="445984" y="604944"/>
                      <a:pt x="406170" y="626185"/>
                    </a:cubicBezTo>
                    <a:cubicBezTo>
                      <a:pt x="375309" y="642663"/>
                      <a:pt x="291870" y="639520"/>
                      <a:pt x="291870" y="639520"/>
                    </a:cubicBezTo>
                    <a:cubicBezTo>
                      <a:pt x="291870" y="639520"/>
                      <a:pt x="217575" y="639043"/>
                      <a:pt x="198334" y="669428"/>
                    </a:cubicBezTo>
                    <a:cubicBezTo>
                      <a:pt x="189152" y="682011"/>
                      <a:pt x="178818" y="693717"/>
                      <a:pt x="167473" y="704385"/>
                    </a:cubicBezTo>
                    <a:cubicBezTo>
                      <a:pt x="70604" y="704385"/>
                      <a:pt x="112419" y="708100"/>
                      <a:pt x="58412" y="667333"/>
                    </a:cubicBezTo>
                    <a:cubicBezTo>
                      <a:pt x="9930" y="630566"/>
                      <a:pt x="1262" y="661141"/>
                      <a:pt x="1262" y="661141"/>
                    </a:cubicBezTo>
                    <a:cubicBezTo>
                      <a:pt x="-6358" y="644854"/>
                      <a:pt x="19169" y="573226"/>
                      <a:pt x="50411" y="48807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id="{BF0B180C-7B38-3979-FF4F-12EE02D986FE}"/>
                  </a:ext>
                </a:extLst>
              </p:cNvPr>
              <p:cNvSpPr/>
              <p:nvPr/>
            </p:nvSpPr>
            <p:spPr>
              <a:xfrm>
                <a:off x="5001685" y="1486646"/>
                <a:ext cx="54314" cy="147179"/>
              </a:xfrm>
              <a:custGeom>
                <a:avLst/>
                <a:gdLst>
                  <a:gd name="connsiteX0" fmla="*/ -97 w 54314"/>
                  <a:gd name="connsiteY0" fmla="*/ -66 h 147179"/>
                  <a:gd name="connsiteX1" fmla="*/ 46956 w 54314"/>
                  <a:gd name="connsiteY1" fmla="*/ 16698 h 147179"/>
                  <a:gd name="connsiteX2" fmla="*/ 39527 w 54314"/>
                  <a:gd name="connsiteY2" fmla="*/ 106328 h 147179"/>
                  <a:gd name="connsiteX3" fmla="*/ 8380 w 54314"/>
                  <a:gd name="connsiteY3" fmla="*/ 147000 h 147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314" h="147179">
                    <a:moveTo>
                      <a:pt x="-97" y="-66"/>
                    </a:moveTo>
                    <a:cubicBezTo>
                      <a:pt x="-97" y="-66"/>
                      <a:pt x="34764" y="-2638"/>
                      <a:pt x="46956" y="16698"/>
                    </a:cubicBezTo>
                    <a:cubicBezTo>
                      <a:pt x="59149" y="36034"/>
                      <a:pt x="55529" y="78325"/>
                      <a:pt x="39527" y="106328"/>
                    </a:cubicBezTo>
                    <a:cubicBezTo>
                      <a:pt x="31440" y="121492"/>
                      <a:pt x="20915" y="135237"/>
                      <a:pt x="8380" y="147000"/>
                    </a:cubicBezTo>
                    <a:close/>
                  </a:path>
                </a:pathLst>
              </a:custGeom>
              <a:solidFill>
                <a:srgbClr val="422D0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8" name="Freeform: Shape 137">
                <a:extLst>
                  <a:ext uri="{FF2B5EF4-FFF2-40B4-BE49-F238E27FC236}">
                    <a16:creationId xmlns:a16="http://schemas.microsoft.com/office/drawing/2014/main" id="{37D1F08A-CF43-3141-0087-866ACF043806}"/>
                  </a:ext>
                </a:extLst>
              </p:cNvPr>
              <p:cNvSpPr/>
              <p:nvPr/>
            </p:nvSpPr>
            <p:spPr>
              <a:xfrm>
                <a:off x="4790990" y="1584284"/>
                <a:ext cx="69725" cy="124425"/>
              </a:xfrm>
              <a:custGeom>
                <a:avLst/>
                <a:gdLst>
                  <a:gd name="connsiteX0" fmla="*/ 34766 w 69725"/>
                  <a:gd name="connsiteY0" fmla="*/ 119 h 124425"/>
                  <a:gd name="connsiteX1" fmla="*/ 69628 w 69725"/>
                  <a:gd name="connsiteY1" fmla="*/ 38219 h 124425"/>
                  <a:gd name="connsiteX2" fmla="*/ 61722 w 69725"/>
                  <a:gd name="connsiteY2" fmla="*/ 107941 h 124425"/>
                  <a:gd name="connsiteX3" fmla="*/ 44863 w 69725"/>
                  <a:gd name="connsiteY3" fmla="*/ 124134 h 124425"/>
                  <a:gd name="connsiteX4" fmla="*/ 11335 w 69725"/>
                  <a:gd name="connsiteY4" fmla="*/ 87653 h 124425"/>
                  <a:gd name="connsiteX5" fmla="*/ 2477 w 69725"/>
                  <a:gd name="connsiteY5" fmla="*/ 55459 h 124425"/>
                  <a:gd name="connsiteX6" fmla="*/ 34766 w 69725"/>
                  <a:gd name="connsiteY6" fmla="*/ 119 h 124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9725" h="124425">
                    <a:moveTo>
                      <a:pt x="34766" y="119"/>
                    </a:moveTo>
                    <a:cubicBezTo>
                      <a:pt x="54531" y="1804"/>
                      <a:pt x="69704" y="18378"/>
                      <a:pt x="69628" y="38219"/>
                    </a:cubicBezTo>
                    <a:lnTo>
                      <a:pt x="61722" y="107941"/>
                    </a:lnTo>
                    <a:cubicBezTo>
                      <a:pt x="61722" y="107941"/>
                      <a:pt x="58198" y="122896"/>
                      <a:pt x="44863" y="124134"/>
                    </a:cubicBezTo>
                    <a:cubicBezTo>
                      <a:pt x="24670" y="125848"/>
                      <a:pt x="18098" y="107656"/>
                      <a:pt x="11335" y="87653"/>
                    </a:cubicBezTo>
                    <a:cubicBezTo>
                      <a:pt x="11335" y="86510"/>
                      <a:pt x="2953" y="57173"/>
                      <a:pt x="2477" y="55459"/>
                    </a:cubicBezTo>
                    <a:cubicBezTo>
                      <a:pt x="-4572" y="29836"/>
                      <a:pt x="1810" y="-3692"/>
                      <a:pt x="34766" y="119"/>
                    </a:cubicBezTo>
                    <a:close/>
                  </a:path>
                </a:pathLst>
              </a:custGeom>
              <a:solidFill>
                <a:srgbClr val="FFE8D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9" name="Freeform: Shape 138">
                <a:extLst>
                  <a:ext uri="{FF2B5EF4-FFF2-40B4-BE49-F238E27FC236}">
                    <a16:creationId xmlns:a16="http://schemas.microsoft.com/office/drawing/2014/main" id="{24F3DE0E-999E-1EE5-570A-E3D430CBADF9}"/>
                  </a:ext>
                </a:extLst>
              </p:cNvPr>
              <p:cNvSpPr/>
              <p:nvPr/>
            </p:nvSpPr>
            <p:spPr>
              <a:xfrm>
                <a:off x="4744899" y="1464757"/>
                <a:ext cx="284280" cy="394193"/>
              </a:xfrm>
              <a:custGeom>
                <a:avLst/>
                <a:gdLst>
                  <a:gd name="connsiteX0" fmla="*/ 158772 w 284280"/>
                  <a:gd name="connsiteY0" fmla="*/ -179 h 394193"/>
                  <a:gd name="connsiteX1" fmla="*/ 31518 w 284280"/>
                  <a:gd name="connsiteY1" fmla="*/ 12584 h 394193"/>
                  <a:gd name="connsiteX2" fmla="*/ 1800 w 284280"/>
                  <a:gd name="connsiteY2" fmla="*/ 254138 h 394193"/>
                  <a:gd name="connsiteX3" fmla="*/ 180 w 284280"/>
                  <a:gd name="connsiteY3" fmla="*/ 295477 h 394193"/>
                  <a:gd name="connsiteX4" fmla="*/ 24088 w 284280"/>
                  <a:gd name="connsiteY4" fmla="*/ 343102 h 394193"/>
                  <a:gd name="connsiteX5" fmla="*/ 77428 w 284280"/>
                  <a:gd name="connsiteY5" fmla="*/ 383392 h 394193"/>
                  <a:gd name="connsiteX6" fmla="*/ 114004 w 284280"/>
                  <a:gd name="connsiteY6" fmla="*/ 393870 h 394193"/>
                  <a:gd name="connsiteX7" fmla="*/ 152104 w 284280"/>
                  <a:gd name="connsiteY7" fmla="*/ 387393 h 394193"/>
                  <a:gd name="connsiteX8" fmla="*/ 180679 w 284280"/>
                  <a:gd name="connsiteY8" fmla="*/ 361580 h 394193"/>
                  <a:gd name="connsiteX9" fmla="*/ 268881 w 284280"/>
                  <a:gd name="connsiteY9" fmla="*/ 171652 h 394193"/>
                  <a:gd name="connsiteX10" fmla="*/ 266595 w 284280"/>
                  <a:gd name="connsiteY10" fmla="*/ 47065 h 394193"/>
                  <a:gd name="connsiteX11" fmla="*/ 158772 w 284280"/>
                  <a:gd name="connsiteY11" fmla="*/ -179 h 3941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84280" h="394193">
                    <a:moveTo>
                      <a:pt x="158772" y="-179"/>
                    </a:moveTo>
                    <a:lnTo>
                      <a:pt x="31518" y="12584"/>
                    </a:lnTo>
                    <a:lnTo>
                      <a:pt x="1800" y="254138"/>
                    </a:lnTo>
                    <a:cubicBezTo>
                      <a:pt x="1800" y="270997"/>
                      <a:pt x="-963" y="281094"/>
                      <a:pt x="180" y="295477"/>
                    </a:cubicBezTo>
                    <a:cubicBezTo>
                      <a:pt x="1428" y="313917"/>
                      <a:pt x="10039" y="331081"/>
                      <a:pt x="24088" y="343102"/>
                    </a:cubicBezTo>
                    <a:cubicBezTo>
                      <a:pt x="24088" y="343102"/>
                      <a:pt x="49806" y="364152"/>
                      <a:pt x="77428" y="383392"/>
                    </a:cubicBezTo>
                    <a:cubicBezTo>
                      <a:pt x="88001" y="391098"/>
                      <a:pt x="100955" y="394813"/>
                      <a:pt x="114004" y="393870"/>
                    </a:cubicBezTo>
                    <a:cubicBezTo>
                      <a:pt x="127434" y="392060"/>
                      <a:pt x="141055" y="389298"/>
                      <a:pt x="152104" y="387393"/>
                    </a:cubicBezTo>
                    <a:cubicBezTo>
                      <a:pt x="171154" y="384154"/>
                      <a:pt x="180679" y="361580"/>
                      <a:pt x="180679" y="361580"/>
                    </a:cubicBezTo>
                    <a:lnTo>
                      <a:pt x="268881" y="171652"/>
                    </a:lnTo>
                    <a:cubicBezTo>
                      <a:pt x="268881" y="171652"/>
                      <a:pt x="304790" y="81926"/>
                      <a:pt x="266595" y="47065"/>
                    </a:cubicBezTo>
                    <a:cubicBezTo>
                      <a:pt x="243830" y="25538"/>
                      <a:pt x="158772" y="-179"/>
                      <a:pt x="158772" y="-179"/>
                    </a:cubicBezTo>
                    <a:close/>
                  </a:path>
                </a:pathLst>
              </a:custGeom>
              <a:solidFill>
                <a:srgbClr val="FFE1C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0" name="Freeform: Shape 139">
                <a:extLst>
                  <a:ext uri="{FF2B5EF4-FFF2-40B4-BE49-F238E27FC236}">
                    <a16:creationId xmlns:a16="http://schemas.microsoft.com/office/drawing/2014/main" id="{5CDAF0DE-11FA-ECB2-9B1C-67F97E854B4A}"/>
                  </a:ext>
                </a:extLst>
              </p:cNvPr>
              <p:cNvSpPr/>
              <p:nvPr/>
            </p:nvSpPr>
            <p:spPr>
              <a:xfrm>
                <a:off x="4675703" y="1370580"/>
                <a:ext cx="375988" cy="313062"/>
              </a:xfrm>
              <a:custGeom>
                <a:avLst/>
                <a:gdLst>
                  <a:gd name="connsiteX0" fmla="*/ 369128 w 375988"/>
                  <a:gd name="connsiteY0" fmla="*/ 129241 h 313062"/>
                  <a:gd name="connsiteX1" fmla="*/ 319884 w 375988"/>
                  <a:gd name="connsiteY1" fmla="*/ 204202 h 313062"/>
                  <a:gd name="connsiteX2" fmla="*/ 214347 w 375988"/>
                  <a:gd name="connsiteY2" fmla="*/ 246208 h 313062"/>
                  <a:gd name="connsiteX3" fmla="*/ 195297 w 375988"/>
                  <a:gd name="connsiteY3" fmla="*/ 211060 h 313062"/>
                  <a:gd name="connsiteX4" fmla="*/ 158340 w 375988"/>
                  <a:gd name="connsiteY4" fmla="*/ 244112 h 313062"/>
                  <a:gd name="connsiteX5" fmla="*/ 143386 w 375988"/>
                  <a:gd name="connsiteY5" fmla="*/ 281069 h 313062"/>
                  <a:gd name="connsiteX6" fmla="*/ 122526 w 375988"/>
                  <a:gd name="connsiteY6" fmla="*/ 305834 h 313062"/>
                  <a:gd name="connsiteX7" fmla="*/ 114430 w 375988"/>
                  <a:gd name="connsiteY7" fmla="*/ 298881 h 313062"/>
                  <a:gd name="connsiteX8" fmla="*/ 83569 w 375988"/>
                  <a:gd name="connsiteY8" fmla="*/ 250494 h 313062"/>
                  <a:gd name="connsiteX9" fmla="*/ 55946 w 375988"/>
                  <a:gd name="connsiteY9" fmla="*/ 284308 h 313062"/>
                  <a:gd name="connsiteX10" fmla="*/ 13369 w 375988"/>
                  <a:gd name="connsiteY10" fmla="*/ 312883 h 313062"/>
                  <a:gd name="connsiteX11" fmla="*/ 8512 w 375988"/>
                  <a:gd name="connsiteY11" fmla="*/ 299929 h 313062"/>
                  <a:gd name="connsiteX12" fmla="*/ 1749 w 375988"/>
                  <a:gd name="connsiteY12" fmla="*/ 241445 h 313062"/>
                  <a:gd name="connsiteX13" fmla="*/ 276450 w 375988"/>
                  <a:gd name="connsiteY13" fmla="*/ 26371 h 313062"/>
                  <a:gd name="connsiteX14" fmla="*/ 369128 w 375988"/>
                  <a:gd name="connsiteY14" fmla="*/ 129241 h 3130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75988" h="313062">
                    <a:moveTo>
                      <a:pt x="369128" y="129241"/>
                    </a:moveTo>
                    <a:cubicBezTo>
                      <a:pt x="390179" y="160483"/>
                      <a:pt x="358841" y="183247"/>
                      <a:pt x="319884" y="204202"/>
                    </a:cubicBezTo>
                    <a:cubicBezTo>
                      <a:pt x="315312" y="206679"/>
                      <a:pt x="217014" y="247636"/>
                      <a:pt x="214347" y="246208"/>
                    </a:cubicBezTo>
                    <a:cubicBezTo>
                      <a:pt x="211680" y="244779"/>
                      <a:pt x="206060" y="209727"/>
                      <a:pt x="195297" y="211060"/>
                    </a:cubicBezTo>
                    <a:cubicBezTo>
                      <a:pt x="172056" y="213727"/>
                      <a:pt x="167579" y="223538"/>
                      <a:pt x="158340" y="244112"/>
                    </a:cubicBezTo>
                    <a:lnTo>
                      <a:pt x="143386" y="281069"/>
                    </a:lnTo>
                    <a:cubicBezTo>
                      <a:pt x="139766" y="292880"/>
                      <a:pt x="131384" y="304310"/>
                      <a:pt x="122526" y="305834"/>
                    </a:cubicBezTo>
                    <a:cubicBezTo>
                      <a:pt x="111096" y="307834"/>
                      <a:pt x="115382" y="302501"/>
                      <a:pt x="114430" y="298881"/>
                    </a:cubicBezTo>
                    <a:cubicBezTo>
                      <a:pt x="114430" y="298881"/>
                      <a:pt x="114430" y="249542"/>
                      <a:pt x="83569" y="250494"/>
                    </a:cubicBezTo>
                    <a:cubicBezTo>
                      <a:pt x="57375" y="251256"/>
                      <a:pt x="54994" y="281069"/>
                      <a:pt x="55946" y="284308"/>
                    </a:cubicBezTo>
                    <a:lnTo>
                      <a:pt x="13369" y="312883"/>
                    </a:lnTo>
                    <a:cubicBezTo>
                      <a:pt x="10417" y="311644"/>
                      <a:pt x="8798" y="303358"/>
                      <a:pt x="8512" y="299929"/>
                    </a:cubicBezTo>
                    <a:cubicBezTo>
                      <a:pt x="7940" y="292785"/>
                      <a:pt x="4225" y="265258"/>
                      <a:pt x="1749" y="241445"/>
                    </a:cubicBezTo>
                    <a:cubicBezTo>
                      <a:pt x="-18253" y="53326"/>
                      <a:pt x="127669" y="-52973"/>
                      <a:pt x="276450" y="26371"/>
                    </a:cubicBezTo>
                    <a:cubicBezTo>
                      <a:pt x="336934" y="58660"/>
                      <a:pt x="369128" y="129241"/>
                      <a:pt x="369128" y="129241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1" name="Freeform: Shape 140">
                <a:extLst>
                  <a:ext uri="{FF2B5EF4-FFF2-40B4-BE49-F238E27FC236}">
                    <a16:creationId xmlns:a16="http://schemas.microsoft.com/office/drawing/2014/main" id="{A55BD854-35D1-FCD7-24DC-D9BB6F2E7EA4}"/>
                  </a:ext>
                </a:extLst>
              </p:cNvPr>
              <p:cNvSpPr/>
              <p:nvPr/>
            </p:nvSpPr>
            <p:spPr>
              <a:xfrm>
                <a:off x="4716421" y="1586967"/>
                <a:ext cx="78856" cy="124040"/>
              </a:xfrm>
              <a:custGeom>
                <a:avLst/>
                <a:gdLst>
                  <a:gd name="connsiteX0" fmla="*/ 34755 w 78856"/>
                  <a:gd name="connsiteY0" fmla="*/ 102 h 124040"/>
                  <a:gd name="connsiteX1" fmla="*/ 71712 w 78856"/>
                  <a:gd name="connsiteY1" fmla="*/ 51061 h 124040"/>
                  <a:gd name="connsiteX2" fmla="*/ 78760 w 78856"/>
                  <a:gd name="connsiteY2" fmla="*/ 96019 h 124040"/>
                  <a:gd name="connsiteX3" fmla="*/ 44851 w 78856"/>
                  <a:gd name="connsiteY3" fmla="*/ 123737 h 124040"/>
                  <a:gd name="connsiteX4" fmla="*/ 11323 w 78856"/>
                  <a:gd name="connsiteY4" fmla="*/ 87256 h 124040"/>
                  <a:gd name="connsiteX5" fmla="*/ 2465 w 78856"/>
                  <a:gd name="connsiteY5" fmla="*/ 55061 h 124040"/>
                  <a:gd name="connsiteX6" fmla="*/ 34755 w 78856"/>
                  <a:gd name="connsiteY6" fmla="*/ 102 h 1240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8856" h="124040">
                    <a:moveTo>
                      <a:pt x="34755" y="102"/>
                    </a:moveTo>
                    <a:cubicBezTo>
                      <a:pt x="69521" y="4008"/>
                      <a:pt x="71712" y="51061"/>
                      <a:pt x="71712" y="51061"/>
                    </a:cubicBezTo>
                    <a:lnTo>
                      <a:pt x="78760" y="96019"/>
                    </a:lnTo>
                    <a:cubicBezTo>
                      <a:pt x="78760" y="96019"/>
                      <a:pt x="58281" y="122594"/>
                      <a:pt x="44851" y="123737"/>
                    </a:cubicBezTo>
                    <a:cubicBezTo>
                      <a:pt x="24658" y="125547"/>
                      <a:pt x="18086" y="107259"/>
                      <a:pt x="11323" y="87256"/>
                    </a:cubicBezTo>
                    <a:cubicBezTo>
                      <a:pt x="11323" y="86113"/>
                      <a:pt x="2941" y="56871"/>
                      <a:pt x="2465" y="55061"/>
                    </a:cubicBezTo>
                    <a:cubicBezTo>
                      <a:pt x="-4584" y="30201"/>
                      <a:pt x="1893" y="-3612"/>
                      <a:pt x="34755" y="102"/>
                    </a:cubicBezTo>
                    <a:close/>
                  </a:path>
                </a:pathLst>
              </a:custGeom>
              <a:solidFill>
                <a:srgbClr val="FFE1C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2" name="Freeform: Shape 141">
                <a:extLst>
                  <a:ext uri="{FF2B5EF4-FFF2-40B4-BE49-F238E27FC236}">
                    <a16:creationId xmlns:a16="http://schemas.microsoft.com/office/drawing/2014/main" id="{CA6884CE-51A6-3609-E5B3-437F4B9C06EC}"/>
                  </a:ext>
                </a:extLst>
              </p:cNvPr>
              <p:cNvSpPr/>
              <p:nvPr/>
            </p:nvSpPr>
            <p:spPr>
              <a:xfrm>
                <a:off x="4708982" y="1835565"/>
                <a:ext cx="64124" cy="682847"/>
              </a:xfrm>
              <a:custGeom>
                <a:avLst/>
                <a:gdLst>
                  <a:gd name="connsiteX0" fmla="*/ 29335 w 64124"/>
                  <a:gd name="connsiteY0" fmla="*/ 86308 h 682847"/>
                  <a:gd name="connsiteX1" fmla="*/ 36670 w 64124"/>
                  <a:gd name="connsiteY1" fmla="*/ 71163 h 682847"/>
                  <a:gd name="connsiteX2" fmla="*/ 49814 w 64124"/>
                  <a:gd name="connsiteY2" fmla="*/ 54494 h 682847"/>
                  <a:gd name="connsiteX3" fmla="*/ 43528 w 64124"/>
                  <a:gd name="connsiteY3" fmla="*/ 4012 h 682847"/>
                  <a:gd name="connsiteX4" fmla="*/ 29050 w 64124"/>
                  <a:gd name="connsiteY4" fmla="*/ -179 h 682847"/>
                  <a:gd name="connsiteX5" fmla="*/ -97 w 64124"/>
                  <a:gd name="connsiteY5" fmla="*/ 38587 h 682847"/>
                  <a:gd name="connsiteX6" fmla="*/ 8190 w 64124"/>
                  <a:gd name="connsiteY6" fmla="*/ 64495 h 682847"/>
                  <a:gd name="connsiteX7" fmla="*/ 6285 w 64124"/>
                  <a:gd name="connsiteY7" fmla="*/ 87165 h 682847"/>
                  <a:gd name="connsiteX8" fmla="*/ 9047 w 64124"/>
                  <a:gd name="connsiteY8" fmla="*/ 624851 h 682847"/>
                  <a:gd name="connsiteX9" fmla="*/ 22192 w 64124"/>
                  <a:gd name="connsiteY9" fmla="*/ 682668 h 682847"/>
                  <a:gd name="connsiteX10" fmla="*/ 58196 w 64124"/>
                  <a:gd name="connsiteY10" fmla="*/ 637900 h 682847"/>
                  <a:gd name="connsiteX11" fmla="*/ 29335 w 64124"/>
                  <a:gd name="connsiteY11" fmla="*/ 86308 h 6828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4124" h="682847">
                    <a:moveTo>
                      <a:pt x="29335" y="86308"/>
                    </a:moveTo>
                    <a:cubicBezTo>
                      <a:pt x="30545" y="80755"/>
                      <a:pt x="33060" y="75564"/>
                      <a:pt x="36670" y="71163"/>
                    </a:cubicBezTo>
                    <a:lnTo>
                      <a:pt x="49814" y="54494"/>
                    </a:lnTo>
                    <a:lnTo>
                      <a:pt x="43528" y="4012"/>
                    </a:lnTo>
                    <a:lnTo>
                      <a:pt x="29050" y="-179"/>
                    </a:lnTo>
                    <a:lnTo>
                      <a:pt x="-97" y="38587"/>
                    </a:lnTo>
                    <a:lnTo>
                      <a:pt x="8190" y="64495"/>
                    </a:lnTo>
                    <a:cubicBezTo>
                      <a:pt x="10104" y="72049"/>
                      <a:pt x="9428" y="80031"/>
                      <a:pt x="6285" y="87165"/>
                    </a:cubicBezTo>
                    <a:lnTo>
                      <a:pt x="9047" y="624851"/>
                    </a:lnTo>
                    <a:lnTo>
                      <a:pt x="22192" y="682668"/>
                    </a:lnTo>
                    <a:cubicBezTo>
                      <a:pt x="22192" y="682668"/>
                      <a:pt x="51719" y="651807"/>
                      <a:pt x="58196" y="637900"/>
                    </a:cubicBezTo>
                    <a:cubicBezTo>
                      <a:pt x="81056" y="588942"/>
                      <a:pt x="29335" y="86308"/>
                      <a:pt x="29335" y="86308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  <a:lumOff val="2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3" name="Freeform: Shape 142">
                <a:extLst>
                  <a:ext uri="{FF2B5EF4-FFF2-40B4-BE49-F238E27FC236}">
                    <a16:creationId xmlns:a16="http://schemas.microsoft.com/office/drawing/2014/main" id="{81B21A30-47AB-ED07-679A-EAE820CB846E}"/>
                  </a:ext>
                </a:extLst>
              </p:cNvPr>
              <p:cNvSpPr/>
              <p:nvPr/>
            </p:nvSpPr>
            <p:spPr>
              <a:xfrm>
                <a:off x="4638374" y="1670088"/>
                <a:ext cx="107743" cy="239336"/>
              </a:xfrm>
              <a:custGeom>
                <a:avLst/>
                <a:gdLst>
                  <a:gd name="connsiteX0" fmla="*/ 54128 w 107743"/>
                  <a:gd name="connsiteY0" fmla="*/ 39 h 239336"/>
                  <a:gd name="connsiteX1" fmla="*/ 42317 w 107743"/>
                  <a:gd name="connsiteY1" fmla="*/ 41854 h 239336"/>
                  <a:gd name="connsiteX2" fmla="*/ 103373 w 107743"/>
                  <a:gd name="connsiteY2" fmla="*/ 157773 h 239336"/>
                  <a:gd name="connsiteX3" fmla="*/ 100610 w 107743"/>
                  <a:gd name="connsiteY3" fmla="*/ 182348 h 239336"/>
                  <a:gd name="connsiteX4" fmla="*/ 69368 w 107743"/>
                  <a:gd name="connsiteY4" fmla="*/ 230925 h 239336"/>
                  <a:gd name="connsiteX5" fmla="*/ 52509 w 107743"/>
                  <a:gd name="connsiteY5" fmla="*/ 230925 h 239336"/>
                  <a:gd name="connsiteX6" fmla="*/ 9837 w 107743"/>
                  <a:gd name="connsiteY6" fmla="*/ 136437 h 239336"/>
                  <a:gd name="connsiteX7" fmla="*/ 28220 w 107743"/>
                  <a:gd name="connsiteY7" fmla="*/ 11755 h 239336"/>
                  <a:gd name="connsiteX8" fmla="*/ 54128 w 107743"/>
                  <a:gd name="connsiteY8" fmla="*/ 39 h 2393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7743" h="239336">
                    <a:moveTo>
                      <a:pt x="54128" y="39"/>
                    </a:moveTo>
                    <a:cubicBezTo>
                      <a:pt x="54128" y="39"/>
                      <a:pt x="42317" y="8135"/>
                      <a:pt x="42317" y="41854"/>
                    </a:cubicBezTo>
                    <a:cubicBezTo>
                      <a:pt x="42317" y="111577"/>
                      <a:pt x="103373" y="157773"/>
                      <a:pt x="103373" y="157773"/>
                    </a:cubicBezTo>
                    <a:cubicBezTo>
                      <a:pt x="110421" y="164631"/>
                      <a:pt x="108230" y="168632"/>
                      <a:pt x="100610" y="182348"/>
                    </a:cubicBezTo>
                    <a:lnTo>
                      <a:pt x="69368" y="230925"/>
                    </a:lnTo>
                    <a:cubicBezTo>
                      <a:pt x="62034" y="244070"/>
                      <a:pt x="55462" y="239498"/>
                      <a:pt x="52509" y="230925"/>
                    </a:cubicBezTo>
                    <a:cubicBezTo>
                      <a:pt x="52509" y="230925"/>
                      <a:pt x="18219" y="159202"/>
                      <a:pt x="9837" y="136437"/>
                    </a:cubicBezTo>
                    <a:cubicBezTo>
                      <a:pt x="-10070" y="82907"/>
                      <a:pt x="1931" y="47664"/>
                      <a:pt x="28220" y="11755"/>
                    </a:cubicBezTo>
                    <a:cubicBezTo>
                      <a:pt x="33954" y="3278"/>
                      <a:pt x="43975" y="-1256"/>
                      <a:pt x="54128" y="39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4" name="Freeform: Shape 143">
                <a:extLst>
                  <a:ext uri="{FF2B5EF4-FFF2-40B4-BE49-F238E27FC236}">
                    <a16:creationId xmlns:a16="http://schemas.microsoft.com/office/drawing/2014/main" id="{ACE9D20F-EE47-2ACD-48F2-6FF149428690}"/>
                  </a:ext>
                </a:extLst>
              </p:cNvPr>
              <p:cNvSpPr/>
              <p:nvPr/>
            </p:nvSpPr>
            <p:spPr>
              <a:xfrm>
                <a:off x="3630586" y="2767476"/>
                <a:ext cx="235212" cy="354472"/>
              </a:xfrm>
              <a:custGeom>
                <a:avLst/>
                <a:gdLst>
                  <a:gd name="connsiteX0" fmla="*/ 83317 w 235212"/>
                  <a:gd name="connsiteY0" fmla="*/ -163 h 354472"/>
                  <a:gd name="connsiteX1" fmla="*/ 16642 w 235212"/>
                  <a:gd name="connsiteY1" fmla="*/ 24030 h 354472"/>
                  <a:gd name="connsiteX2" fmla="*/ 164 w 235212"/>
                  <a:gd name="connsiteY2" fmla="*/ 65845 h 354472"/>
                  <a:gd name="connsiteX3" fmla="*/ 15023 w 235212"/>
                  <a:gd name="connsiteY3" fmla="*/ 126424 h 354472"/>
                  <a:gd name="connsiteX4" fmla="*/ 28168 w 235212"/>
                  <a:gd name="connsiteY4" fmla="*/ 132139 h 354472"/>
                  <a:gd name="connsiteX5" fmla="*/ 23786 w 235212"/>
                  <a:gd name="connsiteY5" fmla="*/ 236438 h 354472"/>
                  <a:gd name="connsiteX6" fmla="*/ 119989 w 235212"/>
                  <a:gd name="connsiteY6" fmla="*/ 344641 h 354472"/>
                  <a:gd name="connsiteX7" fmla="*/ 161137 w 235212"/>
                  <a:gd name="connsiteY7" fmla="*/ 353690 h 354472"/>
                  <a:gd name="connsiteX8" fmla="*/ 230193 w 235212"/>
                  <a:gd name="connsiteY8" fmla="*/ 333497 h 354472"/>
                  <a:gd name="connsiteX9" fmla="*/ 227526 w 235212"/>
                  <a:gd name="connsiteY9" fmla="*/ 296636 h 354472"/>
                  <a:gd name="connsiteX10" fmla="*/ 181234 w 235212"/>
                  <a:gd name="connsiteY10" fmla="*/ 207577 h 354472"/>
                  <a:gd name="connsiteX11" fmla="*/ 200284 w 235212"/>
                  <a:gd name="connsiteY11" fmla="*/ 150427 h 3544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35212" h="354472">
                    <a:moveTo>
                      <a:pt x="83317" y="-163"/>
                    </a:moveTo>
                    <a:cubicBezTo>
                      <a:pt x="58867" y="-602"/>
                      <a:pt x="35121" y="8009"/>
                      <a:pt x="16642" y="24030"/>
                    </a:cubicBezTo>
                    <a:cubicBezTo>
                      <a:pt x="4670" y="34460"/>
                      <a:pt x="-1474" y="50052"/>
                      <a:pt x="164" y="65845"/>
                    </a:cubicBezTo>
                    <a:cubicBezTo>
                      <a:pt x="3927" y="86314"/>
                      <a:pt x="8889" y="106536"/>
                      <a:pt x="15023" y="126424"/>
                    </a:cubicBezTo>
                    <a:lnTo>
                      <a:pt x="28168" y="132139"/>
                    </a:lnTo>
                    <a:cubicBezTo>
                      <a:pt x="28168" y="132139"/>
                      <a:pt x="18643" y="203672"/>
                      <a:pt x="23786" y="236438"/>
                    </a:cubicBezTo>
                    <a:cubicBezTo>
                      <a:pt x="28930" y="269204"/>
                      <a:pt x="91795" y="325496"/>
                      <a:pt x="119989" y="344641"/>
                    </a:cubicBezTo>
                    <a:cubicBezTo>
                      <a:pt x="132162" y="352528"/>
                      <a:pt x="146783" y="355738"/>
                      <a:pt x="161137" y="353690"/>
                    </a:cubicBezTo>
                    <a:cubicBezTo>
                      <a:pt x="161137" y="353690"/>
                      <a:pt x="226192" y="339212"/>
                      <a:pt x="230193" y="333497"/>
                    </a:cubicBezTo>
                    <a:cubicBezTo>
                      <a:pt x="237642" y="321991"/>
                      <a:pt x="236546" y="306951"/>
                      <a:pt x="227526" y="296636"/>
                    </a:cubicBezTo>
                    <a:cubicBezTo>
                      <a:pt x="215334" y="280253"/>
                      <a:pt x="182949" y="231199"/>
                      <a:pt x="181234" y="207577"/>
                    </a:cubicBezTo>
                    <a:cubicBezTo>
                      <a:pt x="179615" y="185669"/>
                      <a:pt x="200284" y="150427"/>
                      <a:pt x="200284" y="150427"/>
                    </a:cubicBezTo>
                    <a:close/>
                  </a:path>
                </a:pathLst>
              </a:custGeom>
              <a:solidFill>
                <a:srgbClr val="36363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5" name="Freeform: Shape 144">
                <a:extLst>
                  <a:ext uri="{FF2B5EF4-FFF2-40B4-BE49-F238E27FC236}">
                    <a16:creationId xmlns:a16="http://schemas.microsoft.com/office/drawing/2014/main" id="{D14DB887-D7E2-398C-A4EC-3526C16B3EA0}"/>
                  </a:ext>
                </a:extLst>
              </p:cNvPr>
              <p:cNvSpPr/>
              <p:nvPr/>
            </p:nvSpPr>
            <p:spPr>
              <a:xfrm>
                <a:off x="3709432" y="2141604"/>
                <a:ext cx="766282" cy="810276"/>
              </a:xfrm>
              <a:custGeom>
                <a:avLst/>
                <a:gdLst>
                  <a:gd name="connsiteX0" fmla="*/ 766185 w 766282"/>
                  <a:gd name="connsiteY0" fmla="*/ 170509 h 810276"/>
                  <a:gd name="connsiteX1" fmla="*/ 515202 w 766282"/>
                  <a:gd name="connsiteY1" fmla="*/ 567987 h 810276"/>
                  <a:gd name="connsiteX2" fmla="*/ 385757 w 766282"/>
                  <a:gd name="connsiteY2" fmla="*/ 672762 h 810276"/>
                  <a:gd name="connsiteX3" fmla="*/ 142679 w 766282"/>
                  <a:gd name="connsiteY3" fmla="*/ 778585 h 810276"/>
                  <a:gd name="connsiteX4" fmla="*/ 116485 w 766282"/>
                  <a:gd name="connsiteY4" fmla="*/ 810017 h 810276"/>
                  <a:gd name="connsiteX5" fmla="*/ 18092 w 766282"/>
                  <a:gd name="connsiteY5" fmla="*/ 609326 h 810276"/>
                  <a:gd name="connsiteX6" fmla="*/ 319367 w 766282"/>
                  <a:gd name="connsiteY6" fmla="*/ 438447 h 810276"/>
                  <a:gd name="connsiteX7" fmla="*/ 433667 w 766282"/>
                  <a:gd name="connsiteY7" fmla="*/ 195750 h 810276"/>
                  <a:gd name="connsiteX8" fmla="*/ 515487 w 766282"/>
                  <a:gd name="connsiteY8" fmla="*/ -179 h 810276"/>
                  <a:gd name="connsiteX9" fmla="*/ 766185 w 766282"/>
                  <a:gd name="connsiteY9" fmla="*/ 170509 h 8102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66282" h="810276">
                    <a:moveTo>
                      <a:pt x="766185" y="170509"/>
                    </a:moveTo>
                    <a:cubicBezTo>
                      <a:pt x="766185" y="170509"/>
                      <a:pt x="580829" y="448639"/>
                      <a:pt x="515202" y="567987"/>
                    </a:cubicBezTo>
                    <a:cubicBezTo>
                      <a:pt x="481483" y="629423"/>
                      <a:pt x="385757" y="672762"/>
                      <a:pt x="385757" y="672762"/>
                    </a:cubicBezTo>
                    <a:cubicBezTo>
                      <a:pt x="305271" y="700766"/>
                      <a:pt x="202877" y="764393"/>
                      <a:pt x="142679" y="778585"/>
                    </a:cubicBezTo>
                    <a:cubicBezTo>
                      <a:pt x="127820" y="782109"/>
                      <a:pt x="133916" y="808303"/>
                      <a:pt x="116485" y="810017"/>
                    </a:cubicBezTo>
                    <a:cubicBezTo>
                      <a:pt x="74575" y="814208"/>
                      <a:pt x="-45440" y="651617"/>
                      <a:pt x="18092" y="609326"/>
                    </a:cubicBezTo>
                    <a:cubicBezTo>
                      <a:pt x="112485" y="546365"/>
                      <a:pt x="314034" y="446258"/>
                      <a:pt x="319367" y="438447"/>
                    </a:cubicBezTo>
                    <a:cubicBezTo>
                      <a:pt x="342132" y="404157"/>
                      <a:pt x="394710" y="294810"/>
                      <a:pt x="433667" y="195750"/>
                    </a:cubicBezTo>
                    <a:cubicBezTo>
                      <a:pt x="447574" y="112406"/>
                      <a:pt x="480340" y="29158"/>
                      <a:pt x="515487" y="-179"/>
                    </a:cubicBezTo>
                    <a:cubicBezTo>
                      <a:pt x="574961" y="85870"/>
                      <a:pt x="664325" y="146706"/>
                      <a:pt x="766185" y="170509"/>
                    </a:cubicBezTo>
                    <a:close/>
                  </a:path>
                </a:pathLst>
              </a:custGeom>
              <a:solidFill>
                <a:srgbClr val="D9D9D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7" name="Freeform: Shape 146">
                <a:extLst>
                  <a:ext uri="{FF2B5EF4-FFF2-40B4-BE49-F238E27FC236}">
                    <a16:creationId xmlns:a16="http://schemas.microsoft.com/office/drawing/2014/main" id="{1C0A6B64-CB61-3233-E015-82BD00D3FB8D}"/>
                  </a:ext>
                </a:extLst>
              </p:cNvPr>
              <p:cNvSpPr/>
              <p:nvPr/>
            </p:nvSpPr>
            <p:spPr>
              <a:xfrm>
                <a:off x="7491795" y="3774593"/>
                <a:ext cx="241945" cy="192481"/>
              </a:xfrm>
              <a:custGeom>
                <a:avLst/>
                <a:gdLst>
                  <a:gd name="connsiteX0" fmla="*/ 241849 w 241945"/>
                  <a:gd name="connsiteY0" fmla="*/ 127337 h 192481"/>
                  <a:gd name="connsiteX1" fmla="*/ 161744 w 241945"/>
                  <a:gd name="connsiteY1" fmla="*/ 21800 h 192481"/>
                  <a:gd name="connsiteX2" fmla="*/ 62493 w 241945"/>
                  <a:gd name="connsiteY2" fmla="*/ 750 h 192481"/>
                  <a:gd name="connsiteX3" fmla="*/ 14011 w 241945"/>
                  <a:gd name="connsiteY3" fmla="*/ 42850 h 192481"/>
                  <a:gd name="connsiteX4" fmla="*/ 90211 w 241945"/>
                  <a:gd name="connsiteY4" fmla="*/ 94095 h 192481"/>
                  <a:gd name="connsiteX5" fmla="*/ 88687 w 241945"/>
                  <a:gd name="connsiteY5" fmla="*/ 122670 h 192481"/>
                  <a:gd name="connsiteX6" fmla="*/ 15821 w 241945"/>
                  <a:gd name="connsiteY6" fmla="*/ 118955 h 192481"/>
                  <a:gd name="connsiteX7" fmla="*/ 15821 w 241945"/>
                  <a:gd name="connsiteY7" fmla="*/ 146387 h 192481"/>
                  <a:gd name="connsiteX8" fmla="*/ 93925 w 241945"/>
                  <a:gd name="connsiteY8" fmla="*/ 178010 h 192481"/>
                  <a:gd name="connsiteX9" fmla="*/ 161458 w 241945"/>
                  <a:gd name="connsiteY9" fmla="*/ 184296 h 192481"/>
                  <a:gd name="connsiteX10" fmla="*/ 241849 w 241945"/>
                  <a:gd name="connsiteY10" fmla="*/ 127337 h 1924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1945" h="192481">
                    <a:moveTo>
                      <a:pt x="241849" y="127337"/>
                    </a:moveTo>
                    <a:cubicBezTo>
                      <a:pt x="241849" y="127337"/>
                      <a:pt x="182794" y="23895"/>
                      <a:pt x="161744" y="21800"/>
                    </a:cubicBezTo>
                    <a:cubicBezTo>
                      <a:pt x="140693" y="19704"/>
                      <a:pt x="87163" y="-5251"/>
                      <a:pt x="62493" y="750"/>
                    </a:cubicBezTo>
                    <a:cubicBezTo>
                      <a:pt x="46967" y="4559"/>
                      <a:pt x="2105" y="32087"/>
                      <a:pt x="14011" y="42850"/>
                    </a:cubicBezTo>
                    <a:cubicBezTo>
                      <a:pt x="37995" y="61948"/>
                      <a:pt x="63474" y="79083"/>
                      <a:pt x="90211" y="94095"/>
                    </a:cubicBezTo>
                    <a:cubicBezTo>
                      <a:pt x="90211" y="94095"/>
                      <a:pt x="117071" y="122670"/>
                      <a:pt x="88687" y="122670"/>
                    </a:cubicBezTo>
                    <a:cubicBezTo>
                      <a:pt x="64350" y="122660"/>
                      <a:pt x="40033" y="121422"/>
                      <a:pt x="15821" y="118955"/>
                    </a:cubicBezTo>
                    <a:cubicBezTo>
                      <a:pt x="15821" y="118955"/>
                      <a:pt x="-19993" y="138005"/>
                      <a:pt x="15821" y="146387"/>
                    </a:cubicBezTo>
                    <a:cubicBezTo>
                      <a:pt x="42967" y="153940"/>
                      <a:pt x="69170" y="164551"/>
                      <a:pt x="93925" y="178010"/>
                    </a:cubicBezTo>
                    <a:cubicBezTo>
                      <a:pt x="93925" y="178010"/>
                      <a:pt x="134026" y="205442"/>
                      <a:pt x="161458" y="184296"/>
                    </a:cubicBezTo>
                    <a:cubicBezTo>
                      <a:pt x="188890" y="163151"/>
                      <a:pt x="241849" y="127337"/>
                      <a:pt x="241849" y="127337"/>
                    </a:cubicBezTo>
                    <a:close/>
                  </a:path>
                </a:pathLst>
              </a:custGeom>
              <a:solidFill>
                <a:srgbClr val="FFE1C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8" name="Freeform: Shape 147">
                <a:extLst>
                  <a:ext uri="{FF2B5EF4-FFF2-40B4-BE49-F238E27FC236}">
                    <a16:creationId xmlns:a16="http://schemas.microsoft.com/office/drawing/2014/main" id="{227BD130-02BD-A9F1-EA77-799EE35BB599}"/>
                  </a:ext>
                </a:extLst>
              </p:cNvPr>
              <p:cNvSpPr/>
              <p:nvPr/>
            </p:nvSpPr>
            <p:spPr>
              <a:xfrm>
                <a:off x="7886749" y="5722833"/>
                <a:ext cx="440875" cy="249453"/>
              </a:xfrm>
              <a:custGeom>
                <a:avLst/>
                <a:gdLst>
                  <a:gd name="connsiteX0" fmla="*/ 247707 w 440875"/>
                  <a:gd name="connsiteY0" fmla="*/ 658 h 249453"/>
                  <a:gd name="connsiteX1" fmla="*/ 192938 w 440875"/>
                  <a:gd name="connsiteY1" fmla="*/ 15612 h 249453"/>
                  <a:gd name="connsiteX2" fmla="*/ 101498 w 440875"/>
                  <a:gd name="connsiteY2" fmla="*/ 2848 h 249453"/>
                  <a:gd name="connsiteX3" fmla="*/ 7391 w 440875"/>
                  <a:gd name="connsiteY3" fmla="*/ 27232 h 249453"/>
                  <a:gd name="connsiteX4" fmla="*/ -38 w 440875"/>
                  <a:gd name="connsiteY4" fmla="*/ 48759 h 249453"/>
                  <a:gd name="connsiteX5" fmla="*/ 34062 w 440875"/>
                  <a:gd name="connsiteY5" fmla="*/ 94765 h 249453"/>
                  <a:gd name="connsiteX6" fmla="*/ 101498 w 440875"/>
                  <a:gd name="connsiteY6" fmla="*/ 136198 h 249453"/>
                  <a:gd name="connsiteX7" fmla="*/ 200272 w 440875"/>
                  <a:gd name="connsiteY7" fmla="*/ 166869 h 249453"/>
                  <a:gd name="connsiteX8" fmla="*/ 257994 w 440875"/>
                  <a:gd name="connsiteY8" fmla="*/ 176394 h 249453"/>
                  <a:gd name="connsiteX9" fmla="*/ 266281 w 440875"/>
                  <a:gd name="connsiteY9" fmla="*/ 210874 h 249453"/>
                  <a:gd name="connsiteX10" fmla="*/ 318573 w 440875"/>
                  <a:gd name="connsiteY10" fmla="*/ 242021 h 249453"/>
                  <a:gd name="connsiteX11" fmla="*/ 427349 w 440875"/>
                  <a:gd name="connsiteY11" fmla="*/ 212208 h 249453"/>
                  <a:gd name="connsiteX12" fmla="*/ 440779 w 440875"/>
                  <a:gd name="connsiteY12" fmla="*/ 128769 h 249453"/>
                  <a:gd name="connsiteX13" fmla="*/ 426301 w 440875"/>
                  <a:gd name="connsiteY13" fmla="*/ 78858 h 249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40875" h="249453">
                    <a:moveTo>
                      <a:pt x="247707" y="658"/>
                    </a:moveTo>
                    <a:cubicBezTo>
                      <a:pt x="232029" y="12450"/>
                      <a:pt x="212436" y="17802"/>
                      <a:pt x="192938" y="15612"/>
                    </a:cubicBezTo>
                    <a:cubicBezTo>
                      <a:pt x="171221" y="13897"/>
                      <a:pt x="101498" y="2848"/>
                      <a:pt x="101498" y="2848"/>
                    </a:cubicBezTo>
                    <a:cubicBezTo>
                      <a:pt x="66828" y="-2676"/>
                      <a:pt x="23203" y="-3724"/>
                      <a:pt x="7391" y="27232"/>
                    </a:cubicBezTo>
                    <a:cubicBezTo>
                      <a:pt x="4143" y="34119"/>
                      <a:pt x="1648" y="41339"/>
                      <a:pt x="-38" y="48759"/>
                    </a:cubicBezTo>
                    <a:cubicBezTo>
                      <a:pt x="-1181" y="67809"/>
                      <a:pt x="14535" y="80763"/>
                      <a:pt x="34062" y="94765"/>
                    </a:cubicBezTo>
                    <a:cubicBezTo>
                      <a:pt x="55597" y="110062"/>
                      <a:pt x="78124" y="123902"/>
                      <a:pt x="101498" y="136198"/>
                    </a:cubicBezTo>
                    <a:cubicBezTo>
                      <a:pt x="132150" y="152667"/>
                      <a:pt x="165687" y="163078"/>
                      <a:pt x="200272" y="166869"/>
                    </a:cubicBezTo>
                    <a:cubicBezTo>
                      <a:pt x="219665" y="169022"/>
                      <a:pt x="238935" y="172203"/>
                      <a:pt x="257994" y="176394"/>
                    </a:cubicBezTo>
                    <a:cubicBezTo>
                      <a:pt x="275806" y="181442"/>
                      <a:pt x="269138" y="193634"/>
                      <a:pt x="266281" y="210874"/>
                    </a:cubicBezTo>
                    <a:lnTo>
                      <a:pt x="318573" y="242021"/>
                    </a:lnTo>
                    <a:cubicBezTo>
                      <a:pt x="373056" y="265548"/>
                      <a:pt x="425253" y="225448"/>
                      <a:pt x="427349" y="212208"/>
                    </a:cubicBezTo>
                    <a:lnTo>
                      <a:pt x="440779" y="128769"/>
                    </a:lnTo>
                    <a:lnTo>
                      <a:pt x="426301" y="78858"/>
                    </a:ln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9" name="Freeform: Shape 148">
                <a:extLst>
                  <a:ext uri="{FF2B5EF4-FFF2-40B4-BE49-F238E27FC236}">
                    <a16:creationId xmlns:a16="http://schemas.microsoft.com/office/drawing/2014/main" id="{C80622A6-8F75-5083-71BB-D7DC29F0F810}"/>
                  </a:ext>
                </a:extLst>
              </p:cNvPr>
              <p:cNvSpPr/>
              <p:nvPr/>
            </p:nvSpPr>
            <p:spPr>
              <a:xfrm>
                <a:off x="7886263" y="5763009"/>
                <a:ext cx="269822" cy="145446"/>
              </a:xfrm>
              <a:custGeom>
                <a:avLst/>
                <a:gdLst>
                  <a:gd name="connsiteX0" fmla="*/ 239429 w 269822"/>
                  <a:gd name="connsiteY0" fmla="*/ 127837 h 145446"/>
                  <a:gd name="connsiteX1" fmla="*/ 133988 w 269822"/>
                  <a:gd name="connsiteY1" fmla="*/ 102024 h 145446"/>
                  <a:gd name="connsiteX2" fmla="*/ 31594 w 269822"/>
                  <a:gd name="connsiteY2" fmla="*/ 40111 h 145446"/>
                  <a:gd name="connsiteX3" fmla="*/ 3019 w 269822"/>
                  <a:gd name="connsiteY3" fmla="*/ -179 h 145446"/>
                  <a:gd name="connsiteX4" fmla="*/ -29 w 269822"/>
                  <a:gd name="connsiteY4" fmla="*/ 10679 h 145446"/>
                  <a:gd name="connsiteX5" fmla="*/ 34070 w 269822"/>
                  <a:gd name="connsiteY5" fmla="*/ 56685 h 145446"/>
                  <a:gd name="connsiteX6" fmla="*/ 101508 w 269822"/>
                  <a:gd name="connsiteY6" fmla="*/ 98119 h 145446"/>
                  <a:gd name="connsiteX7" fmla="*/ 200282 w 269822"/>
                  <a:gd name="connsiteY7" fmla="*/ 128789 h 145446"/>
                  <a:gd name="connsiteX8" fmla="*/ 249526 w 269822"/>
                  <a:gd name="connsiteY8" fmla="*/ 135743 h 145446"/>
                  <a:gd name="connsiteX9" fmla="*/ 269719 w 269822"/>
                  <a:gd name="connsiteY9" fmla="*/ 145268 h 145446"/>
                  <a:gd name="connsiteX10" fmla="*/ 239429 w 269822"/>
                  <a:gd name="connsiteY10" fmla="*/ 127837 h 145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69822" h="145446">
                    <a:moveTo>
                      <a:pt x="239429" y="127837"/>
                    </a:moveTo>
                    <a:cubicBezTo>
                      <a:pt x="203378" y="123474"/>
                      <a:pt x="167983" y="114807"/>
                      <a:pt x="133988" y="102024"/>
                    </a:cubicBezTo>
                    <a:cubicBezTo>
                      <a:pt x="92840" y="84879"/>
                      <a:pt x="31594" y="40111"/>
                      <a:pt x="31594" y="40111"/>
                    </a:cubicBezTo>
                    <a:cubicBezTo>
                      <a:pt x="14354" y="27729"/>
                      <a:pt x="1400" y="11536"/>
                      <a:pt x="3019" y="-179"/>
                    </a:cubicBezTo>
                    <a:cubicBezTo>
                      <a:pt x="1562" y="3297"/>
                      <a:pt x="533" y="6945"/>
                      <a:pt x="-29" y="10679"/>
                    </a:cubicBezTo>
                    <a:cubicBezTo>
                      <a:pt x="-1267" y="30301"/>
                      <a:pt x="14544" y="42683"/>
                      <a:pt x="34070" y="56685"/>
                    </a:cubicBezTo>
                    <a:cubicBezTo>
                      <a:pt x="55588" y="72001"/>
                      <a:pt x="78114" y="85850"/>
                      <a:pt x="101508" y="98119"/>
                    </a:cubicBezTo>
                    <a:cubicBezTo>
                      <a:pt x="132169" y="114578"/>
                      <a:pt x="165697" y="124989"/>
                      <a:pt x="200282" y="128789"/>
                    </a:cubicBezTo>
                    <a:lnTo>
                      <a:pt x="249526" y="135743"/>
                    </a:lnTo>
                    <a:cubicBezTo>
                      <a:pt x="260480" y="137171"/>
                      <a:pt x="270005" y="142982"/>
                      <a:pt x="269719" y="145268"/>
                    </a:cubicBezTo>
                    <a:cubicBezTo>
                      <a:pt x="269814" y="143743"/>
                      <a:pt x="268862" y="132885"/>
                      <a:pt x="239429" y="127837"/>
                    </a:cubicBezTo>
                    <a:close/>
                  </a:path>
                </a:pathLst>
              </a:custGeom>
              <a:solidFill>
                <a:srgbClr val="38373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0" name="Freeform: Shape 149">
                <a:extLst>
                  <a:ext uri="{FF2B5EF4-FFF2-40B4-BE49-F238E27FC236}">
                    <a16:creationId xmlns:a16="http://schemas.microsoft.com/office/drawing/2014/main" id="{157AC838-A2E9-65D3-93F6-8BA34D9EBD13}"/>
                  </a:ext>
                </a:extLst>
              </p:cNvPr>
              <p:cNvSpPr/>
              <p:nvPr/>
            </p:nvSpPr>
            <p:spPr>
              <a:xfrm>
                <a:off x="8152841" y="5911027"/>
                <a:ext cx="164877" cy="62878"/>
              </a:xfrm>
              <a:custGeom>
                <a:avLst/>
                <a:gdLst>
                  <a:gd name="connsiteX0" fmla="*/ 56006 w 164877"/>
                  <a:gd name="connsiteY0" fmla="*/ 30587 h 62878"/>
                  <a:gd name="connsiteX1" fmla="*/ 4190 w 164877"/>
                  <a:gd name="connsiteY1" fmla="*/ -179 h 62878"/>
                  <a:gd name="connsiteX2" fmla="*/ -97 w 164877"/>
                  <a:gd name="connsiteY2" fmla="*/ 24300 h 62878"/>
                  <a:gd name="connsiteX3" fmla="*/ 52195 w 164877"/>
                  <a:gd name="connsiteY3" fmla="*/ 55447 h 62878"/>
                  <a:gd name="connsiteX4" fmla="*/ 160971 w 164877"/>
                  <a:gd name="connsiteY4" fmla="*/ 25634 h 62878"/>
                  <a:gd name="connsiteX5" fmla="*/ 164781 w 164877"/>
                  <a:gd name="connsiteY5" fmla="*/ 869 h 62878"/>
                  <a:gd name="connsiteX6" fmla="*/ 56006 w 164877"/>
                  <a:gd name="connsiteY6" fmla="*/ 30587 h 62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4877" h="62878">
                    <a:moveTo>
                      <a:pt x="56006" y="30587"/>
                    </a:moveTo>
                    <a:lnTo>
                      <a:pt x="4190" y="-179"/>
                    </a:lnTo>
                    <a:cubicBezTo>
                      <a:pt x="3237" y="5441"/>
                      <a:pt x="761" y="18871"/>
                      <a:pt x="-97" y="24300"/>
                    </a:cubicBezTo>
                    <a:lnTo>
                      <a:pt x="52195" y="55447"/>
                    </a:lnTo>
                    <a:cubicBezTo>
                      <a:pt x="106679" y="78973"/>
                      <a:pt x="158780" y="38873"/>
                      <a:pt x="160971" y="25634"/>
                    </a:cubicBezTo>
                    <a:lnTo>
                      <a:pt x="164781" y="869"/>
                    </a:lnTo>
                    <a:cubicBezTo>
                      <a:pt x="162686" y="14108"/>
                      <a:pt x="110488" y="54209"/>
                      <a:pt x="56006" y="30587"/>
                    </a:cubicBezTo>
                    <a:close/>
                  </a:path>
                </a:pathLst>
              </a:custGeom>
              <a:solidFill>
                <a:srgbClr val="38373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1" name="Freeform: Shape 150">
                <a:extLst>
                  <a:ext uri="{FF2B5EF4-FFF2-40B4-BE49-F238E27FC236}">
                    <a16:creationId xmlns:a16="http://schemas.microsoft.com/office/drawing/2014/main" id="{6121D52F-A0F5-1C09-5490-D861617092EE}"/>
                  </a:ext>
                </a:extLst>
              </p:cNvPr>
              <p:cNvSpPr/>
              <p:nvPr/>
            </p:nvSpPr>
            <p:spPr>
              <a:xfrm>
                <a:off x="7637955" y="3875344"/>
                <a:ext cx="757075" cy="552024"/>
              </a:xfrm>
              <a:custGeom>
                <a:avLst/>
                <a:gdLst>
                  <a:gd name="connsiteX0" fmla="*/ 15870 w 757075"/>
                  <a:gd name="connsiteY0" fmla="*/ 34968 h 552024"/>
                  <a:gd name="connsiteX1" fmla="*/ 14155 w 757075"/>
                  <a:gd name="connsiteY1" fmla="*/ 124027 h 552024"/>
                  <a:gd name="connsiteX2" fmla="*/ 267044 w 757075"/>
                  <a:gd name="connsiteY2" fmla="*/ 306145 h 552024"/>
                  <a:gd name="connsiteX3" fmla="*/ 510598 w 757075"/>
                  <a:gd name="connsiteY3" fmla="*/ 515028 h 552024"/>
                  <a:gd name="connsiteX4" fmla="*/ 752533 w 757075"/>
                  <a:gd name="connsiteY4" fmla="*/ 487596 h 552024"/>
                  <a:gd name="connsiteX5" fmla="*/ 613087 w 757075"/>
                  <a:gd name="connsiteY5" fmla="*/ 306621 h 552024"/>
                  <a:gd name="connsiteX6" fmla="*/ 370771 w 757075"/>
                  <a:gd name="connsiteY6" fmla="*/ 152221 h 552024"/>
                  <a:gd name="connsiteX7" fmla="*/ 87974 w 757075"/>
                  <a:gd name="connsiteY7" fmla="*/ -179 h 552024"/>
                  <a:gd name="connsiteX8" fmla="*/ 15870 w 757075"/>
                  <a:gd name="connsiteY8" fmla="*/ 34968 h 5520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57075" h="552024">
                    <a:moveTo>
                      <a:pt x="15870" y="34968"/>
                    </a:moveTo>
                    <a:cubicBezTo>
                      <a:pt x="-13658" y="79354"/>
                      <a:pt x="5106" y="118312"/>
                      <a:pt x="14155" y="124027"/>
                    </a:cubicBezTo>
                    <a:cubicBezTo>
                      <a:pt x="94260" y="174699"/>
                      <a:pt x="204655" y="264139"/>
                      <a:pt x="267044" y="306145"/>
                    </a:cubicBezTo>
                    <a:cubicBezTo>
                      <a:pt x="335338" y="352341"/>
                      <a:pt x="510598" y="515028"/>
                      <a:pt x="510598" y="515028"/>
                    </a:cubicBezTo>
                    <a:cubicBezTo>
                      <a:pt x="510598" y="515028"/>
                      <a:pt x="701765" y="613897"/>
                      <a:pt x="752533" y="487596"/>
                    </a:cubicBezTo>
                    <a:cubicBezTo>
                      <a:pt x="780632" y="417587"/>
                      <a:pt x="668523" y="342816"/>
                      <a:pt x="613087" y="306621"/>
                    </a:cubicBezTo>
                    <a:cubicBezTo>
                      <a:pt x="569367" y="278046"/>
                      <a:pt x="438113" y="193845"/>
                      <a:pt x="370771" y="152221"/>
                    </a:cubicBezTo>
                    <a:cubicBezTo>
                      <a:pt x="301524" y="109453"/>
                      <a:pt x="87974" y="-179"/>
                      <a:pt x="87974" y="-179"/>
                    </a:cubicBezTo>
                    <a:cubicBezTo>
                      <a:pt x="87974" y="-179"/>
                      <a:pt x="36253" y="4488"/>
                      <a:pt x="15870" y="34968"/>
                    </a:cubicBezTo>
                    <a:close/>
                  </a:path>
                </a:pathLst>
              </a:custGeom>
              <a:solidFill>
                <a:srgbClr val="B3382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2" name="Freeform: Shape 151">
                <a:extLst>
                  <a:ext uri="{FF2B5EF4-FFF2-40B4-BE49-F238E27FC236}">
                    <a16:creationId xmlns:a16="http://schemas.microsoft.com/office/drawing/2014/main" id="{9FA40772-82CD-3358-41A2-E72C312BC7E1}"/>
                  </a:ext>
                </a:extLst>
              </p:cNvPr>
              <p:cNvSpPr/>
              <p:nvPr/>
            </p:nvSpPr>
            <p:spPr>
              <a:xfrm>
                <a:off x="8344388" y="4853752"/>
                <a:ext cx="859214" cy="1030986"/>
              </a:xfrm>
              <a:custGeom>
                <a:avLst/>
                <a:gdLst>
                  <a:gd name="connsiteX0" fmla="*/ -97 w 859214"/>
                  <a:gd name="connsiteY0" fmla="*/ 217943 h 1030986"/>
                  <a:gd name="connsiteX1" fmla="*/ 278319 w 859214"/>
                  <a:gd name="connsiteY1" fmla="*/ 694765 h 1030986"/>
                  <a:gd name="connsiteX2" fmla="*/ 700562 w 859214"/>
                  <a:gd name="connsiteY2" fmla="*/ 1030807 h 1030986"/>
                  <a:gd name="connsiteX3" fmla="*/ 772000 w 859214"/>
                  <a:gd name="connsiteY3" fmla="*/ 954607 h 1030986"/>
                  <a:gd name="connsiteX4" fmla="*/ 856010 w 859214"/>
                  <a:gd name="connsiteY4" fmla="*/ 863071 h 1030986"/>
                  <a:gd name="connsiteX5" fmla="*/ 463962 w 859214"/>
                  <a:gd name="connsiteY5" fmla="*/ 534745 h 1030986"/>
                  <a:gd name="connsiteX6" fmla="*/ 339470 w 859214"/>
                  <a:gd name="connsiteY6" fmla="*/ 235850 h 1030986"/>
                  <a:gd name="connsiteX7" fmla="*/ 305085 w 859214"/>
                  <a:gd name="connsiteY7" fmla="*/ -179 h 10309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59214" h="1030986">
                    <a:moveTo>
                      <a:pt x="-97" y="217943"/>
                    </a:moveTo>
                    <a:cubicBezTo>
                      <a:pt x="-97" y="217943"/>
                      <a:pt x="187832" y="586180"/>
                      <a:pt x="278319" y="694765"/>
                    </a:cubicBezTo>
                    <a:cubicBezTo>
                      <a:pt x="349280" y="779823"/>
                      <a:pt x="700562" y="1030807"/>
                      <a:pt x="700562" y="1030807"/>
                    </a:cubicBezTo>
                    <a:cubicBezTo>
                      <a:pt x="700562" y="1030807"/>
                      <a:pt x="691799" y="1013281"/>
                      <a:pt x="772000" y="954607"/>
                    </a:cubicBezTo>
                    <a:cubicBezTo>
                      <a:pt x="880394" y="874692"/>
                      <a:pt x="857725" y="865643"/>
                      <a:pt x="856010" y="863071"/>
                    </a:cubicBezTo>
                    <a:cubicBezTo>
                      <a:pt x="856010" y="863071"/>
                      <a:pt x="522635" y="622184"/>
                      <a:pt x="463962" y="534745"/>
                    </a:cubicBezTo>
                    <a:cubicBezTo>
                      <a:pt x="427481" y="480548"/>
                      <a:pt x="381475" y="334720"/>
                      <a:pt x="339470" y="235850"/>
                    </a:cubicBezTo>
                    <a:cubicBezTo>
                      <a:pt x="368045" y="128599"/>
                      <a:pt x="305085" y="-179"/>
                      <a:pt x="305085" y="-179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3" name="Freeform: Shape 152">
                <a:extLst>
                  <a:ext uri="{FF2B5EF4-FFF2-40B4-BE49-F238E27FC236}">
                    <a16:creationId xmlns:a16="http://schemas.microsoft.com/office/drawing/2014/main" id="{6C8A6A1D-683E-979E-2EF2-9F6D34D35094}"/>
                  </a:ext>
                </a:extLst>
              </p:cNvPr>
              <p:cNvSpPr/>
              <p:nvPr/>
            </p:nvSpPr>
            <p:spPr>
              <a:xfrm>
                <a:off x="7935721" y="4195205"/>
                <a:ext cx="711869" cy="1023197"/>
              </a:xfrm>
              <a:custGeom>
                <a:avLst/>
                <a:gdLst>
                  <a:gd name="connsiteX0" fmla="*/ 329 w 711869"/>
                  <a:gd name="connsiteY0" fmla="*/ 267843 h 1023197"/>
                  <a:gd name="connsiteX1" fmla="*/ 326465 w 711869"/>
                  <a:gd name="connsiteY1" fmla="*/ 757714 h 1023197"/>
                  <a:gd name="connsiteX2" fmla="*/ 225310 w 711869"/>
                  <a:gd name="connsiteY2" fmla="*/ 924116 h 1023197"/>
                  <a:gd name="connsiteX3" fmla="*/ 462387 w 711869"/>
                  <a:gd name="connsiteY3" fmla="*/ 1022699 h 1023197"/>
                  <a:gd name="connsiteX4" fmla="*/ 614787 w 711869"/>
                  <a:gd name="connsiteY4" fmla="*/ 786003 h 1023197"/>
                  <a:gd name="connsiteX5" fmla="*/ 709084 w 711869"/>
                  <a:gd name="connsiteY5" fmla="*/ 652653 h 1023197"/>
                  <a:gd name="connsiteX6" fmla="*/ 692416 w 711869"/>
                  <a:gd name="connsiteY6" fmla="*/ 620554 h 1023197"/>
                  <a:gd name="connsiteX7" fmla="*/ 611644 w 711869"/>
                  <a:gd name="connsiteY7" fmla="*/ 440817 h 1023197"/>
                  <a:gd name="connsiteX8" fmla="*/ 415619 w 711869"/>
                  <a:gd name="connsiteY8" fmla="*/ 24289 h 1023197"/>
                  <a:gd name="connsiteX9" fmla="*/ 280555 w 711869"/>
                  <a:gd name="connsiteY9" fmla="*/ 26289 h 1023197"/>
                  <a:gd name="connsiteX10" fmla="*/ 80054 w 711869"/>
                  <a:gd name="connsiteY10" fmla="*/ 183452 h 1023197"/>
                  <a:gd name="connsiteX11" fmla="*/ 329 w 711869"/>
                  <a:gd name="connsiteY11" fmla="*/ 267843 h 1023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11869" h="1023197">
                    <a:moveTo>
                      <a:pt x="329" y="267843"/>
                    </a:moveTo>
                    <a:cubicBezTo>
                      <a:pt x="-11291" y="388049"/>
                      <a:pt x="217690" y="604742"/>
                      <a:pt x="326465" y="757714"/>
                    </a:cubicBezTo>
                    <a:cubicBezTo>
                      <a:pt x="358755" y="878872"/>
                      <a:pt x="225310" y="924116"/>
                      <a:pt x="225310" y="924116"/>
                    </a:cubicBezTo>
                    <a:cubicBezTo>
                      <a:pt x="234263" y="943166"/>
                      <a:pt x="353421" y="1028891"/>
                      <a:pt x="462387" y="1022699"/>
                    </a:cubicBezTo>
                    <a:cubicBezTo>
                      <a:pt x="534110" y="1018508"/>
                      <a:pt x="530872" y="828199"/>
                      <a:pt x="614787" y="786003"/>
                    </a:cubicBezTo>
                    <a:cubicBezTo>
                      <a:pt x="644124" y="771240"/>
                      <a:pt x="727754" y="692754"/>
                      <a:pt x="709084" y="652653"/>
                    </a:cubicBezTo>
                    <a:cubicBezTo>
                      <a:pt x="709084" y="652653"/>
                      <a:pt x="709084" y="643890"/>
                      <a:pt x="692416" y="620554"/>
                    </a:cubicBezTo>
                    <a:cubicBezTo>
                      <a:pt x="652583" y="567319"/>
                      <a:pt x="625008" y="505949"/>
                      <a:pt x="611644" y="440817"/>
                    </a:cubicBezTo>
                    <a:cubicBezTo>
                      <a:pt x="568591" y="248603"/>
                      <a:pt x="558399" y="138113"/>
                      <a:pt x="415619" y="24289"/>
                    </a:cubicBezTo>
                    <a:cubicBezTo>
                      <a:pt x="345230" y="-31908"/>
                      <a:pt x="280555" y="26289"/>
                      <a:pt x="280555" y="26289"/>
                    </a:cubicBezTo>
                    <a:cubicBezTo>
                      <a:pt x="205498" y="90011"/>
                      <a:pt x="134346" y="128207"/>
                      <a:pt x="80054" y="183452"/>
                    </a:cubicBezTo>
                    <a:cubicBezTo>
                      <a:pt x="64814" y="199359"/>
                      <a:pt x="21380" y="246698"/>
                      <a:pt x="329" y="267843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4" name="Freeform: Shape 153">
                <a:extLst>
                  <a:ext uri="{FF2B5EF4-FFF2-40B4-BE49-F238E27FC236}">
                    <a16:creationId xmlns:a16="http://schemas.microsoft.com/office/drawing/2014/main" id="{F6FC44C3-A1D6-EC9A-8AD8-214B52C06EF2}"/>
                  </a:ext>
                </a:extLst>
              </p:cNvPr>
              <p:cNvSpPr/>
              <p:nvPr/>
            </p:nvSpPr>
            <p:spPr>
              <a:xfrm>
                <a:off x="8012347" y="4086323"/>
                <a:ext cx="202882" cy="231481"/>
              </a:xfrm>
              <a:custGeom>
                <a:avLst/>
                <a:gdLst>
                  <a:gd name="connsiteX0" fmla="*/ 202786 w 202882"/>
                  <a:gd name="connsiteY0" fmla="*/ 150982 h 231481"/>
                  <a:gd name="connsiteX1" fmla="*/ 161828 w 202882"/>
                  <a:gd name="connsiteY1" fmla="*/ -179 h 231481"/>
                  <a:gd name="connsiteX2" fmla="*/ -97 w 202882"/>
                  <a:gd name="connsiteY2" fmla="*/ 61447 h 231481"/>
                  <a:gd name="connsiteX3" fmla="*/ 43433 w 202882"/>
                  <a:gd name="connsiteY3" fmla="*/ 231278 h 231481"/>
                  <a:gd name="connsiteX4" fmla="*/ 202786 w 202882"/>
                  <a:gd name="connsiteY4" fmla="*/ 150982 h 2314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2882" h="231481">
                    <a:moveTo>
                      <a:pt x="202786" y="150982"/>
                    </a:moveTo>
                    <a:lnTo>
                      <a:pt x="161828" y="-179"/>
                    </a:lnTo>
                    <a:lnTo>
                      <a:pt x="-97" y="61447"/>
                    </a:lnTo>
                    <a:lnTo>
                      <a:pt x="43433" y="231278"/>
                    </a:lnTo>
                    <a:cubicBezTo>
                      <a:pt x="43813" y="232897"/>
                      <a:pt x="202786" y="150982"/>
                      <a:pt x="202786" y="150982"/>
                    </a:cubicBezTo>
                    <a:close/>
                  </a:path>
                </a:pathLst>
              </a:custGeom>
              <a:solidFill>
                <a:srgbClr val="FFE1C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5" name="Freeform: Shape 154">
                <a:extLst>
                  <a:ext uri="{FF2B5EF4-FFF2-40B4-BE49-F238E27FC236}">
                    <a16:creationId xmlns:a16="http://schemas.microsoft.com/office/drawing/2014/main" id="{A121D6B7-3A66-FD38-2A3C-4514F65FBDDD}"/>
                  </a:ext>
                </a:extLst>
              </p:cNvPr>
              <p:cNvSpPr/>
              <p:nvPr/>
            </p:nvSpPr>
            <p:spPr>
              <a:xfrm>
                <a:off x="7826609" y="3865152"/>
                <a:ext cx="339257" cy="433359"/>
              </a:xfrm>
              <a:custGeom>
                <a:avLst/>
                <a:gdLst>
                  <a:gd name="connsiteX0" fmla="*/ 112584 w 339257"/>
                  <a:gd name="connsiteY0" fmla="*/ 31444 h 433359"/>
                  <a:gd name="connsiteX1" fmla="*/ -97 w 339257"/>
                  <a:gd name="connsiteY1" fmla="*/ 61543 h 433359"/>
                  <a:gd name="connsiteX2" fmla="*/ 89343 w 339257"/>
                  <a:gd name="connsiteY2" fmla="*/ 349293 h 433359"/>
                  <a:gd name="connsiteX3" fmla="*/ 177163 w 339257"/>
                  <a:gd name="connsiteY3" fmla="*/ 431589 h 433359"/>
                  <a:gd name="connsiteX4" fmla="*/ 306989 w 339257"/>
                  <a:gd name="connsiteY4" fmla="*/ 372153 h 433359"/>
                  <a:gd name="connsiteX5" fmla="*/ 332992 w 339257"/>
                  <a:gd name="connsiteY5" fmla="*/ 199846 h 433359"/>
                  <a:gd name="connsiteX6" fmla="*/ 307275 w 339257"/>
                  <a:gd name="connsiteY6" fmla="*/ -179 h 4333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39257" h="433359">
                    <a:moveTo>
                      <a:pt x="112584" y="31444"/>
                    </a:moveTo>
                    <a:lnTo>
                      <a:pt x="-97" y="61543"/>
                    </a:lnTo>
                    <a:lnTo>
                      <a:pt x="89343" y="349293"/>
                    </a:lnTo>
                    <a:cubicBezTo>
                      <a:pt x="113346" y="432351"/>
                      <a:pt x="151636" y="437113"/>
                      <a:pt x="177163" y="431589"/>
                    </a:cubicBezTo>
                    <a:cubicBezTo>
                      <a:pt x="230218" y="420064"/>
                      <a:pt x="281272" y="396251"/>
                      <a:pt x="306989" y="372153"/>
                    </a:cubicBezTo>
                    <a:cubicBezTo>
                      <a:pt x="356710" y="325290"/>
                      <a:pt x="334326" y="207942"/>
                      <a:pt x="332992" y="199846"/>
                    </a:cubicBezTo>
                    <a:lnTo>
                      <a:pt x="307275" y="-179"/>
                    </a:lnTo>
                    <a:close/>
                  </a:path>
                </a:pathLst>
              </a:custGeom>
              <a:solidFill>
                <a:srgbClr val="FFE1C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6" name="Freeform: Shape 155">
                <a:extLst>
                  <a:ext uri="{FF2B5EF4-FFF2-40B4-BE49-F238E27FC236}">
                    <a16:creationId xmlns:a16="http://schemas.microsoft.com/office/drawing/2014/main" id="{A6B34C79-74B0-48CF-DFA9-A5E997B2AA60}"/>
                  </a:ext>
                </a:extLst>
              </p:cNvPr>
              <p:cNvSpPr/>
              <p:nvPr/>
            </p:nvSpPr>
            <p:spPr>
              <a:xfrm>
                <a:off x="7818439" y="3790698"/>
                <a:ext cx="401050" cy="421509"/>
              </a:xfrm>
              <a:custGeom>
                <a:avLst/>
                <a:gdLst>
                  <a:gd name="connsiteX0" fmla="*/ 25504 w 401050"/>
                  <a:gd name="connsiteY0" fmla="*/ 90848 h 421509"/>
                  <a:gd name="connsiteX1" fmla="*/ 7311 w 401050"/>
                  <a:gd name="connsiteY1" fmla="*/ 190766 h 421509"/>
                  <a:gd name="connsiteX2" fmla="*/ 62366 w 401050"/>
                  <a:gd name="connsiteY2" fmla="*/ 236867 h 421509"/>
                  <a:gd name="connsiteX3" fmla="*/ 107514 w 401050"/>
                  <a:gd name="connsiteY3" fmla="*/ 333355 h 421509"/>
                  <a:gd name="connsiteX4" fmla="*/ 132660 w 401050"/>
                  <a:gd name="connsiteY4" fmla="*/ 339642 h 421509"/>
                  <a:gd name="connsiteX5" fmla="*/ 127326 w 401050"/>
                  <a:gd name="connsiteY5" fmla="*/ 297065 h 421509"/>
                  <a:gd name="connsiteX6" fmla="*/ 191810 w 401050"/>
                  <a:gd name="connsiteY6" fmla="*/ 335165 h 421509"/>
                  <a:gd name="connsiteX7" fmla="*/ 214003 w 401050"/>
                  <a:gd name="connsiteY7" fmla="*/ 381361 h 421509"/>
                  <a:gd name="connsiteX8" fmla="*/ 324589 w 401050"/>
                  <a:gd name="connsiteY8" fmla="*/ 411079 h 421509"/>
                  <a:gd name="connsiteX9" fmla="*/ 379357 w 401050"/>
                  <a:gd name="connsiteY9" fmla="*/ 370788 h 421509"/>
                  <a:gd name="connsiteX10" fmla="*/ 398407 w 401050"/>
                  <a:gd name="connsiteY10" fmla="*/ 232962 h 421509"/>
                  <a:gd name="connsiteX11" fmla="*/ 132946 w 401050"/>
                  <a:gd name="connsiteY11" fmla="*/ 25983 h 421509"/>
                  <a:gd name="connsiteX12" fmla="*/ 25504 w 401050"/>
                  <a:gd name="connsiteY12" fmla="*/ 90848 h 4215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01050" h="421509">
                    <a:moveTo>
                      <a:pt x="25504" y="90848"/>
                    </a:moveTo>
                    <a:cubicBezTo>
                      <a:pt x="-18216" y="120852"/>
                      <a:pt x="7311" y="190766"/>
                      <a:pt x="7311" y="190766"/>
                    </a:cubicBezTo>
                    <a:cubicBezTo>
                      <a:pt x="26628" y="204939"/>
                      <a:pt x="45021" y="220341"/>
                      <a:pt x="62366" y="236867"/>
                    </a:cubicBezTo>
                    <a:cubicBezTo>
                      <a:pt x="62366" y="238105"/>
                      <a:pt x="107514" y="333355"/>
                      <a:pt x="107514" y="333355"/>
                    </a:cubicBezTo>
                    <a:cubicBezTo>
                      <a:pt x="109515" y="344690"/>
                      <a:pt x="128183" y="357930"/>
                      <a:pt x="132660" y="339642"/>
                    </a:cubicBezTo>
                    <a:cubicBezTo>
                      <a:pt x="137708" y="319353"/>
                      <a:pt x="121230" y="308304"/>
                      <a:pt x="127326" y="297065"/>
                    </a:cubicBezTo>
                    <a:cubicBezTo>
                      <a:pt x="133422" y="285825"/>
                      <a:pt x="155901" y="277348"/>
                      <a:pt x="191810" y="335165"/>
                    </a:cubicBezTo>
                    <a:lnTo>
                      <a:pt x="214003" y="381361"/>
                    </a:lnTo>
                    <a:cubicBezTo>
                      <a:pt x="246770" y="431844"/>
                      <a:pt x="293061" y="425367"/>
                      <a:pt x="324589" y="411079"/>
                    </a:cubicBezTo>
                    <a:cubicBezTo>
                      <a:pt x="324589" y="411079"/>
                      <a:pt x="366308" y="390314"/>
                      <a:pt x="379357" y="370788"/>
                    </a:cubicBezTo>
                    <a:cubicBezTo>
                      <a:pt x="385644" y="361263"/>
                      <a:pt x="393169" y="262775"/>
                      <a:pt x="398407" y="232962"/>
                    </a:cubicBezTo>
                    <a:cubicBezTo>
                      <a:pt x="416219" y="122090"/>
                      <a:pt x="341924" y="-70314"/>
                      <a:pt x="132946" y="25983"/>
                    </a:cubicBezTo>
                    <a:cubicBezTo>
                      <a:pt x="95141" y="44119"/>
                      <a:pt x="59165" y="65845"/>
                      <a:pt x="25504" y="90848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7" name="Freeform: Shape 156">
                <a:extLst>
                  <a:ext uri="{FF2B5EF4-FFF2-40B4-BE49-F238E27FC236}">
                    <a16:creationId xmlns:a16="http://schemas.microsoft.com/office/drawing/2014/main" id="{99104BD7-38D3-0B67-29A7-44A845967157}"/>
                  </a:ext>
                </a:extLst>
              </p:cNvPr>
              <p:cNvSpPr/>
              <p:nvPr/>
            </p:nvSpPr>
            <p:spPr>
              <a:xfrm>
                <a:off x="7942624" y="4077941"/>
                <a:ext cx="46313" cy="86201"/>
              </a:xfrm>
              <a:custGeom>
                <a:avLst/>
                <a:gdLst>
                  <a:gd name="connsiteX0" fmla="*/ -97 w 46313"/>
                  <a:gd name="connsiteY0" fmla="*/ -179 h 86201"/>
                  <a:gd name="connsiteX1" fmla="*/ 40480 w 46313"/>
                  <a:gd name="connsiteY1" fmla="*/ 25252 h 86201"/>
                  <a:gd name="connsiteX2" fmla="*/ 42766 w 46313"/>
                  <a:gd name="connsiteY2" fmla="*/ 66972 h 86201"/>
                  <a:gd name="connsiteX3" fmla="*/ 24669 w 46313"/>
                  <a:gd name="connsiteY3" fmla="*/ 86022 h 86201"/>
                  <a:gd name="connsiteX4" fmla="*/ 15144 w 46313"/>
                  <a:gd name="connsiteY4" fmla="*/ 30396 h 86201"/>
                  <a:gd name="connsiteX5" fmla="*/ -97 w 46313"/>
                  <a:gd name="connsiteY5" fmla="*/ -179 h 86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6313" h="86201">
                    <a:moveTo>
                      <a:pt x="-97" y="-179"/>
                    </a:moveTo>
                    <a:cubicBezTo>
                      <a:pt x="17124" y="11"/>
                      <a:pt x="32793" y="9831"/>
                      <a:pt x="40480" y="25252"/>
                    </a:cubicBezTo>
                    <a:cubicBezTo>
                      <a:pt x="47233" y="38178"/>
                      <a:pt x="48062" y="53389"/>
                      <a:pt x="42766" y="66972"/>
                    </a:cubicBezTo>
                    <a:cubicBezTo>
                      <a:pt x="38765" y="74982"/>
                      <a:pt x="32469" y="81621"/>
                      <a:pt x="24669" y="86022"/>
                    </a:cubicBezTo>
                    <a:cubicBezTo>
                      <a:pt x="24669" y="86022"/>
                      <a:pt x="16667" y="38969"/>
                      <a:pt x="15144" y="30396"/>
                    </a:cubicBezTo>
                    <a:cubicBezTo>
                      <a:pt x="10962" y="19785"/>
                      <a:pt x="5856" y="9555"/>
                      <a:pt x="-97" y="-179"/>
                    </a:cubicBezTo>
                    <a:close/>
                  </a:path>
                </a:pathLst>
              </a:custGeom>
              <a:solidFill>
                <a:srgbClr val="EFCFB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8" name="Freeform: Shape 157">
                <a:extLst>
                  <a:ext uri="{FF2B5EF4-FFF2-40B4-BE49-F238E27FC236}">
                    <a16:creationId xmlns:a16="http://schemas.microsoft.com/office/drawing/2014/main" id="{7E179BCD-487F-9445-DFFD-EC779AD7985E}"/>
                  </a:ext>
                </a:extLst>
              </p:cNvPr>
              <p:cNvSpPr/>
              <p:nvPr/>
            </p:nvSpPr>
            <p:spPr>
              <a:xfrm>
                <a:off x="7926811" y="4075672"/>
                <a:ext cx="48299" cy="104372"/>
              </a:xfrm>
              <a:custGeom>
                <a:avLst/>
                <a:gdLst>
                  <a:gd name="connsiteX0" fmla="*/ 6286 w 48299"/>
                  <a:gd name="connsiteY0" fmla="*/ -6 h 104372"/>
                  <a:gd name="connsiteX1" fmla="*/ 5620 w 48299"/>
                  <a:gd name="connsiteY1" fmla="*/ 19806 h 104372"/>
                  <a:gd name="connsiteX2" fmla="*/ 25717 w 48299"/>
                  <a:gd name="connsiteY2" fmla="*/ 60192 h 104372"/>
                  <a:gd name="connsiteX3" fmla="*/ 30861 w 48299"/>
                  <a:gd name="connsiteY3" fmla="*/ 101149 h 104372"/>
                  <a:gd name="connsiteX4" fmla="*/ 46768 w 48299"/>
                  <a:gd name="connsiteY4" fmla="*/ 92196 h 104372"/>
                  <a:gd name="connsiteX5" fmla="*/ 44482 w 48299"/>
                  <a:gd name="connsiteY5" fmla="*/ 43713 h 104372"/>
                  <a:gd name="connsiteX6" fmla="*/ 6286 w 48299"/>
                  <a:gd name="connsiteY6" fmla="*/ -6 h 1043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8299" h="104372">
                    <a:moveTo>
                      <a:pt x="6286" y="-6"/>
                    </a:moveTo>
                    <a:cubicBezTo>
                      <a:pt x="6286" y="-6"/>
                      <a:pt x="-7620" y="1708"/>
                      <a:pt x="5620" y="19806"/>
                    </a:cubicBezTo>
                    <a:cubicBezTo>
                      <a:pt x="15392" y="31503"/>
                      <a:pt x="22279" y="45342"/>
                      <a:pt x="25717" y="60192"/>
                    </a:cubicBezTo>
                    <a:cubicBezTo>
                      <a:pt x="27908" y="70288"/>
                      <a:pt x="30861" y="101149"/>
                      <a:pt x="30861" y="101149"/>
                    </a:cubicBezTo>
                    <a:cubicBezTo>
                      <a:pt x="30861" y="101149"/>
                      <a:pt x="41719" y="112198"/>
                      <a:pt x="46768" y="92196"/>
                    </a:cubicBezTo>
                    <a:cubicBezTo>
                      <a:pt x="49273" y="76041"/>
                      <a:pt x="48491" y="59554"/>
                      <a:pt x="44482" y="43713"/>
                    </a:cubicBezTo>
                    <a:cubicBezTo>
                      <a:pt x="42672" y="35046"/>
                      <a:pt x="23336" y="-3054"/>
                      <a:pt x="6286" y="-6"/>
                    </a:cubicBezTo>
                    <a:close/>
                  </a:path>
                </a:pathLst>
              </a:custGeom>
              <a:solidFill>
                <a:srgbClr val="FFE8D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9" name="Freeform: Shape 158">
                <a:extLst>
                  <a:ext uri="{FF2B5EF4-FFF2-40B4-BE49-F238E27FC236}">
                    <a16:creationId xmlns:a16="http://schemas.microsoft.com/office/drawing/2014/main" id="{77EC0F72-7E97-8784-AD00-5ECDD3010716}"/>
                  </a:ext>
                </a:extLst>
              </p:cNvPr>
              <p:cNvSpPr/>
              <p:nvPr/>
            </p:nvSpPr>
            <p:spPr>
              <a:xfrm>
                <a:off x="8034064" y="4194188"/>
                <a:ext cx="216821" cy="167503"/>
              </a:xfrm>
              <a:custGeom>
                <a:avLst/>
                <a:gdLst>
                  <a:gd name="connsiteX0" fmla="*/ 165257 w 216821"/>
                  <a:gd name="connsiteY0" fmla="*/ 5113 h 167503"/>
                  <a:gd name="connsiteX1" fmla="*/ 191356 w 216821"/>
                  <a:gd name="connsiteY1" fmla="*/ 5113 h 167503"/>
                  <a:gd name="connsiteX2" fmla="*/ 213358 w 216821"/>
                  <a:gd name="connsiteY2" fmla="*/ 21877 h 167503"/>
                  <a:gd name="connsiteX3" fmla="*/ 212215 w 216821"/>
                  <a:gd name="connsiteY3" fmla="*/ 30735 h 167503"/>
                  <a:gd name="connsiteX4" fmla="*/ 67150 w 216821"/>
                  <a:gd name="connsiteY4" fmla="*/ 118270 h 167503"/>
                  <a:gd name="connsiteX5" fmla="*/ -97 w 216821"/>
                  <a:gd name="connsiteY5" fmla="*/ 167324 h 167503"/>
                  <a:gd name="connsiteX6" fmla="*/ 7809 w 216821"/>
                  <a:gd name="connsiteY6" fmla="*/ 144369 h 167503"/>
                  <a:gd name="connsiteX7" fmla="*/ 76675 w 216821"/>
                  <a:gd name="connsiteY7" fmla="*/ 59786 h 167503"/>
                  <a:gd name="connsiteX8" fmla="*/ 165257 w 216821"/>
                  <a:gd name="connsiteY8" fmla="*/ 5113 h 1675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16821" h="167503">
                    <a:moveTo>
                      <a:pt x="165257" y="5113"/>
                    </a:moveTo>
                    <a:cubicBezTo>
                      <a:pt x="184307" y="-2412"/>
                      <a:pt x="180211" y="-1459"/>
                      <a:pt x="191356" y="5113"/>
                    </a:cubicBezTo>
                    <a:cubicBezTo>
                      <a:pt x="199014" y="10266"/>
                      <a:pt x="206358" y="15867"/>
                      <a:pt x="213358" y="21877"/>
                    </a:cubicBezTo>
                    <a:cubicBezTo>
                      <a:pt x="221550" y="28449"/>
                      <a:pt x="212215" y="30735"/>
                      <a:pt x="212215" y="30735"/>
                    </a:cubicBezTo>
                    <a:cubicBezTo>
                      <a:pt x="212215" y="30735"/>
                      <a:pt x="144969" y="67216"/>
                      <a:pt x="67150" y="118270"/>
                    </a:cubicBezTo>
                    <a:cubicBezTo>
                      <a:pt x="43499" y="132862"/>
                      <a:pt x="21020" y="149264"/>
                      <a:pt x="-97" y="167324"/>
                    </a:cubicBezTo>
                    <a:lnTo>
                      <a:pt x="7809" y="144369"/>
                    </a:lnTo>
                    <a:cubicBezTo>
                      <a:pt x="24697" y="111736"/>
                      <a:pt x="48138" y="82932"/>
                      <a:pt x="76675" y="59786"/>
                    </a:cubicBezTo>
                    <a:cubicBezTo>
                      <a:pt x="76675" y="59786"/>
                      <a:pt x="141635" y="14352"/>
                      <a:pt x="165257" y="5113"/>
                    </a:cubicBezTo>
                    <a:close/>
                  </a:path>
                </a:pathLst>
              </a:custGeom>
              <a:solidFill>
                <a:srgbClr val="E4EFF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0" name="Freeform: Shape 159">
                <a:extLst>
                  <a:ext uri="{FF2B5EF4-FFF2-40B4-BE49-F238E27FC236}">
                    <a16:creationId xmlns:a16="http://schemas.microsoft.com/office/drawing/2014/main" id="{9C36B461-D78D-5704-B4BE-26202FC4264C}"/>
                  </a:ext>
                </a:extLst>
              </p:cNvPr>
              <p:cNvSpPr/>
              <p:nvPr/>
            </p:nvSpPr>
            <p:spPr>
              <a:xfrm>
                <a:off x="9037782" y="5708727"/>
                <a:ext cx="176197" cy="192109"/>
              </a:xfrm>
              <a:custGeom>
                <a:avLst/>
                <a:gdLst>
                  <a:gd name="connsiteX0" fmla="*/ 9454 w 176197"/>
                  <a:gd name="connsiteY0" fmla="*/ 105919 h 192109"/>
                  <a:gd name="connsiteX1" fmla="*/ 84893 w 176197"/>
                  <a:gd name="connsiteY1" fmla="*/ 12574 h 192109"/>
                  <a:gd name="connsiteX2" fmla="*/ 166617 w 176197"/>
                  <a:gd name="connsiteY2" fmla="*/ 11050 h 192109"/>
                  <a:gd name="connsiteX3" fmla="*/ 114420 w 176197"/>
                  <a:gd name="connsiteY3" fmla="*/ 111824 h 192109"/>
                  <a:gd name="connsiteX4" fmla="*/ 34315 w 176197"/>
                  <a:gd name="connsiteY4" fmla="*/ 191930 h 192109"/>
                  <a:gd name="connsiteX5" fmla="*/ 6883 w 176197"/>
                  <a:gd name="connsiteY5" fmla="*/ 175070 h 192109"/>
                  <a:gd name="connsiteX6" fmla="*/ 9454 w 176197"/>
                  <a:gd name="connsiteY6" fmla="*/ 105919 h 1921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6197" h="192109">
                    <a:moveTo>
                      <a:pt x="9454" y="105919"/>
                    </a:moveTo>
                    <a:cubicBezTo>
                      <a:pt x="28504" y="50674"/>
                      <a:pt x="63271" y="23147"/>
                      <a:pt x="84893" y="12574"/>
                    </a:cubicBezTo>
                    <a:cubicBezTo>
                      <a:pt x="109562" y="668"/>
                      <a:pt x="146329" y="-8191"/>
                      <a:pt x="166617" y="11050"/>
                    </a:cubicBezTo>
                    <a:cubicBezTo>
                      <a:pt x="180047" y="23813"/>
                      <a:pt x="190620" y="55722"/>
                      <a:pt x="114420" y="111824"/>
                    </a:cubicBezTo>
                    <a:cubicBezTo>
                      <a:pt x="34315" y="170879"/>
                      <a:pt x="34315" y="191930"/>
                      <a:pt x="34315" y="191930"/>
                    </a:cubicBezTo>
                    <a:cubicBezTo>
                      <a:pt x="24790" y="186501"/>
                      <a:pt x="40030" y="199264"/>
                      <a:pt x="6883" y="175070"/>
                    </a:cubicBezTo>
                    <a:cubicBezTo>
                      <a:pt x="-3690" y="164879"/>
                      <a:pt x="-1785" y="139828"/>
                      <a:pt x="9454" y="105919"/>
                    </a:cubicBezTo>
                    <a:close/>
                  </a:path>
                </a:pathLst>
              </a:custGeom>
              <a:solidFill>
                <a:srgbClr val="231F2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1" name="Freeform: Shape 160">
                <a:extLst>
                  <a:ext uri="{FF2B5EF4-FFF2-40B4-BE49-F238E27FC236}">
                    <a16:creationId xmlns:a16="http://schemas.microsoft.com/office/drawing/2014/main" id="{A1AA392F-32E1-FDE8-B11B-A3C4BCBD09B1}"/>
                  </a:ext>
                </a:extLst>
              </p:cNvPr>
              <p:cNvSpPr/>
              <p:nvPr/>
            </p:nvSpPr>
            <p:spPr>
              <a:xfrm>
                <a:off x="8987044" y="5728228"/>
                <a:ext cx="231262" cy="379871"/>
              </a:xfrm>
              <a:custGeom>
                <a:avLst/>
                <a:gdLst>
                  <a:gd name="connsiteX0" fmla="*/ 231166 w 231262"/>
                  <a:gd name="connsiteY0" fmla="*/ 32029 h 379871"/>
                  <a:gd name="connsiteX1" fmla="*/ 137726 w 231262"/>
                  <a:gd name="connsiteY1" fmla="*/ -165 h 379871"/>
                  <a:gd name="connsiteX2" fmla="*/ 80576 w 231262"/>
                  <a:gd name="connsiteY2" fmla="*/ 63176 h 379871"/>
                  <a:gd name="connsiteX3" fmla="*/ 63621 w 231262"/>
                  <a:gd name="connsiteY3" fmla="*/ 227673 h 379871"/>
                  <a:gd name="connsiteX4" fmla="*/ 48857 w 231262"/>
                  <a:gd name="connsiteY4" fmla="*/ 293110 h 379871"/>
                  <a:gd name="connsiteX5" fmla="*/ 375 w 231262"/>
                  <a:gd name="connsiteY5" fmla="*/ 326828 h 379871"/>
                  <a:gd name="connsiteX6" fmla="*/ 84290 w 231262"/>
                  <a:gd name="connsiteY6" fmla="*/ 379692 h 379871"/>
                  <a:gd name="connsiteX7" fmla="*/ 153347 w 231262"/>
                  <a:gd name="connsiteY7" fmla="*/ 362738 h 379871"/>
                  <a:gd name="connsiteX8" fmla="*/ 155442 w 231262"/>
                  <a:gd name="connsiteY8" fmla="*/ 136995 h 379871"/>
                  <a:gd name="connsiteX9" fmla="*/ 231166 w 231262"/>
                  <a:gd name="connsiteY9" fmla="*/ 32029 h 379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1262" h="379871">
                    <a:moveTo>
                      <a:pt x="231166" y="32029"/>
                    </a:moveTo>
                    <a:cubicBezTo>
                      <a:pt x="231166" y="32029"/>
                      <a:pt x="170968" y="692"/>
                      <a:pt x="137726" y="-165"/>
                    </a:cubicBezTo>
                    <a:cubicBezTo>
                      <a:pt x="114675" y="-737"/>
                      <a:pt x="114484" y="16027"/>
                      <a:pt x="80576" y="63176"/>
                    </a:cubicBezTo>
                    <a:cubicBezTo>
                      <a:pt x="59430" y="92703"/>
                      <a:pt x="60478" y="190240"/>
                      <a:pt x="63621" y="227673"/>
                    </a:cubicBezTo>
                    <a:cubicBezTo>
                      <a:pt x="66288" y="258248"/>
                      <a:pt x="57334" y="293110"/>
                      <a:pt x="48857" y="293110"/>
                    </a:cubicBezTo>
                    <a:cubicBezTo>
                      <a:pt x="27483" y="293881"/>
                      <a:pt x="8538" y="307064"/>
                      <a:pt x="375" y="326828"/>
                    </a:cubicBezTo>
                    <a:cubicBezTo>
                      <a:pt x="-7435" y="353213"/>
                      <a:pt x="84290" y="379692"/>
                      <a:pt x="84290" y="379692"/>
                    </a:cubicBezTo>
                    <a:cubicBezTo>
                      <a:pt x="84290" y="379692"/>
                      <a:pt x="138583" y="373215"/>
                      <a:pt x="153347" y="362738"/>
                    </a:cubicBezTo>
                    <a:cubicBezTo>
                      <a:pt x="168110" y="352260"/>
                      <a:pt x="128010" y="212909"/>
                      <a:pt x="155442" y="136995"/>
                    </a:cubicBezTo>
                    <a:cubicBezTo>
                      <a:pt x="182874" y="61081"/>
                      <a:pt x="196781" y="32029"/>
                      <a:pt x="231166" y="32029"/>
                    </a:cubicBez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2" name="Freeform: Shape 161">
                <a:extLst>
                  <a:ext uri="{FF2B5EF4-FFF2-40B4-BE49-F238E27FC236}">
                    <a16:creationId xmlns:a16="http://schemas.microsoft.com/office/drawing/2014/main" id="{9CCE5F84-CCBF-1377-F46C-78C652087CBE}"/>
                  </a:ext>
                </a:extLst>
              </p:cNvPr>
              <p:cNvSpPr/>
              <p:nvPr/>
            </p:nvSpPr>
            <p:spPr>
              <a:xfrm>
                <a:off x="9072194" y="5751970"/>
                <a:ext cx="168866" cy="357256"/>
              </a:xfrm>
              <a:custGeom>
                <a:avLst/>
                <a:gdLst>
                  <a:gd name="connsiteX0" fmla="*/ 168115 w 168866"/>
                  <a:gd name="connsiteY0" fmla="*/ 100014 h 357256"/>
                  <a:gd name="connsiteX1" fmla="*/ 109631 w 168866"/>
                  <a:gd name="connsiteY1" fmla="*/ 1144 h 357256"/>
                  <a:gd name="connsiteX2" fmla="*/ 57910 w 168866"/>
                  <a:gd name="connsiteY2" fmla="*/ 112682 h 357256"/>
                  <a:gd name="connsiteX3" fmla="*/ 44670 w 168866"/>
                  <a:gd name="connsiteY3" fmla="*/ 124302 h 357256"/>
                  <a:gd name="connsiteX4" fmla="*/ 44194 w 168866"/>
                  <a:gd name="connsiteY4" fmla="*/ 306230 h 357256"/>
                  <a:gd name="connsiteX5" fmla="*/ -97 w 168866"/>
                  <a:gd name="connsiteY5" fmla="*/ 355856 h 357256"/>
                  <a:gd name="connsiteX6" fmla="*/ 21620 w 168866"/>
                  <a:gd name="connsiteY6" fmla="*/ 355856 h 357256"/>
                  <a:gd name="connsiteX7" fmla="*/ 128586 w 168866"/>
                  <a:gd name="connsiteY7" fmla="*/ 329757 h 357256"/>
                  <a:gd name="connsiteX8" fmla="*/ 150207 w 168866"/>
                  <a:gd name="connsiteY8" fmla="*/ 279656 h 357256"/>
                  <a:gd name="connsiteX9" fmla="*/ 147541 w 168866"/>
                  <a:gd name="connsiteY9" fmla="*/ 111348 h 357256"/>
                  <a:gd name="connsiteX10" fmla="*/ 168115 w 168866"/>
                  <a:gd name="connsiteY10" fmla="*/ 100014 h 3572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8866" h="357256">
                    <a:moveTo>
                      <a:pt x="168115" y="100014"/>
                    </a:moveTo>
                    <a:cubicBezTo>
                      <a:pt x="168115" y="100014"/>
                      <a:pt x="179259" y="-13620"/>
                      <a:pt x="109631" y="1144"/>
                    </a:cubicBezTo>
                    <a:cubicBezTo>
                      <a:pt x="46290" y="14575"/>
                      <a:pt x="57339" y="112682"/>
                      <a:pt x="57910" y="112682"/>
                    </a:cubicBezTo>
                    <a:cubicBezTo>
                      <a:pt x="62006" y="112682"/>
                      <a:pt x="44670" y="123255"/>
                      <a:pt x="44670" y="124302"/>
                    </a:cubicBezTo>
                    <a:cubicBezTo>
                      <a:pt x="44670" y="175071"/>
                      <a:pt x="47528" y="258414"/>
                      <a:pt x="44194" y="306230"/>
                    </a:cubicBezTo>
                    <a:cubicBezTo>
                      <a:pt x="42956" y="323566"/>
                      <a:pt x="38956" y="350521"/>
                      <a:pt x="-97" y="355856"/>
                    </a:cubicBezTo>
                    <a:cubicBezTo>
                      <a:pt x="7047" y="357484"/>
                      <a:pt x="14476" y="357484"/>
                      <a:pt x="21620" y="355856"/>
                    </a:cubicBezTo>
                    <a:cubicBezTo>
                      <a:pt x="48195" y="350426"/>
                      <a:pt x="108202" y="343759"/>
                      <a:pt x="128586" y="329757"/>
                    </a:cubicBezTo>
                    <a:cubicBezTo>
                      <a:pt x="143826" y="319184"/>
                      <a:pt x="148493" y="295752"/>
                      <a:pt x="150207" y="279656"/>
                    </a:cubicBezTo>
                    <a:cubicBezTo>
                      <a:pt x="154970" y="235840"/>
                      <a:pt x="150207" y="139638"/>
                      <a:pt x="147541" y="111348"/>
                    </a:cubicBezTo>
                    <a:cubicBezTo>
                      <a:pt x="147255" y="108015"/>
                      <a:pt x="168115" y="100014"/>
                      <a:pt x="168115" y="100014"/>
                    </a:cubicBezTo>
                    <a:close/>
                  </a:path>
                </a:pathLst>
              </a:custGeom>
              <a:solidFill>
                <a:srgbClr val="72726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3" name="Freeform: Shape 162">
                <a:extLst>
                  <a:ext uri="{FF2B5EF4-FFF2-40B4-BE49-F238E27FC236}">
                    <a16:creationId xmlns:a16="http://schemas.microsoft.com/office/drawing/2014/main" id="{CD02F244-5791-1005-54B7-F78C1F4780B7}"/>
                  </a:ext>
                </a:extLst>
              </p:cNvPr>
              <p:cNvSpPr/>
              <p:nvPr/>
            </p:nvSpPr>
            <p:spPr>
              <a:xfrm>
                <a:off x="9117247" y="5851782"/>
                <a:ext cx="123158" cy="24764"/>
              </a:xfrm>
              <a:custGeom>
                <a:avLst/>
                <a:gdLst>
                  <a:gd name="connsiteX0" fmla="*/ 12857 w 123158"/>
                  <a:gd name="connsiteY0" fmla="*/ 12870 h 24764"/>
                  <a:gd name="connsiteX1" fmla="*/ 123061 w 123158"/>
                  <a:gd name="connsiteY1" fmla="*/ -179 h 24764"/>
                  <a:gd name="connsiteX2" fmla="*/ 102868 w 123158"/>
                  <a:gd name="connsiteY2" fmla="*/ 10679 h 24764"/>
                  <a:gd name="connsiteX3" fmla="*/ -97 w 123158"/>
                  <a:gd name="connsiteY3" fmla="*/ 24585 h 24764"/>
                  <a:gd name="connsiteX4" fmla="*/ 12857 w 123158"/>
                  <a:gd name="connsiteY4" fmla="*/ 12870 h 2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158" h="24764">
                    <a:moveTo>
                      <a:pt x="12857" y="12870"/>
                    </a:moveTo>
                    <a:lnTo>
                      <a:pt x="123061" y="-179"/>
                    </a:lnTo>
                    <a:cubicBezTo>
                      <a:pt x="123061" y="-179"/>
                      <a:pt x="109441" y="7536"/>
                      <a:pt x="102868" y="10679"/>
                    </a:cubicBezTo>
                    <a:lnTo>
                      <a:pt x="-97" y="24585"/>
                    </a:lnTo>
                    <a:cubicBezTo>
                      <a:pt x="-97" y="24585"/>
                      <a:pt x="13524" y="12870"/>
                      <a:pt x="12857" y="12870"/>
                    </a:cubicBezTo>
                    <a:close/>
                  </a:path>
                </a:pathLst>
              </a:custGeom>
              <a:solidFill>
                <a:srgbClr val="91918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4" name="Freeform: Shape 163">
                <a:extLst>
                  <a:ext uri="{FF2B5EF4-FFF2-40B4-BE49-F238E27FC236}">
                    <a16:creationId xmlns:a16="http://schemas.microsoft.com/office/drawing/2014/main" id="{27788B3F-C82A-436B-C973-DB11D39FD074}"/>
                  </a:ext>
                </a:extLst>
              </p:cNvPr>
              <p:cNvSpPr/>
              <p:nvPr/>
            </p:nvSpPr>
            <p:spPr>
              <a:xfrm>
                <a:off x="7162093" y="3981311"/>
                <a:ext cx="292852" cy="189646"/>
              </a:xfrm>
              <a:custGeom>
                <a:avLst/>
                <a:gdLst>
                  <a:gd name="connsiteX0" fmla="*/ 260369 w 292852"/>
                  <a:gd name="connsiteY0" fmla="*/ 142075 h 189646"/>
                  <a:gd name="connsiteX1" fmla="*/ 279419 w 292852"/>
                  <a:gd name="connsiteY1" fmla="*/ 86735 h 189646"/>
                  <a:gd name="connsiteX2" fmla="*/ 292087 w 292852"/>
                  <a:gd name="connsiteY2" fmla="*/ 15488 h 189646"/>
                  <a:gd name="connsiteX3" fmla="*/ 250940 w 292852"/>
                  <a:gd name="connsiteY3" fmla="*/ 23394 h 189646"/>
                  <a:gd name="connsiteX4" fmla="*/ 227222 w 292852"/>
                  <a:gd name="connsiteY4" fmla="*/ 62923 h 189646"/>
                  <a:gd name="connsiteX5" fmla="*/ 154356 w 292852"/>
                  <a:gd name="connsiteY5" fmla="*/ 24823 h 189646"/>
                  <a:gd name="connsiteX6" fmla="*/ 56343 w 292852"/>
                  <a:gd name="connsiteY6" fmla="*/ 27966 h 189646"/>
                  <a:gd name="connsiteX7" fmla="*/ 908 w 292852"/>
                  <a:gd name="connsiteY7" fmla="*/ 86545 h 189646"/>
                  <a:gd name="connsiteX8" fmla="*/ 100635 w 292852"/>
                  <a:gd name="connsiteY8" fmla="*/ 148171 h 189646"/>
                  <a:gd name="connsiteX9" fmla="*/ 181312 w 292852"/>
                  <a:gd name="connsiteY9" fmla="*/ 189319 h 189646"/>
                  <a:gd name="connsiteX10" fmla="*/ 208172 w 292852"/>
                  <a:gd name="connsiteY10" fmla="*/ 179794 h 189646"/>
                  <a:gd name="connsiteX11" fmla="*/ 260369 w 292852"/>
                  <a:gd name="connsiteY11" fmla="*/ 142075 h 1896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92852" h="189646">
                    <a:moveTo>
                      <a:pt x="260369" y="142075"/>
                    </a:moveTo>
                    <a:cubicBezTo>
                      <a:pt x="260369" y="142075"/>
                      <a:pt x="282562" y="110452"/>
                      <a:pt x="279419" y="86735"/>
                    </a:cubicBezTo>
                    <a:cubicBezTo>
                      <a:pt x="276276" y="63018"/>
                      <a:pt x="285706" y="18632"/>
                      <a:pt x="292087" y="15488"/>
                    </a:cubicBezTo>
                    <a:cubicBezTo>
                      <a:pt x="298469" y="12345"/>
                      <a:pt x="257226" y="-22612"/>
                      <a:pt x="250940" y="23394"/>
                    </a:cubicBezTo>
                    <a:cubicBezTo>
                      <a:pt x="244653" y="69400"/>
                      <a:pt x="227222" y="62923"/>
                      <a:pt x="227222" y="62923"/>
                    </a:cubicBezTo>
                    <a:cubicBezTo>
                      <a:pt x="201971" y="52159"/>
                      <a:pt x="177606" y="39424"/>
                      <a:pt x="154356" y="24823"/>
                    </a:cubicBezTo>
                    <a:cubicBezTo>
                      <a:pt x="113303" y="-514"/>
                      <a:pt x="56343" y="27966"/>
                      <a:pt x="56343" y="27966"/>
                    </a:cubicBezTo>
                    <a:cubicBezTo>
                      <a:pt x="56343" y="27966"/>
                      <a:pt x="-8903" y="81306"/>
                      <a:pt x="908" y="86545"/>
                    </a:cubicBezTo>
                    <a:cubicBezTo>
                      <a:pt x="27864" y="100737"/>
                      <a:pt x="73679" y="113405"/>
                      <a:pt x="100635" y="148171"/>
                    </a:cubicBezTo>
                    <a:cubicBezTo>
                      <a:pt x="136163" y="194177"/>
                      <a:pt x="181312" y="189319"/>
                      <a:pt x="181312" y="189319"/>
                    </a:cubicBezTo>
                    <a:cubicBezTo>
                      <a:pt x="181312" y="189319"/>
                      <a:pt x="181312" y="190939"/>
                      <a:pt x="208172" y="179794"/>
                    </a:cubicBezTo>
                    <a:cubicBezTo>
                      <a:pt x="227670" y="170422"/>
                      <a:pt x="245348" y="157649"/>
                      <a:pt x="260369" y="142075"/>
                    </a:cubicBezTo>
                    <a:close/>
                  </a:path>
                </a:pathLst>
              </a:custGeom>
              <a:solidFill>
                <a:srgbClr val="FFE1C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5" name="Freeform: Shape 164">
                <a:extLst>
                  <a:ext uri="{FF2B5EF4-FFF2-40B4-BE49-F238E27FC236}">
                    <a16:creationId xmlns:a16="http://schemas.microsoft.com/office/drawing/2014/main" id="{B5BD5BD1-2C00-8360-347F-8900977DBEBF}"/>
                  </a:ext>
                </a:extLst>
              </p:cNvPr>
              <p:cNvSpPr/>
              <p:nvPr/>
            </p:nvSpPr>
            <p:spPr>
              <a:xfrm>
                <a:off x="7326365" y="4088704"/>
                <a:ext cx="776799" cy="514652"/>
              </a:xfrm>
              <a:custGeom>
                <a:avLst/>
                <a:gdLst>
                  <a:gd name="connsiteX0" fmla="*/ 85 w 776799"/>
                  <a:gd name="connsiteY0" fmla="*/ 99547 h 514652"/>
                  <a:gd name="connsiteX1" fmla="*/ 309172 w 776799"/>
                  <a:gd name="connsiteY1" fmla="*/ 352531 h 514652"/>
                  <a:gd name="connsiteX2" fmla="*/ 658453 w 776799"/>
                  <a:gd name="connsiteY2" fmla="*/ 514456 h 514652"/>
                  <a:gd name="connsiteX3" fmla="*/ 751608 w 776799"/>
                  <a:gd name="connsiteY3" fmla="*/ 473404 h 514652"/>
                  <a:gd name="connsiteX4" fmla="*/ 717889 w 776799"/>
                  <a:gd name="connsiteY4" fmla="*/ 306716 h 514652"/>
                  <a:gd name="connsiteX5" fmla="*/ 435187 w 776799"/>
                  <a:gd name="connsiteY5" fmla="*/ 197560 h 514652"/>
                  <a:gd name="connsiteX6" fmla="*/ 112385 w 776799"/>
                  <a:gd name="connsiteY6" fmla="*/ -179 h 514652"/>
                  <a:gd name="connsiteX7" fmla="*/ 85 w 776799"/>
                  <a:gd name="connsiteY7" fmla="*/ 99547 h 514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76799" h="514652">
                    <a:moveTo>
                      <a:pt x="85" y="99547"/>
                    </a:moveTo>
                    <a:cubicBezTo>
                      <a:pt x="1705" y="129646"/>
                      <a:pt x="248593" y="310717"/>
                      <a:pt x="309172" y="352531"/>
                    </a:cubicBezTo>
                    <a:cubicBezTo>
                      <a:pt x="473192" y="465879"/>
                      <a:pt x="658453" y="514456"/>
                      <a:pt x="658453" y="514456"/>
                    </a:cubicBezTo>
                    <a:cubicBezTo>
                      <a:pt x="658453" y="514456"/>
                      <a:pt x="721223" y="516552"/>
                      <a:pt x="751608" y="473404"/>
                    </a:cubicBezTo>
                    <a:cubicBezTo>
                      <a:pt x="796280" y="409967"/>
                      <a:pt x="779040" y="328052"/>
                      <a:pt x="717889" y="306716"/>
                    </a:cubicBezTo>
                    <a:cubicBezTo>
                      <a:pt x="669312" y="289857"/>
                      <a:pt x="515674" y="230516"/>
                      <a:pt x="435187" y="197560"/>
                    </a:cubicBezTo>
                    <a:cubicBezTo>
                      <a:pt x="306314" y="144601"/>
                      <a:pt x="112385" y="-179"/>
                      <a:pt x="112385" y="-179"/>
                    </a:cubicBezTo>
                    <a:cubicBezTo>
                      <a:pt x="112385" y="-179"/>
                      <a:pt x="-5344" y="5726"/>
                      <a:pt x="85" y="99547"/>
                    </a:cubicBezTo>
                    <a:close/>
                  </a:path>
                </a:pathLst>
              </a:custGeom>
              <a:solidFill>
                <a:srgbClr val="B3382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6" name="Freeform: Shape 165">
                <a:extLst>
                  <a:ext uri="{FF2B5EF4-FFF2-40B4-BE49-F238E27FC236}">
                    <a16:creationId xmlns:a16="http://schemas.microsoft.com/office/drawing/2014/main" id="{6A47CDC9-A6D0-A989-2D0A-684C45DB95D7}"/>
                  </a:ext>
                </a:extLst>
              </p:cNvPr>
              <p:cNvSpPr/>
              <p:nvPr/>
            </p:nvSpPr>
            <p:spPr>
              <a:xfrm>
                <a:off x="7918088" y="4948171"/>
                <a:ext cx="673131" cy="938762"/>
              </a:xfrm>
              <a:custGeom>
                <a:avLst/>
                <a:gdLst>
                  <a:gd name="connsiteX0" fmla="*/ 301712 w 673131"/>
                  <a:gd name="connsiteY0" fmla="*/ 414989 h 938762"/>
                  <a:gd name="connsiteX1" fmla="*/ 536217 w 673131"/>
                  <a:gd name="connsiteY1" fmla="*/ 261256 h 938762"/>
                  <a:gd name="connsiteX2" fmla="*/ 622704 w 673131"/>
                  <a:gd name="connsiteY2" fmla="*/ 197533 h 938762"/>
                  <a:gd name="connsiteX3" fmla="*/ 669377 w 673131"/>
                  <a:gd name="connsiteY3" fmla="*/ 22559 h 938762"/>
                  <a:gd name="connsiteX4" fmla="*/ 602702 w 673131"/>
                  <a:gd name="connsiteY4" fmla="*/ 48848 h 938762"/>
                  <a:gd name="connsiteX5" fmla="*/ 570222 w 673131"/>
                  <a:gd name="connsiteY5" fmla="*/ 52849 h 938762"/>
                  <a:gd name="connsiteX6" fmla="*/ 357338 w 673131"/>
                  <a:gd name="connsiteY6" fmla="*/ 20844 h 938762"/>
                  <a:gd name="connsiteX7" fmla="*/ 345623 w 673131"/>
                  <a:gd name="connsiteY7" fmla="*/ 8653 h 938762"/>
                  <a:gd name="connsiteX8" fmla="*/ 316381 w 673131"/>
                  <a:gd name="connsiteY8" fmla="*/ 4938 h 938762"/>
                  <a:gd name="connsiteX9" fmla="*/ 282662 w 673131"/>
                  <a:gd name="connsiteY9" fmla="*/ 53992 h 938762"/>
                  <a:gd name="connsiteX10" fmla="*/ 26154 w 673131"/>
                  <a:gd name="connsiteY10" fmla="*/ 363649 h 938762"/>
                  <a:gd name="connsiteX11" fmla="*/ 15390 w 673131"/>
                  <a:gd name="connsiteY11" fmla="*/ 489951 h 938762"/>
                  <a:gd name="connsiteX12" fmla="*/ 163219 w 673131"/>
                  <a:gd name="connsiteY12" fmla="*/ 764080 h 938762"/>
                  <a:gd name="connsiteX13" fmla="*/ 168553 w 673131"/>
                  <a:gd name="connsiteY13" fmla="*/ 792655 h 938762"/>
                  <a:gd name="connsiteX14" fmla="*/ 157980 w 673131"/>
                  <a:gd name="connsiteY14" fmla="*/ 827422 h 938762"/>
                  <a:gd name="connsiteX15" fmla="*/ 333145 w 673131"/>
                  <a:gd name="connsiteY15" fmla="*/ 938578 h 938762"/>
                  <a:gd name="connsiteX16" fmla="*/ 414393 w 673131"/>
                  <a:gd name="connsiteY16" fmla="*/ 884953 h 938762"/>
                  <a:gd name="connsiteX17" fmla="*/ 264183 w 673131"/>
                  <a:gd name="connsiteY17" fmla="*/ 507096 h 938762"/>
                  <a:gd name="connsiteX18" fmla="*/ 301712 w 673131"/>
                  <a:gd name="connsiteY18" fmla="*/ 414989 h 938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73131" h="938762">
                    <a:moveTo>
                      <a:pt x="301712" y="414989"/>
                    </a:moveTo>
                    <a:lnTo>
                      <a:pt x="536217" y="261256"/>
                    </a:lnTo>
                    <a:cubicBezTo>
                      <a:pt x="594034" y="224870"/>
                      <a:pt x="593367" y="227061"/>
                      <a:pt x="622704" y="197533"/>
                    </a:cubicBezTo>
                    <a:cubicBezTo>
                      <a:pt x="656613" y="163529"/>
                      <a:pt x="682998" y="81138"/>
                      <a:pt x="669377" y="22559"/>
                    </a:cubicBezTo>
                    <a:cubicBezTo>
                      <a:pt x="648136" y="37799"/>
                      <a:pt x="642326" y="43038"/>
                      <a:pt x="602702" y="48848"/>
                    </a:cubicBezTo>
                    <a:cubicBezTo>
                      <a:pt x="591367" y="50563"/>
                      <a:pt x="580700" y="51800"/>
                      <a:pt x="570222" y="52849"/>
                    </a:cubicBezTo>
                    <a:lnTo>
                      <a:pt x="357338" y="20844"/>
                    </a:lnTo>
                    <a:lnTo>
                      <a:pt x="345623" y="8653"/>
                    </a:lnTo>
                    <a:cubicBezTo>
                      <a:pt x="335145" y="5795"/>
                      <a:pt x="321143" y="-7254"/>
                      <a:pt x="316381" y="4938"/>
                    </a:cubicBezTo>
                    <a:cubicBezTo>
                      <a:pt x="312380" y="15034"/>
                      <a:pt x="287806" y="43609"/>
                      <a:pt x="282662" y="53992"/>
                    </a:cubicBezTo>
                    <a:lnTo>
                      <a:pt x="26154" y="363649"/>
                    </a:lnTo>
                    <a:cubicBezTo>
                      <a:pt x="26154" y="363649"/>
                      <a:pt x="-24900" y="415275"/>
                      <a:pt x="15390" y="489951"/>
                    </a:cubicBezTo>
                    <a:lnTo>
                      <a:pt x="163219" y="764080"/>
                    </a:lnTo>
                    <a:cubicBezTo>
                      <a:pt x="163219" y="764080"/>
                      <a:pt x="173887" y="785226"/>
                      <a:pt x="168553" y="792655"/>
                    </a:cubicBezTo>
                    <a:cubicBezTo>
                      <a:pt x="163219" y="800085"/>
                      <a:pt x="153598" y="815706"/>
                      <a:pt x="157980" y="827422"/>
                    </a:cubicBezTo>
                    <a:cubicBezTo>
                      <a:pt x="163885" y="843042"/>
                      <a:pt x="217892" y="939341"/>
                      <a:pt x="333145" y="938578"/>
                    </a:cubicBezTo>
                    <a:cubicBezTo>
                      <a:pt x="427061" y="938007"/>
                      <a:pt x="412678" y="900478"/>
                      <a:pt x="414393" y="884953"/>
                    </a:cubicBezTo>
                    <a:cubicBezTo>
                      <a:pt x="414393" y="884953"/>
                      <a:pt x="383151" y="736458"/>
                      <a:pt x="264183" y="507096"/>
                    </a:cubicBezTo>
                    <a:cubicBezTo>
                      <a:pt x="233037" y="446231"/>
                      <a:pt x="301712" y="414989"/>
                      <a:pt x="301712" y="414989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7" name="Freeform: Shape 166">
                <a:extLst>
                  <a:ext uri="{FF2B5EF4-FFF2-40B4-BE49-F238E27FC236}">
                    <a16:creationId xmlns:a16="http://schemas.microsoft.com/office/drawing/2014/main" id="{CD724DC3-AED5-2D5C-FC6A-BC9F1F047616}"/>
                  </a:ext>
                </a:extLst>
              </p:cNvPr>
              <p:cNvSpPr/>
              <p:nvPr/>
            </p:nvSpPr>
            <p:spPr>
              <a:xfrm>
                <a:off x="8328577" y="4848364"/>
                <a:ext cx="365256" cy="317008"/>
              </a:xfrm>
              <a:custGeom>
                <a:avLst/>
                <a:gdLst>
                  <a:gd name="connsiteX0" fmla="*/ 318324 w 365256"/>
                  <a:gd name="connsiteY0" fmla="*/ 65 h 317008"/>
                  <a:gd name="connsiteX1" fmla="*/ 234218 w 365256"/>
                  <a:gd name="connsiteY1" fmla="*/ 91791 h 317008"/>
                  <a:gd name="connsiteX2" fmla="*/ -97 w 365256"/>
                  <a:gd name="connsiteY2" fmla="*/ 171230 h 317008"/>
                  <a:gd name="connsiteX3" fmla="*/ 156684 w 365256"/>
                  <a:gd name="connsiteY3" fmla="*/ 316295 h 317008"/>
                  <a:gd name="connsiteX4" fmla="*/ 354900 w 365256"/>
                  <a:gd name="connsiteY4" fmla="*/ 238095 h 317008"/>
                  <a:gd name="connsiteX5" fmla="*/ 364425 w 365256"/>
                  <a:gd name="connsiteY5" fmla="*/ 157704 h 317008"/>
                  <a:gd name="connsiteX6" fmla="*/ 318324 w 365256"/>
                  <a:gd name="connsiteY6" fmla="*/ 65 h 3170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65256" h="317008">
                    <a:moveTo>
                      <a:pt x="318324" y="65"/>
                    </a:moveTo>
                    <a:cubicBezTo>
                      <a:pt x="290511" y="-3745"/>
                      <a:pt x="302227" y="37403"/>
                      <a:pt x="234218" y="91791"/>
                    </a:cubicBezTo>
                    <a:cubicBezTo>
                      <a:pt x="213740" y="108174"/>
                      <a:pt x="-97" y="171230"/>
                      <a:pt x="-97" y="171230"/>
                    </a:cubicBezTo>
                    <a:cubicBezTo>
                      <a:pt x="70388" y="224570"/>
                      <a:pt x="66102" y="302770"/>
                      <a:pt x="156684" y="316295"/>
                    </a:cubicBezTo>
                    <a:cubicBezTo>
                      <a:pt x="206119" y="323725"/>
                      <a:pt x="322324" y="251335"/>
                      <a:pt x="354900" y="238095"/>
                    </a:cubicBezTo>
                    <a:cubicBezTo>
                      <a:pt x="363520" y="212225"/>
                      <a:pt x="366759" y="184869"/>
                      <a:pt x="364425" y="157704"/>
                    </a:cubicBezTo>
                    <a:cubicBezTo>
                      <a:pt x="359377" y="83885"/>
                      <a:pt x="318324" y="65"/>
                      <a:pt x="318324" y="65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8" name="Freeform: Shape 167">
                <a:extLst>
                  <a:ext uri="{FF2B5EF4-FFF2-40B4-BE49-F238E27FC236}">
                    <a16:creationId xmlns:a16="http://schemas.microsoft.com/office/drawing/2014/main" id="{A94538B8-687F-02D7-227E-B4DE8DB72FA9}"/>
                  </a:ext>
                </a:extLst>
              </p:cNvPr>
              <p:cNvSpPr/>
              <p:nvPr/>
            </p:nvSpPr>
            <p:spPr>
              <a:xfrm>
                <a:off x="8227667" y="4812442"/>
                <a:ext cx="423024" cy="182225"/>
              </a:xfrm>
              <a:custGeom>
                <a:avLst/>
                <a:gdLst>
                  <a:gd name="connsiteX0" fmla="*/ 11944 w 423024"/>
                  <a:gd name="connsiteY0" fmla="*/ 156288 h 182225"/>
                  <a:gd name="connsiteX1" fmla="*/ 421519 w 423024"/>
                  <a:gd name="connsiteY1" fmla="*/ 48846 h 182225"/>
                  <a:gd name="connsiteX2" fmla="*/ 400184 w 423024"/>
                  <a:gd name="connsiteY2" fmla="*/ 5412 h 182225"/>
                  <a:gd name="connsiteX3" fmla="*/ 17278 w 423024"/>
                  <a:gd name="connsiteY3" fmla="*/ 116855 h 182225"/>
                  <a:gd name="connsiteX4" fmla="*/ 514 w 423024"/>
                  <a:gd name="connsiteY4" fmla="*/ 153716 h 182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23024" h="182225">
                    <a:moveTo>
                      <a:pt x="11944" y="156288"/>
                    </a:moveTo>
                    <a:cubicBezTo>
                      <a:pt x="133103" y="212771"/>
                      <a:pt x="379324" y="176100"/>
                      <a:pt x="421519" y="48846"/>
                    </a:cubicBezTo>
                    <a:cubicBezTo>
                      <a:pt x="429139" y="25986"/>
                      <a:pt x="403517" y="-15162"/>
                      <a:pt x="400184" y="5412"/>
                    </a:cubicBezTo>
                    <a:cubicBezTo>
                      <a:pt x="381134" y="126856"/>
                      <a:pt x="111672" y="160860"/>
                      <a:pt x="17278" y="116855"/>
                    </a:cubicBezTo>
                    <a:cubicBezTo>
                      <a:pt x="5658" y="118569"/>
                      <a:pt x="-2438" y="148287"/>
                      <a:pt x="514" y="153716"/>
                    </a:cubicBezTo>
                    <a:close/>
                  </a:path>
                </a:pathLst>
              </a:custGeom>
              <a:solidFill>
                <a:srgbClr val="14141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9" name="Freeform: Shape 168">
                <a:extLst>
                  <a:ext uri="{FF2B5EF4-FFF2-40B4-BE49-F238E27FC236}">
                    <a16:creationId xmlns:a16="http://schemas.microsoft.com/office/drawing/2014/main" id="{FE6266A6-10F1-F1BA-D46D-39294C1299DB}"/>
                  </a:ext>
                </a:extLst>
              </p:cNvPr>
              <p:cNvSpPr/>
              <p:nvPr/>
            </p:nvSpPr>
            <p:spPr>
              <a:xfrm>
                <a:off x="7935455" y="4173762"/>
                <a:ext cx="61778" cy="121892"/>
              </a:xfrm>
              <a:custGeom>
                <a:avLst/>
                <a:gdLst>
                  <a:gd name="connsiteX0" fmla="*/ 58697 w 61778"/>
                  <a:gd name="connsiteY0" fmla="*/ 3917 h 121892"/>
                  <a:gd name="connsiteX1" fmla="*/ 56507 w 61778"/>
                  <a:gd name="connsiteY1" fmla="*/ 85736 h 121892"/>
                  <a:gd name="connsiteX2" fmla="*/ 13740 w 61778"/>
                  <a:gd name="connsiteY2" fmla="*/ 114311 h 121892"/>
                  <a:gd name="connsiteX3" fmla="*/ 4215 w 61778"/>
                  <a:gd name="connsiteY3" fmla="*/ 90975 h 121892"/>
                  <a:gd name="connsiteX4" fmla="*/ 28599 w 61778"/>
                  <a:gd name="connsiteY4" fmla="*/ 61447 h 121892"/>
                  <a:gd name="connsiteX5" fmla="*/ 51459 w 61778"/>
                  <a:gd name="connsiteY5" fmla="*/ -179 h 1218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1778" h="121892">
                    <a:moveTo>
                      <a:pt x="58697" y="3917"/>
                    </a:moveTo>
                    <a:cubicBezTo>
                      <a:pt x="61460" y="32492"/>
                      <a:pt x="64603" y="58780"/>
                      <a:pt x="56507" y="85736"/>
                    </a:cubicBezTo>
                    <a:cubicBezTo>
                      <a:pt x="48411" y="112692"/>
                      <a:pt x="41267" y="133361"/>
                      <a:pt x="13740" y="114311"/>
                    </a:cubicBezTo>
                    <a:cubicBezTo>
                      <a:pt x="24" y="104786"/>
                      <a:pt x="-4167" y="105548"/>
                      <a:pt x="4215" y="90975"/>
                    </a:cubicBezTo>
                    <a:cubicBezTo>
                      <a:pt x="10692" y="79545"/>
                      <a:pt x="22407" y="73830"/>
                      <a:pt x="28599" y="61447"/>
                    </a:cubicBezTo>
                    <a:cubicBezTo>
                      <a:pt x="38124" y="43064"/>
                      <a:pt x="33552" y="7727"/>
                      <a:pt x="51459" y="-179"/>
                    </a:cubicBezTo>
                    <a:close/>
                  </a:path>
                </a:pathLst>
              </a:custGeom>
              <a:solidFill>
                <a:srgbClr val="33210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0" name="Freeform: Shape 169">
                <a:extLst>
                  <a:ext uri="{FF2B5EF4-FFF2-40B4-BE49-F238E27FC236}">
                    <a16:creationId xmlns:a16="http://schemas.microsoft.com/office/drawing/2014/main" id="{D56D04E4-C971-A2C4-1087-70D303DD7A91}"/>
                  </a:ext>
                </a:extLst>
              </p:cNvPr>
              <p:cNvSpPr/>
              <p:nvPr/>
            </p:nvSpPr>
            <p:spPr>
              <a:xfrm>
                <a:off x="8282755" y="4940370"/>
                <a:ext cx="39239" cy="72975"/>
              </a:xfrm>
              <a:custGeom>
                <a:avLst/>
                <a:gdLst>
                  <a:gd name="connsiteX0" fmla="*/ 7720 w 39239"/>
                  <a:gd name="connsiteY0" fmla="*/ 63507 h 72975"/>
                  <a:gd name="connsiteX1" fmla="*/ 3625 w 39239"/>
                  <a:gd name="connsiteY1" fmla="*/ 66365 h 72975"/>
                  <a:gd name="connsiteX2" fmla="*/ 3625 w 39239"/>
                  <a:gd name="connsiteY2" fmla="*/ 642 h 72975"/>
                  <a:gd name="connsiteX3" fmla="*/ 36771 w 39239"/>
                  <a:gd name="connsiteY3" fmla="*/ 5690 h 72975"/>
                  <a:gd name="connsiteX4" fmla="*/ 7339 w 39239"/>
                  <a:gd name="connsiteY4" fmla="*/ 67984 h 72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9239" h="72975">
                    <a:moveTo>
                      <a:pt x="7720" y="63507"/>
                    </a:moveTo>
                    <a:cubicBezTo>
                      <a:pt x="5911" y="65126"/>
                      <a:pt x="6958" y="68079"/>
                      <a:pt x="3625" y="66365"/>
                    </a:cubicBezTo>
                    <a:cubicBezTo>
                      <a:pt x="2386" y="50172"/>
                      <a:pt x="-4091" y="16739"/>
                      <a:pt x="3625" y="642"/>
                    </a:cubicBezTo>
                    <a:cubicBezTo>
                      <a:pt x="14930" y="-1396"/>
                      <a:pt x="26589" y="385"/>
                      <a:pt x="36771" y="5690"/>
                    </a:cubicBezTo>
                    <a:cubicBezTo>
                      <a:pt x="41439" y="22550"/>
                      <a:pt x="42582" y="91415"/>
                      <a:pt x="7339" y="67984"/>
                    </a:cubicBezTo>
                    <a:close/>
                  </a:path>
                </a:pathLst>
              </a:custGeom>
              <a:solidFill>
                <a:srgbClr val="44444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1" name="Freeform: Shape 170">
                <a:extLst>
                  <a:ext uri="{FF2B5EF4-FFF2-40B4-BE49-F238E27FC236}">
                    <a16:creationId xmlns:a16="http://schemas.microsoft.com/office/drawing/2014/main" id="{1636B001-B648-8FA5-6C4B-C002ACB04BDA}"/>
                  </a:ext>
                </a:extLst>
              </p:cNvPr>
              <p:cNvSpPr/>
              <p:nvPr/>
            </p:nvSpPr>
            <p:spPr>
              <a:xfrm>
                <a:off x="8570607" y="4872231"/>
                <a:ext cx="55668" cy="69716"/>
              </a:xfrm>
              <a:custGeom>
                <a:avLst/>
                <a:gdLst>
                  <a:gd name="connsiteX0" fmla="*/ -97 w 55668"/>
                  <a:gd name="connsiteY0" fmla="*/ 22490 h 69716"/>
                  <a:gd name="connsiteX1" fmla="*/ 25526 w 55668"/>
                  <a:gd name="connsiteY1" fmla="*/ 62971 h 69716"/>
                  <a:gd name="connsiteX2" fmla="*/ 55053 w 55668"/>
                  <a:gd name="connsiteY2" fmla="*/ 49255 h 69716"/>
                  <a:gd name="connsiteX3" fmla="*/ 23240 w 55668"/>
                  <a:gd name="connsiteY3" fmla="*/ -84 h 69716"/>
                  <a:gd name="connsiteX4" fmla="*/ -97 w 55668"/>
                  <a:gd name="connsiteY4" fmla="*/ 22490 h 69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668" h="69716">
                    <a:moveTo>
                      <a:pt x="-97" y="22490"/>
                    </a:moveTo>
                    <a:cubicBezTo>
                      <a:pt x="6190" y="29062"/>
                      <a:pt x="14191" y="52113"/>
                      <a:pt x="25526" y="62971"/>
                    </a:cubicBezTo>
                    <a:cubicBezTo>
                      <a:pt x="36860" y="73830"/>
                      <a:pt x="49719" y="72496"/>
                      <a:pt x="55053" y="49255"/>
                    </a:cubicBezTo>
                    <a:cubicBezTo>
                      <a:pt x="59339" y="30777"/>
                      <a:pt x="36003" y="-2179"/>
                      <a:pt x="23240" y="-84"/>
                    </a:cubicBezTo>
                    <a:cubicBezTo>
                      <a:pt x="12924" y="4269"/>
                      <a:pt x="4599" y="12317"/>
                      <a:pt x="-97" y="22490"/>
                    </a:cubicBezTo>
                    <a:close/>
                  </a:path>
                </a:pathLst>
              </a:custGeom>
              <a:solidFill>
                <a:srgbClr val="44444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2" name="Freeform: Shape 171">
                <a:extLst>
                  <a:ext uri="{FF2B5EF4-FFF2-40B4-BE49-F238E27FC236}">
                    <a16:creationId xmlns:a16="http://schemas.microsoft.com/office/drawing/2014/main" id="{63421051-46A3-F2CA-59E6-C45A08DCD03B}"/>
                  </a:ext>
                </a:extLst>
              </p:cNvPr>
              <p:cNvSpPr/>
              <p:nvPr/>
            </p:nvSpPr>
            <p:spPr>
              <a:xfrm>
                <a:off x="4215301" y="2115780"/>
                <a:ext cx="324762" cy="206648"/>
              </a:xfrm>
              <a:custGeom>
                <a:avLst/>
                <a:gdLst>
                  <a:gd name="connsiteX0" fmla="*/ 315562 w 324762"/>
                  <a:gd name="connsiteY0" fmla="*/ 172901 h 206648"/>
                  <a:gd name="connsiteX1" fmla="*/ 22477 w 324762"/>
                  <a:gd name="connsiteY1" fmla="*/ 308 h 206648"/>
                  <a:gd name="connsiteX2" fmla="*/ -97 w 324762"/>
                  <a:gd name="connsiteY2" fmla="*/ 35455 h 206648"/>
                  <a:gd name="connsiteX3" fmla="*/ 318705 w 324762"/>
                  <a:gd name="connsiteY3" fmla="*/ 203190 h 206648"/>
                  <a:gd name="connsiteX4" fmla="*/ 315562 w 324762"/>
                  <a:gd name="connsiteY4" fmla="*/ 172901 h 2066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4762" h="206648">
                    <a:moveTo>
                      <a:pt x="315562" y="172901"/>
                    </a:moveTo>
                    <a:cubicBezTo>
                      <a:pt x="215549" y="190808"/>
                      <a:pt x="48862" y="102987"/>
                      <a:pt x="22477" y="308"/>
                    </a:cubicBezTo>
                    <a:cubicBezTo>
                      <a:pt x="20001" y="-4169"/>
                      <a:pt x="-97" y="23358"/>
                      <a:pt x="-97" y="35455"/>
                    </a:cubicBezTo>
                    <a:cubicBezTo>
                      <a:pt x="30002" y="151279"/>
                      <a:pt x="207643" y="223002"/>
                      <a:pt x="318705" y="203190"/>
                    </a:cubicBezTo>
                    <a:cubicBezTo>
                      <a:pt x="333755" y="200523"/>
                      <a:pt x="315562" y="172901"/>
                      <a:pt x="315562" y="172901"/>
                    </a:cubicBezTo>
                    <a:close/>
                  </a:path>
                </a:pathLst>
              </a:custGeom>
              <a:solidFill>
                <a:srgbClr val="19191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3" name="Freeform: Shape 172">
                <a:extLst>
                  <a:ext uri="{FF2B5EF4-FFF2-40B4-BE49-F238E27FC236}">
                    <a16:creationId xmlns:a16="http://schemas.microsoft.com/office/drawing/2014/main" id="{21D00897-EB28-7267-046D-7F49DB04F5A2}"/>
                  </a:ext>
                </a:extLst>
              </p:cNvPr>
              <p:cNvSpPr/>
              <p:nvPr/>
            </p:nvSpPr>
            <p:spPr>
              <a:xfrm>
                <a:off x="4739240" y="2524956"/>
                <a:ext cx="250417" cy="191298"/>
              </a:xfrm>
              <a:custGeom>
                <a:avLst/>
                <a:gdLst>
                  <a:gd name="connsiteX0" fmla="*/ 76325 w 250417"/>
                  <a:gd name="connsiteY0" fmla="*/ 4422 h 191298"/>
                  <a:gd name="connsiteX1" fmla="*/ 149095 w 250417"/>
                  <a:gd name="connsiteY1" fmla="*/ 6327 h 191298"/>
                  <a:gd name="connsiteX2" fmla="*/ 223295 w 250417"/>
                  <a:gd name="connsiteY2" fmla="*/ 30235 h 191298"/>
                  <a:gd name="connsiteX3" fmla="*/ 225676 w 250417"/>
                  <a:gd name="connsiteY3" fmla="*/ 48427 h 191298"/>
                  <a:gd name="connsiteX4" fmla="*/ 185957 w 250417"/>
                  <a:gd name="connsiteY4" fmla="*/ 61096 h 191298"/>
                  <a:gd name="connsiteX5" fmla="*/ 211294 w 250417"/>
                  <a:gd name="connsiteY5" fmla="*/ 92242 h 191298"/>
                  <a:gd name="connsiteX6" fmla="*/ 250251 w 250417"/>
                  <a:gd name="connsiteY6" fmla="*/ 158917 h 191298"/>
                  <a:gd name="connsiteX7" fmla="*/ 154429 w 250417"/>
                  <a:gd name="connsiteY7" fmla="*/ 179873 h 191298"/>
                  <a:gd name="connsiteX8" fmla="*/ 92326 w 250417"/>
                  <a:gd name="connsiteY8" fmla="*/ 138153 h 191298"/>
                  <a:gd name="connsiteX9" fmla="*/ 13078 w 250417"/>
                  <a:gd name="connsiteY9" fmla="*/ 96052 h 191298"/>
                  <a:gd name="connsiteX10" fmla="*/ 76325 w 250417"/>
                  <a:gd name="connsiteY10" fmla="*/ 4422 h 191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50417" h="191298">
                    <a:moveTo>
                      <a:pt x="76325" y="4422"/>
                    </a:moveTo>
                    <a:cubicBezTo>
                      <a:pt x="76325" y="4422"/>
                      <a:pt x="125854" y="-7103"/>
                      <a:pt x="149095" y="6327"/>
                    </a:cubicBezTo>
                    <a:cubicBezTo>
                      <a:pt x="171965" y="19214"/>
                      <a:pt x="197206" y="27349"/>
                      <a:pt x="223295" y="30235"/>
                    </a:cubicBezTo>
                    <a:cubicBezTo>
                      <a:pt x="226353" y="35778"/>
                      <a:pt x="227201" y="42284"/>
                      <a:pt x="225676" y="48427"/>
                    </a:cubicBezTo>
                    <a:cubicBezTo>
                      <a:pt x="223200" y="59476"/>
                      <a:pt x="203007" y="65668"/>
                      <a:pt x="185957" y="61096"/>
                    </a:cubicBezTo>
                    <a:cubicBezTo>
                      <a:pt x="138904" y="48427"/>
                      <a:pt x="199578" y="81670"/>
                      <a:pt x="211294" y="92242"/>
                    </a:cubicBezTo>
                    <a:cubicBezTo>
                      <a:pt x="233773" y="112626"/>
                      <a:pt x="251584" y="139867"/>
                      <a:pt x="250251" y="158917"/>
                    </a:cubicBezTo>
                    <a:cubicBezTo>
                      <a:pt x="248441" y="186921"/>
                      <a:pt x="185957" y="203399"/>
                      <a:pt x="154429" y="179873"/>
                    </a:cubicBezTo>
                    <a:cubicBezTo>
                      <a:pt x="131093" y="162442"/>
                      <a:pt x="97279" y="140820"/>
                      <a:pt x="92326" y="138153"/>
                    </a:cubicBezTo>
                    <a:cubicBezTo>
                      <a:pt x="54703" y="116626"/>
                      <a:pt x="20698" y="102148"/>
                      <a:pt x="13078" y="96052"/>
                    </a:cubicBezTo>
                    <a:cubicBezTo>
                      <a:pt x="-32165" y="60715"/>
                      <a:pt x="51655" y="11756"/>
                      <a:pt x="76325" y="4422"/>
                    </a:cubicBezTo>
                    <a:close/>
                  </a:path>
                </a:pathLst>
              </a:custGeom>
              <a:solidFill>
                <a:srgbClr val="FFE1C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4" name="Freeform: Shape 173">
                <a:extLst>
                  <a:ext uri="{FF2B5EF4-FFF2-40B4-BE49-F238E27FC236}">
                    <a16:creationId xmlns:a16="http://schemas.microsoft.com/office/drawing/2014/main" id="{D81FE1C4-C7AC-40FF-5AD8-D0D2CF29250D}"/>
                  </a:ext>
                </a:extLst>
              </p:cNvPr>
              <p:cNvSpPr/>
              <p:nvPr/>
            </p:nvSpPr>
            <p:spPr>
              <a:xfrm>
                <a:off x="4375164" y="1758874"/>
                <a:ext cx="485265" cy="843454"/>
              </a:xfrm>
              <a:custGeom>
                <a:avLst/>
                <a:gdLst>
                  <a:gd name="connsiteX0" fmla="*/ 438496 w 485265"/>
                  <a:gd name="connsiteY0" fmla="*/ 827939 h 843454"/>
                  <a:gd name="connsiteX1" fmla="*/ 362963 w 485265"/>
                  <a:gd name="connsiteY1" fmla="*/ 843275 h 843454"/>
                  <a:gd name="connsiteX2" fmla="*/ 340770 w 485265"/>
                  <a:gd name="connsiteY2" fmla="*/ 822224 h 843454"/>
                  <a:gd name="connsiteX3" fmla="*/ 147317 w 485265"/>
                  <a:gd name="connsiteY3" fmla="*/ 521520 h 843454"/>
                  <a:gd name="connsiteX4" fmla="*/ 4442 w 485265"/>
                  <a:gd name="connsiteY4" fmla="*/ 171096 h 843454"/>
                  <a:gd name="connsiteX5" fmla="*/ 19015 w 485265"/>
                  <a:gd name="connsiteY5" fmla="*/ 43556 h 843454"/>
                  <a:gd name="connsiteX6" fmla="*/ 175035 w 485265"/>
                  <a:gd name="connsiteY6" fmla="*/ 48795 h 843454"/>
                  <a:gd name="connsiteX7" fmla="*/ 305813 w 485265"/>
                  <a:gd name="connsiteY7" fmla="*/ 412269 h 843454"/>
                  <a:gd name="connsiteX8" fmla="*/ 485169 w 485265"/>
                  <a:gd name="connsiteY8" fmla="*/ 765932 h 843454"/>
                  <a:gd name="connsiteX9" fmla="*/ 438496 w 485265"/>
                  <a:gd name="connsiteY9" fmla="*/ 827939 h 8434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5265" h="843454">
                    <a:moveTo>
                      <a:pt x="438496" y="827939"/>
                    </a:moveTo>
                    <a:cubicBezTo>
                      <a:pt x="420113" y="840894"/>
                      <a:pt x="362963" y="843275"/>
                      <a:pt x="362963" y="843275"/>
                    </a:cubicBezTo>
                    <a:cubicBezTo>
                      <a:pt x="355133" y="836731"/>
                      <a:pt x="347713" y="829702"/>
                      <a:pt x="340770" y="822224"/>
                    </a:cubicBezTo>
                    <a:cubicBezTo>
                      <a:pt x="279524" y="757073"/>
                      <a:pt x="196180" y="604293"/>
                      <a:pt x="147317" y="521520"/>
                    </a:cubicBezTo>
                    <a:cubicBezTo>
                      <a:pt x="75689" y="399886"/>
                      <a:pt x="4442" y="171096"/>
                      <a:pt x="4442" y="171096"/>
                    </a:cubicBezTo>
                    <a:cubicBezTo>
                      <a:pt x="441" y="160618"/>
                      <a:pt x="-8227" y="77084"/>
                      <a:pt x="19015" y="43556"/>
                    </a:cubicBezTo>
                    <a:cubicBezTo>
                      <a:pt x="62449" y="-9975"/>
                      <a:pt x="146364" y="-21214"/>
                      <a:pt x="175035" y="48795"/>
                    </a:cubicBezTo>
                    <a:cubicBezTo>
                      <a:pt x="213611" y="142997"/>
                      <a:pt x="249615" y="288253"/>
                      <a:pt x="305813" y="412269"/>
                    </a:cubicBezTo>
                    <a:cubicBezTo>
                      <a:pt x="352676" y="515710"/>
                      <a:pt x="485169" y="765932"/>
                      <a:pt x="485169" y="765932"/>
                    </a:cubicBezTo>
                    <a:cubicBezTo>
                      <a:pt x="485169" y="765932"/>
                      <a:pt x="480978" y="798221"/>
                      <a:pt x="438496" y="827939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5" name="Freeform: Shape 174">
                <a:extLst>
                  <a:ext uri="{FF2B5EF4-FFF2-40B4-BE49-F238E27FC236}">
                    <a16:creationId xmlns:a16="http://schemas.microsoft.com/office/drawing/2014/main" id="{DBDF456E-F73C-F142-B42E-2246597473C2}"/>
                  </a:ext>
                </a:extLst>
              </p:cNvPr>
              <p:cNvSpPr/>
              <p:nvPr/>
            </p:nvSpPr>
            <p:spPr>
              <a:xfrm>
                <a:off x="4252373" y="2199019"/>
                <a:ext cx="62463" cy="59575"/>
              </a:xfrm>
              <a:custGeom>
                <a:avLst/>
                <a:gdLst>
                  <a:gd name="connsiteX0" fmla="*/ 19409 w 62463"/>
                  <a:gd name="connsiteY0" fmla="*/ 54705 h 59575"/>
                  <a:gd name="connsiteX1" fmla="*/ 48556 w 62463"/>
                  <a:gd name="connsiteY1" fmla="*/ 28416 h 59575"/>
                  <a:gd name="connsiteX2" fmla="*/ 62367 w 62463"/>
                  <a:gd name="connsiteY2" fmla="*/ 17462 h 59575"/>
                  <a:gd name="connsiteX3" fmla="*/ 41221 w 62463"/>
                  <a:gd name="connsiteY3" fmla="*/ -159 h 59575"/>
                  <a:gd name="connsiteX4" fmla="*/ 4455 w 62463"/>
                  <a:gd name="connsiteY4" fmla="*/ 26701 h 59575"/>
                  <a:gd name="connsiteX5" fmla="*/ 16266 w 62463"/>
                  <a:gd name="connsiteY5" fmla="*/ 57753 h 59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2463" h="59575">
                    <a:moveTo>
                      <a:pt x="19409" y="54705"/>
                    </a:moveTo>
                    <a:cubicBezTo>
                      <a:pt x="28934" y="48323"/>
                      <a:pt x="37411" y="37274"/>
                      <a:pt x="48556" y="28416"/>
                    </a:cubicBezTo>
                    <a:cubicBezTo>
                      <a:pt x="53556" y="25292"/>
                      <a:pt x="58185" y="21615"/>
                      <a:pt x="62367" y="17462"/>
                    </a:cubicBezTo>
                    <a:cubicBezTo>
                      <a:pt x="60367" y="10890"/>
                      <a:pt x="47889" y="-731"/>
                      <a:pt x="41221" y="-159"/>
                    </a:cubicBezTo>
                    <a:cubicBezTo>
                      <a:pt x="27124" y="1270"/>
                      <a:pt x="12646" y="15843"/>
                      <a:pt x="4455" y="26701"/>
                    </a:cubicBezTo>
                    <a:cubicBezTo>
                      <a:pt x="-1451" y="34607"/>
                      <a:pt x="-5070" y="66992"/>
                      <a:pt x="16266" y="57753"/>
                    </a:cubicBezTo>
                    <a:close/>
                  </a:path>
                </a:pathLst>
              </a:custGeom>
              <a:solidFill>
                <a:srgbClr val="38373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6" name="Freeform: Shape 175">
                <a:extLst>
                  <a:ext uri="{FF2B5EF4-FFF2-40B4-BE49-F238E27FC236}">
                    <a16:creationId xmlns:a16="http://schemas.microsoft.com/office/drawing/2014/main" id="{8F35AE28-E5E9-3201-B646-577AAC5C8DCD}"/>
                  </a:ext>
                </a:extLst>
              </p:cNvPr>
              <p:cNvSpPr/>
              <p:nvPr/>
            </p:nvSpPr>
            <p:spPr>
              <a:xfrm>
                <a:off x="4421041" y="2280605"/>
                <a:ext cx="48005" cy="53735"/>
              </a:xfrm>
              <a:custGeom>
                <a:avLst/>
                <a:gdLst>
                  <a:gd name="connsiteX0" fmla="*/ 47909 w 48005"/>
                  <a:gd name="connsiteY0" fmla="*/ 6171 h 53735"/>
                  <a:gd name="connsiteX1" fmla="*/ 25144 w 48005"/>
                  <a:gd name="connsiteY1" fmla="*/ 1028 h 53735"/>
                  <a:gd name="connsiteX2" fmla="*/ 18763 w 48005"/>
                  <a:gd name="connsiteY2" fmla="*/ 20078 h 53735"/>
                  <a:gd name="connsiteX3" fmla="*/ 2380 w 48005"/>
                  <a:gd name="connsiteY3" fmla="*/ 41890 h 53735"/>
                  <a:gd name="connsiteX4" fmla="*/ -97 w 48005"/>
                  <a:gd name="connsiteY4" fmla="*/ 45319 h 53735"/>
                  <a:gd name="connsiteX5" fmla="*/ 32955 w 48005"/>
                  <a:gd name="connsiteY5" fmla="*/ 45891 h 53735"/>
                  <a:gd name="connsiteX6" fmla="*/ 47909 w 48005"/>
                  <a:gd name="connsiteY6" fmla="*/ 6171 h 537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8005" h="53735">
                    <a:moveTo>
                      <a:pt x="47909" y="6171"/>
                    </a:moveTo>
                    <a:cubicBezTo>
                      <a:pt x="41908" y="285"/>
                      <a:pt x="33098" y="-1706"/>
                      <a:pt x="25144" y="1028"/>
                    </a:cubicBezTo>
                    <a:cubicBezTo>
                      <a:pt x="21525" y="5219"/>
                      <a:pt x="21239" y="15029"/>
                      <a:pt x="18763" y="20078"/>
                    </a:cubicBezTo>
                    <a:cubicBezTo>
                      <a:pt x="15638" y="28841"/>
                      <a:pt x="9923" y="36451"/>
                      <a:pt x="2380" y="41890"/>
                    </a:cubicBezTo>
                    <a:lnTo>
                      <a:pt x="-97" y="45319"/>
                    </a:lnTo>
                    <a:cubicBezTo>
                      <a:pt x="1332" y="59892"/>
                      <a:pt x="26954" y="51891"/>
                      <a:pt x="32955" y="45891"/>
                    </a:cubicBezTo>
                    <a:cubicBezTo>
                      <a:pt x="42289" y="34718"/>
                      <a:pt x="47557" y="20716"/>
                      <a:pt x="47909" y="6171"/>
                    </a:cubicBezTo>
                    <a:close/>
                  </a:path>
                </a:pathLst>
              </a:custGeom>
              <a:solidFill>
                <a:srgbClr val="38373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4B6E0756-ED9E-80AA-E768-16134611ADB6}"/>
                </a:ext>
              </a:extLst>
            </p:cNvPr>
            <p:cNvSpPr txBox="1"/>
            <p:nvPr/>
          </p:nvSpPr>
          <p:spPr>
            <a:xfrm>
              <a:off x="903419" y="3789149"/>
              <a:ext cx="2791512" cy="7471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>
                <a:spcBef>
                  <a:spcPts val="600"/>
                </a:spcBef>
              </a:pPr>
              <a:r>
                <a:rPr lang="en-US" sz="1200" b="1" i="0" dirty="0">
                  <a:solidFill>
                    <a:schemeClr val="accent5"/>
                  </a:solidFill>
                  <a:effectLst/>
                  <a:latin typeface="Lora" pitchFamily="2" charset="0"/>
                </a:rPr>
                <a:t>Collaboration</a:t>
              </a:r>
            </a:p>
            <a:p>
              <a:pPr algn="r">
                <a:lnSpc>
                  <a:spcPct val="150000"/>
                </a:lnSpc>
                <a:spcBef>
                  <a:spcPts val="600"/>
                </a:spcBef>
              </a:pPr>
              <a:r>
                <a:rPr lang="en-US" sz="900" b="0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Lora" pitchFamily="2" charset="0"/>
                </a:rPr>
                <a:t>It promotes the idea of individuals working together toward a common goal</a:t>
              </a:r>
              <a:endParaRPr 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Lora" pitchFamily="2" charset="0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276DEA3B-9E88-688B-3FA3-7721140632E7}"/>
                </a:ext>
              </a:extLst>
            </p:cNvPr>
            <p:cNvSpPr txBox="1"/>
            <p:nvPr/>
          </p:nvSpPr>
          <p:spPr>
            <a:xfrm>
              <a:off x="1493087" y="1459381"/>
              <a:ext cx="2637264" cy="9548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>
                <a:spcBef>
                  <a:spcPts val="600"/>
                </a:spcBef>
              </a:pPr>
              <a:r>
                <a:rPr lang="en-US" sz="1200" b="1" i="0" dirty="0">
                  <a:solidFill>
                    <a:schemeClr val="accent2"/>
                  </a:solidFill>
                  <a:effectLst/>
                  <a:latin typeface="Lora" pitchFamily="2" charset="0"/>
                </a:rPr>
                <a:t>Synergy</a:t>
              </a:r>
            </a:p>
            <a:p>
              <a:pPr algn="r">
                <a:lnSpc>
                  <a:spcPct val="150000"/>
                </a:lnSpc>
                <a:spcBef>
                  <a:spcPts val="600"/>
                </a:spcBef>
              </a:pPr>
              <a:r>
                <a:rPr lang="en-US" sz="900" b="0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Lora" pitchFamily="2" charset="0"/>
                </a:rPr>
                <a:t>Teamwork enables the creation of synergy, where the combined efforts of team members result in outcomes</a:t>
              </a:r>
              <a:endParaRPr 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Lora" pitchFamily="2" charset="0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E2BE163-28A4-DD61-1CF7-7A05ED068292}"/>
                </a:ext>
              </a:extLst>
            </p:cNvPr>
            <p:cNvSpPr txBox="1"/>
            <p:nvPr/>
          </p:nvSpPr>
          <p:spPr>
            <a:xfrm>
              <a:off x="8812781" y="4379438"/>
              <a:ext cx="2942580" cy="7471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sz="1200" b="1" i="0" dirty="0">
                  <a:solidFill>
                    <a:schemeClr val="accent4"/>
                  </a:solidFill>
                  <a:effectLst/>
                  <a:latin typeface="Lora" pitchFamily="2" charset="0"/>
                </a:rPr>
                <a:t>Improved Problem-Solving</a:t>
              </a:r>
            </a:p>
            <a:p>
              <a:pPr>
                <a:lnSpc>
                  <a:spcPct val="150000"/>
                </a:lnSpc>
                <a:spcBef>
                  <a:spcPts val="600"/>
                </a:spcBef>
              </a:pPr>
              <a:r>
                <a:rPr lang="en-US" sz="900" b="0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Lora" pitchFamily="2" charset="0"/>
                </a:rPr>
                <a:t>A well-functioning team can effectively tackle complex problems and find innovative solutions. </a:t>
              </a:r>
              <a:endParaRPr 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Lora" pitchFamily="2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E48CEC3-88DA-DDDB-C9B5-CEC4D9681681}"/>
                </a:ext>
              </a:extLst>
            </p:cNvPr>
            <p:cNvSpPr txBox="1"/>
            <p:nvPr/>
          </p:nvSpPr>
          <p:spPr>
            <a:xfrm>
              <a:off x="8418396" y="1397968"/>
              <a:ext cx="3490528" cy="9548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sz="1200" b="1" i="0" dirty="0">
                  <a:solidFill>
                    <a:schemeClr val="accent6"/>
                  </a:solidFill>
                  <a:effectLst/>
                  <a:latin typeface="Lora" pitchFamily="2" charset="0"/>
                </a:rPr>
                <a:t>Increased Efficiency</a:t>
              </a:r>
            </a:p>
            <a:p>
              <a:pPr>
                <a:lnSpc>
                  <a:spcPct val="150000"/>
                </a:lnSpc>
                <a:spcBef>
                  <a:spcPts val="600"/>
                </a:spcBef>
              </a:pPr>
              <a:r>
                <a:rPr lang="en-US" sz="900" b="0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Lora" pitchFamily="2" charset="0"/>
                </a:rPr>
                <a:t>Teamwork can enhance efficiency in business operations. When tasks are divided among team members based on their strengths and skills, work</a:t>
              </a:r>
              <a:endParaRPr 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Lora" pitchFamily="2" charset="0"/>
              </a:endParaRPr>
            </a:p>
          </p:txBody>
        </p:sp>
      </p:grpSp>
      <p:sp>
        <p:nvSpPr>
          <p:cNvPr id="89" name="TextBox 88">
            <a:extLst>
              <a:ext uri="{FF2B5EF4-FFF2-40B4-BE49-F238E27FC236}">
                <a16:creationId xmlns:a16="http://schemas.microsoft.com/office/drawing/2014/main" id="{B4AFCCB9-9EC7-56BC-81CB-8025AC4403F5}"/>
              </a:ext>
            </a:extLst>
          </p:cNvPr>
          <p:cNvSpPr txBox="1"/>
          <p:nvPr/>
        </p:nvSpPr>
        <p:spPr>
          <a:xfrm>
            <a:off x="0" y="422745"/>
            <a:ext cx="121920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0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Lora" pitchFamily="2" charset="0"/>
              </a:rPr>
              <a:t> Teamwork PowerPoint Presentation</a:t>
            </a:r>
          </a:p>
        </p:txBody>
      </p:sp>
    </p:spTree>
    <p:extLst>
      <p:ext uri="{BB962C8B-B14F-4D97-AF65-F5344CB8AC3E}">
        <p14:creationId xmlns:p14="http://schemas.microsoft.com/office/powerpoint/2010/main" val="34351788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7247ADB7-1DF5-241B-FC74-FA0D06D53313}"/>
              </a:ext>
            </a:extLst>
          </p:cNvPr>
          <p:cNvGrpSpPr/>
          <p:nvPr/>
        </p:nvGrpSpPr>
        <p:grpSpPr>
          <a:xfrm>
            <a:off x="573074" y="1465796"/>
            <a:ext cx="11057106" cy="4784372"/>
            <a:chOff x="573074" y="1510952"/>
            <a:chExt cx="11057106" cy="4784372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0EF15E30-8B03-5D75-ABC2-D5D143F2D7B5}"/>
                </a:ext>
              </a:extLst>
            </p:cNvPr>
            <p:cNvGrpSpPr/>
            <p:nvPr/>
          </p:nvGrpSpPr>
          <p:grpSpPr>
            <a:xfrm>
              <a:off x="573074" y="1510952"/>
              <a:ext cx="5692884" cy="4784372"/>
              <a:chOff x="573074" y="1510952"/>
              <a:chExt cx="5692884" cy="4784372"/>
            </a:xfrm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B1829C70-982A-B136-4AE1-7B9462EC7A3D}"/>
                  </a:ext>
                </a:extLst>
              </p:cNvPr>
              <p:cNvSpPr/>
              <p:nvPr/>
            </p:nvSpPr>
            <p:spPr>
              <a:xfrm>
                <a:off x="1017776" y="5737124"/>
                <a:ext cx="1442282" cy="558165"/>
              </a:xfrm>
              <a:custGeom>
                <a:avLst/>
                <a:gdLst>
                  <a:gd name="connsiteX0" fmla="*/ 0 w 1870721"/>
                  <a:gd name="connsiteY0" fmla="*/ 0 h 422412"/>
                  <a:gd name="connsiteX1" fmla="*/ 1870722 w 1870721"/>
                  <a:gd name="connsiteY1" fmla="*/ 0 h 422412"/>
                  <a:gd name="connsiteX2" fmla="*/ 1870722 w 1870721"/>
                  <a:gd name="connsiteY2" fmla="*/ 422411 h 422412"/>
                  <a:gd name="connsiteX3" fmla="*/ 0 w 1870721"/>
                  <a:gd name="connsiteY3" fmla="*/ 422411 h 422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70721" h="422412">
                    <a:moveTo>
                      <a:pt x="0" y="0"/>
                    </a:moveTo>
                    <a:lnTo>
                      <a:pt x="1870722" y="0"/>
                    </a:lnTo>
                    <a:lnTo>
                      <a:pt x="1870722" y="422411"/>
                    </a:lnTo>
                    <a:lnTo>
                      <a:pt x="0" y="422411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46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334A80AD-B20C-7A8C-E554-89228869965B}"/>
                  </a:ext>
                </a:extLst>
              </p:cNvPr>
              <p:cNvSpPr/>
              <p:nvPr/>
            </p:nvSpPr>
            <p:spPr>
              <a:xfrm>
                <a:off x="573074" y="5737159"/>
                <a:ext cx="1442247" cy="558165"/>
              </a:xfrm>
              <a:custGeom>
                <a:avLst/>
                <a:gdLst>
                  <a:gd name="connsiteX0" fmla="*/ 0 w 1870675"/>
                  <a:gd name="connsiteY0" fmla="*/ 0 h 422458"/>
                  <a:gd name="connsiteX1" fmla="*/ 1870675 w 1870675"/>
                  <a:gd name="connsiteY1" fmla="*/ 0 h 422458"/>
                  <a:gd name="connsiteX2" fmla="*/ 1870675 w 1870675"/>
                  <a:gd name="connsiteY2" fmla="*/ 422458 h 422458"/>
                  <a:gd name="connsiteX3" fmla="*/ 0 w 1870675"/>
                  <a:gd name="connsiteY3" fmla="*/ 422458 h 4224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70675" h="422458">
                    <a:moveTo>
                      <a:pt x="0" y="0"/>
                    </a:moveTo>
                    <a:lnTo>
                      <a:pt x="1870675" y="0"/>
                    </a:lnTo>
                    <a:lnTo>
                      <a:pt x="1870675" y="422458"/>
                    </a:lnTo>
                    <a:lnTo>
                      <a:pt x="0" y="422458"/>
                    </a:lnTo>
                    <a:close/>
                  </a:path>
                </a:pathLst>
              </a:custGeom>
              <a:solidFill>
                <a:schemeClr val="accent3"/>
              </a:solidFill>
              <a:ln w="46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92246838-7259-1096-A971-86DFC5931C4C}"/>
                  </a:ext>
                </a:extLst>
              </p:cNvPr>
              <p:cNvGrpSpPr/>
              <p:nvPr/>
            </p:nvGrpSpPr>
            <p:grpSpPr>
              <a:xfrm>
                <a:off x="2696268" y="2086901"/>
                <a:ext cx="2105036" cy="4208315"/>
                <a:chOff x="5021155" y="2020015"/>
                <a:chExt cx="2105036" cy="4208315"/>
              </a:xfrm>
            </p:grpSpPr>
            <p:sp>
              <p:nvSpPr>
                <p:cNvPr id="9" name="Freeform: Shape 8">
                  <a:extLst>
                    <a:ext uri="{FF2B5EF4-FFF2-40B4-BE49-F238E27FC236}">
                      <a16:creationId xmlns:a16="http://schemas.microsoft.com/office/drawing/2014/main" id="{BB6644DE-DABF-27D8-4E04-7EB9ECA8B8AB}"/>
                    </a:ext>
                  </a:extLst>
                </p:cNvPr>
                <p:cNvSpPr/>
                <p:nvPr/>
              </p:nvSpPr>
              <p:spPr>
                <a:xfrm rot="10800000">
                  <a:off x="5352325" y="4727264"/>
                  <a:ext cx="1073935" cy="1501066"/>
                </a:xfrm>
                <a:custGeom>
                  <a:avLst/>
                  <a:gdLst>
                    <a:gd name="connsiteX0" fmla="*/ -196 w 1392954"/>
                    <a:gd name="connsiteY0" fmla="*/ -184 h 1946967"/>
                    <a:gd name="connsiteX1" fmla="*/ 1392758 w 1392954"/>
                    <a:gd name="connsiteY1" fmla="*/ -184 h 1946967"/>
                    <a:gd name="connsiteX2" fmla="*/ 1392758 w 1392954"/>
                    <a:gd name="connsiteY2" fmla="*/ 1946785 h 1946967"/>
                    <a:gd name="connsiteX3" fmla="*/ -196 w 1392954"/>
                    <a:gd name="connsiteY3" fmla="*/ 1946785 h 19469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92954" h="1946967">
                      <a:moveTo>
                        <a:pt x="-196" y="-184"/>
                      </a:moveTo>
                      <a:lnTo>
                        <a:pt x="1392758" y="-184"/>
                      </a:lnTo>
                      <a:lnTo>
                        <a:pt x="1392758" y="1946785"/>
                      </a:lnTo>
                      <a:lnTo>
                        <a:pt x="-196" y="1946785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 w="46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" name="Freeform: Shape 9">
                  <a:extLst>
                    <a:ext uri="{FF2B5EF4-FFF2-40B4-BE49-F238E27FC236}">
                      <a16:creationId xmlns:a16="http://schemas.microsoft.com/office/drawing/2014/main" id="{A75EE1E5-D8EE-208F-FA6F-F30F56B5B349}"/>
                    </a:ext>
                  </a:extLst>
                </p:cNvPr>
                <p:cNvSpPr/>
                <p:nvPr/>
              </p:nvSpPr>
              <p:spPr>
                <a:xfrm rot="10800000">
                  <a:off x="5021155" y="4727264"/>
                  <a:ext cx="1073935" cy="1501066"/>
                </a:xfrm>
                <a:custGeom>
                  <a:avLst/>
                  <a:gdLst>
                    <a:gd name="connsiteX0" fmla="*/ -196 w 1392954"/>
                    <a:gd name="connsiteY0" fmla="*/ -184 h 1946967"/>
                    <a:gd name="connsiteX1" fmla="*/ 1392758 w 1392954"/>
                    <a:gd name="connsiteY1" fmla="*/ -184 h 1946967"/>
                    <a:gd name="connsiteX2" fmla="*/ 1392758 w 1392954"/>
                    <a:gd name="connsiteY2" fmla="*/ 1946785 h 1946967"/>
                    <a:gd name="connsiteX3" fmla="*/ -196 w 1392954"/>
                    <a:gd name="connsiteY3" fmla="*/ 1946785 h 19469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92954" h="1946967">
                      <a:moveTo>
                        <a:pt x="-196" y="-184"/>
                      </a:moveTo>
                      <a:lnTo>
                        <a:pt x="1392758" y="-184"/>
                      </a:lnTo>
                      <a:lnTo>
                        <a:pt x="1392758" y="1946785"/>
                      </a:lnTo>
                      <a:lnTo>
                        <a:pt x="-196" y="1946785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46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" name="Freeform: Shape 10">
                  <a:extLst>
                    <a:ext uri="{FF2B5EF4-FFF2-40B4-BE49-F238E27FC236}">
                      <a16:creationId xmlns:a16="http://schemas.microsoft.com/office/drawing/2014/main" id="{3D24F5E7-52D1-2A24-29E8-52F0014E7B18}"/>
                    </a:ext>
                  </a:extLst>
                </p:cNvPr>
                <p:cNvSpPr/>
                <p:nvPr/>
              </p:nvSpPr>
              <p:spPr>
                <a:xfrm>
                  <a:off x="6095090" y="4727264"/>
                  <a:ext cx="331134" cy="225387"/>
                </a:xfrm>
                <a:custGeom>
                  <a:avLst/>
                  <a:gdLst>
                    <a:gd name="connsiteX0" fmla="*/ 0 w 429499"/>
                    <a:gd name="connsiteY0" fmla="*/ 0 h 292339"/>
                    <a:gd name="connsiteX1" fmla="*/ 429500 w 429499"/>
                    <a:gd name="connsiteY1" fmla="*/ 292339 h 292339"/>
                    <a:gd name="connsiteX2" fmla="*/ 429500 w 429499"/>
                    <a:gd name="connsiteY2" fmla="*/ 0 h 292339"/>
                    <a:gd name="connsiteX3" fmla="*/ 0 w 429499"/>
                    <a:gd name="connsiteY3" fmla="*/ 0 h 2923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29499" h="292339">
                      <a:moveTo>
                        <a:pt x="0" y="0"/>
                      </a:moveTo>
                      <a:lnTo>
                        <a:pt x="429500" y="292339"/>
                      </a:lnTo>
                      <a:lnTo>
                        <a:pt x="42950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 w="46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1" name="Freeform: Shape 20">
                  <a:extLst>
                    <a:ext uri="{FF2B5EF4-FFF2-40B4-BE49-F238E27FC236}">
                      <a16:creationId xmlns:a16="http://schemas.microsoft.com/office/drawing/2014/main" id="{AADDE78E-EEA7-D2EA-49E7-F2C80FFE0896}"/>
                    </a:ext>
                  </a:extLst>
                </p:cNvPr>
                <p:cNvSpPr/>
                <p:nvPr/>
              </p:nvSpPr>
              <p:spPr>
                <a:xfrm>
                  <a:off x="6084886" y="2524927"/>
                  <a:ext cx="1041305" cy="297724"/>
                </a:xfrm>
                <a:custGeom>
                  <a:avLst/>
                  <a:gdLst>
                    <a:gd name="connsiteX0" fmla="*/ 1255910 w 1350631"/>
                    <a:gd name="connsiteY0" fmla="*/ 107658 h 386165"/>
                    <a:gd name="connsiteX1" fmla="*/ 1169473 w 1350631"/>
                    <a:gd name="connsiteY1" fmla="*/ 164356 h 386165"/>
                    <a:gd name="connsiteX2" fmla="*/ 1169473 w 1350631"/>
                    <a:gd name="connsiteY2" fmla="*/ 164356 h 386165"/>
                    <a:gd name="connsiteX3" fmla="*/ 755445 w 1350631"/>
                    <a:gd name="connsiteY3" fmla="*/ 231199 h 386165"/>
                    <a:gd name="connsiteX4" fmla="*/ 428874 w 1350631"/>
                    <a:gd name="connsiteY4" fmla="*/ 139342 h 386165"/>
                    <a:gd name="connsiteX5" fmla="*/ 110408 w 1350631"/>
                    <a:gd name="connsiteY5" fmla="*/ -88 h 386165"/>
                    <a:gd name="connsiteX6" fmla="*/ 100774 w 1350631"/>
                    <a:gd name="connsiteY6" fmla="*/ 262791 h 386165"/>
                    <a:gd name="connsiteX7" fmla="*/ 352813 w 1350631"/>
                    <a:gd name="connsiteY7" fmla="*/ 330514 h 386165"/>
                    <a:gd name="connsiteX8" fmla="*/ 352813 w 1350631"/>
                    <a:gd name="connsiteY8" fmla="*/ 330514 h 386165"/>
                    <a:gd name="connsiteX9" fmla="*/ 780645 w 1350631"/>
                    <a:gd name="connsiteY9" fmla="*/ 383877 h 386165"/>
                    <a:gd name="connsiteX10" fmla="*/ 1207225 w 1350631"/>
                    <a:gd name="connsiteY10" fmla="*/ 230319 h 386165"/>
                    <a:gd name="connsiteX11" fmla="*/ 1207225 w 1350631"/>
                    <a:gd name="connsiteY11" fmla="*/ 230319 h 386165"/>
                    <a:gd name="connsiteX12" fmla="*/ 1207549 w 1350631"/>
                    <a:gd name="connsiteY12" fmla="*/ 230319 h 386165"/>
                    <a:gd name="connsiteX13" fmla="*/ 1208986 w 1350631"/>
                    <a:gd name="connsiteY13" fmla="*/ 229624 h 386165"/>
                    <a:gd name="connsiteX14" fmla="*/ 1269992 w 1350631"/>
                    <a:gd name="connsiteY14" fmla="*/ 213041 h 386165"/>
                    <a:gd name="connsiteX15" fmla="*/ 1350408 w 1350631"/>
                    <a:gd name="connsiteY15" fmla="*/ 157917 h 386165"/>
                    <a:gd name="connsiteX16" fmla="*/ 1255910 w 1350631"/>
                    <a:gd name="connsiteY16" fmla="*/ 107658 h 3861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350631" h="386165">
                      <a:moveTo>
                        <a:pt x="1255910" y="107658"/>
                      </a:moveTo>
                      <a:cubicBezTo>
                        <a:pt x="1234370" y="104369"/>
                        <a:pt x="1169473" y="164356"/>
                        <a:pt x="1169473" y="164356"/>
                      </a:cubicBezTo>
                      <a:lnTo>
                        <a:pt x="1169473" y="164356"/>
                      </a:lnTo>
                      <a:cubicBezTo>
                        <a:pt x="1030923" y="180384"/>
                        <a:pt x="828356" y="217163"/>
                        <a:pt x="755445" y="231199"/>
                      </a:cubicBezTo>
                      <a:cubicBezTo>
                        <a:pt x="703703" y="241158"/>
                        <a:pt x="564691" y="193771"/>
                        <a:pt x="428874" y="139342"/>
                      </a:cubicBezTo>
                      <a:cubicBezTo>
                        <a:pt x="267348" y="74491"/>
                        <a:pt x="110408" y="-88"/>
                        <a:pt x="110408" y="-88"/>
                      </a:cubicBezTo>
                      <a:cubicBezTo>
                        <a:pt x="20775" y="-4720"/>
                        <a:pt x="-80995" y="158844"/>
                        <a:pt x="100774" y="262791"/>
                      </a:cubicBezTo>
                      <a:cubicBezTo>
                        <a:pt x="128567" y="278679"/>
                        <a:pt x="232746" y="305778"/>
                        <a:pt x="352813" y="330514"/>
                      </a:cubicBezTo>
                      <a:lnTo>
                        <a:pt x="352813" y="330514"/>
                      </a:lnTo>
                      <a:cubicBezTo>
                        <a:pt x="518415" y="364653"/>
                        <a:pt x="714126" y="394253"/>
                        <a:pt x="780645" y="383877"/>
                      </a:cubicBezTo>
                      <a:cubicBezTo>
                        <a:pt x="858002" y="371787"/>
                        <a:pt x="1077107" y="291650"/>
                        <a:pt x="1207225" y="230319"/>
                      </a:cubicBezTo>
                      <a:lnTo>
                        <a:pt x="1207225" y="230319"/>
                      </a:lnTo>
                      <a:lnTo>
                        <a:pt x="1207549" y="230319"/>
                      </a:lnTo>
                      <a:lnTo>
                        <a:pt x="1208986" y="229624"/>
                      </a:lnTo>
                      <a:cubicBezTo>
                        <a:pt x="1216814" y="225965"/>
                        <a:pt x="1248684" y="211744"/>
                        <a:pt x="1269992" y="213041"/>
                      </a:cubicBezTo>
                      <a:cubicBezTo>
                        <a:pt x="1294404" y="214477"/>
                        <a:pt x="1348740" y="169822"/>
                        <a:pt x="1350408" y="157917"/>
                      </a:cubicBezTo>
                      <a:cubicBezTo>
                        <a:pt x="1352075" y="146013"/>
                        <a:pt x="1277450" y="110900"/>
                        <a:pt x="1255910" y="107658"/>
                      </a:cubicBezTo>
                      <a:close/>
                    </a:path>
                  </a:pathLst>
                </a:custGeom>
                <a:solidFill>
                  <a:srgbClr val="ED975D"/>
                </a:solidFill>
                <a:ln w="46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2" name="Freeform: Shape 21">
                  <a:extLst>
                    <a:ext uri="{FF2B5EF4-FFF2-40B4-BE49-F238E27FC236}">
                      <a16:creationId xmlns:a16="http://schemas.microsoft.com/office/drawing/2014/main" id="{30553417-09BD-F5D1-88C8-7C7AD684ECA7}"/>
                    </a:ext>
                  </a:extLst>
                </p:cNvPr>
                <p:cNvSpPr/>
                <p:nvPr/>
              </p:nvSpPr>
              <p:spPr>
                <a:xfrm>
                  <a:off x="5868403" y="3114307"/>
                  <a:ext cx="1054486" cy="1093827"/>
                </a:xfrm>
                <a:custGeom>
                  <a:avLst/>
                  <a:gdLst>
                    <a:gd name="connsiteX0" fmla="*/ 1367531 w 1367727"/>
                    <a:gd name="connsiteY0" fmla="*/ 1403054 h 1418755"/>
                    <a:gd name="connsiteX1" fmla="*/ 1291238 w 1367727"/>
                    <a:gd name="connsiteY1" fmla="*/ 1418572 h 1418755"/>
                    <a:gd name="connsiteX2" fmla="*/ 888235 w 1367727"/>
                    <a:gd name="connsiteY2" fmla="*/ 861270 h 1418755"/>
                    <a:gd name="connsiteX3" fmla="*/ 482453 w 1367727"/>
                    <a:gd name="connsiteY3" fmla="*/ 685245 h 1418755"/>
                    <a:gd name="connsiteX4" fmla="*/ 57817 w 1367727"/>
                    <a:gd name="connsiteY4" fmla="*/ 487774 h 1418755"/>
                    <a:gd name="connsiteX5" fmla="*/ 169917 w 1367727"/>
                    <a:gd name="connsiteY5" fmla="*/ -184 h 1418755"/>
                    <a:gd name="connsiteX6" fmla="*/ 745656 w 1367727"/>
                    <a:gd name="connsiteY6" fmla="*/ 373312 h 1418755"/>
                    <a:gd name="connsiteX7" fmla="*/ 1122626 w 1367727"/>
                    <a:gd name="connsiteY7" fmla="*/ 719431 h 1418755"/>
                    <a:gd name="connsiteX8" fmla="*/ 1367531 w 1367727"/>
                    <a:gd name="connsiteY8" fmla="*/ 1403054 h 14187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367727" h="1418755">
                      <a:moveTo>
                        <a:pt x="1367531" y="1403054"/>
                      </a:moveTo>
                      <a:lnTo>
                        <a:pt x="1291238" y="1418572"/>
                      </a:lnTo>
                      <a:cubicBezTo>
                        <a:pt x="1291238" y="1418572"/>
                        <a:pt x="942108" y="1026316"/>
                        <a:pt x="888235" y="861270"/>
                      </a:cubicBezTo>
                      <a:cubicBezTo>
                        <a:pt x="859423" y="773258"/>
                        <a:pt x="675153" y="734903"/>
                        <a:pt x="482453" y="685245"/>
                      </a:cubicBezTo>
                      <a:cubicBezTo>
                        <a:pt x="314813" y="641934"/>
                        <a:pt x="140873" y="589683"/>
                        <a:pt x="57817" y="487774"/>
                      </a:cubicBezTo>
                      <a:cubicBezTo>
                        <a:pt x="-120755" y="268855"/>
                        <a:pt x="169917" y="-184"/>
                        <a:pt x="169917" y="-184"/>
                      </a:cubicBezTo>
                      <a:cubicBezTo>
                        <a:pt x="169917" y="-184"/>
                        <a:pt x="479025" y="183530"/>
                        <a:pt x="745656" y="373312"/>
                      </a:cubicBezTo>
                      <a:cubicBezTo>
                        <a:pt x="932010" y="505932"/>
                        <a:pt x="1097704" y="641517"/>
                        <a:pt x="1122626" y="719431"/>
                      </a:cubicBezTo>
                      <a:cubicBezTo>
                        <a:pt x="1183261" y="908796"/>
                        <a:pt x="1311805" y="1268998"/>
                        <a:pt x="1367531" y="1403054"/>
                      </a:cubicBezTo>
                      <a:close/>
                    </a:path>
                  </a:pathLst>
                </a:custGeom>
                <a:solidFill>
                  <a:srgbClr val="D9D9D9"/>
                </a:solidFill>
                <a:ln w="46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3" name="Freeform: Shape 22">
                  <a:extLst>
                    <a:ext uri="{FF2B5EF4-FFF2-40B4-BE49-F238E27FC236}">
                      <a16:creationId xmlns:a16="http://schemas.microsoft.com/office/drawing/2014/main" id="{9214C1C6-8356-CE94-D9A0-077FBD424E9B}"/>
                    </a:ext>
                  </a:extLst>
                </p:cNvPr>
                <p:cNvSpPr/>
                <p:nvPr/>
              </p:nvSpPr>
              <p:spPr>
                <a:xfrm>
                  <a:off x="6817268" y="4176100"/>
                  <a:ext cx="259713" cy="120174"/>
                </a:xfrm>
                <a:custGeom>
                  <a:avLst/>
                  <a:gdLst>
                    <a:gd name="connsiteX0" fmla="*/ 34660 w 336862"/>
                    <a:gd name="connsiteY0" fmla="*/ 155273 h 155873"/>
                    <a:gd name="connsiteX1" fmla="*/ 77600 w 336862"/>
                    <a:gd name="connsiteY1" fmla="*/ 155273 h 155873"/>
                    <a:gd name="connsiteX2" fmla="*/ 117298 w 336862"/>
                    <a:gd name="connsiteY2" fmla="*/ 146935 h 155873"/>
                    <a:gd name="connsiteX3" fmla="*/ 152040 w 336862"/>
                    <a:gd name="connsiteY3" fmla="*/ 155273 h 155873"/>
                    <a:gd name="connsiteX4" fmla="*/ 152457 w 336862"/>
                    <a:gd name="connsiteY4" fmla="*/ 155690 h 155873"/>
                    <a:gd name="connsiteX5" fmla="*/ 334734 w 336862"/>
                    <a:gd name="connsiteY5" fmla="*/ 155690 h 155873"/>
                    <a:gd name="connsiteX6" fmla="*/ 330612 w 336862"/>
                    <a:gd name="connsiteY6" fmla="*/ 122848 h 155873"/>
                    <a:gd name="connsiteX7" fmla="*/ 313565 w 336862"/>
                    <a:gd name="connsiteY7" fmla="*/ 107237 h 155873"/>
                    <a:gd name="connsiteX8" fmla="*/ 221199 w 336862"/>
                    <a:gd name="connsiteY8" fmla="*/ 65038 h 155873"/>
                    <a:gd name="connsiteX9" fmla="*/ 126424 w 336862"/>
                    <a:gd name="connsiteY9" fmla="*/ -184 h 155873"/>
                    <a:gd name="connsiteX10" fmla="*/ 126007 w 336862"/>
                    <a:gd name="connsiteY10" fmla="*/ -184 h 155873"/>
                    <a:gd name="connsiteX11" fmla="*/ 82279 w 336862"/>
                    <a:gd name="connsiteY11" fmla="*/ 31130 h 155873"/>
                    <a:gd name="connsiteX12" fmla="*/ 34474 w 336862"/>
                    <a:gd name="connsiteY12" fmla="*/ 10100 h 155873"/>
                    <a:gd name="connsiteX13" fmla="*/ 24608 w 336862"/>
                    <a:gd name="connsiteY13" fmla="*/ 23487 h 155873"/>
                    <a:gd name="connsiteX14" fmla="*/ 20670 w 336862"/>
                    <a:gd name="connsiteY14" fmla="*/ 51280 h 155873"/>
                    <a:gd name="connsiteX15" fmla="*/ 7607 w 336862"/>
                    <a:gd name="connsiteY15" fmla="*/ 118864 h 155873"/>
                    <a:gd name="connsiteX16" fmla="*/ -175 w 336862"/>
                    <a:gd name="connsiteY16" fmla="*/ 140265 h 155873"/>
                    <a:gd name="connsiteX17" fmla="*/ 34660 w 336862"/>
                    <a:gd name="connsiteY17" fmla="*/ 155273 h 1558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36862" h="155873">
                      <a:moveTo>
                        <a:pt x="34660" y="155273"/>
                      </a:moveTo>
                      <a:lnTo>
                        <a:pt x="77600" y="155273"/>
                      </a:lnTo>
                      <a:cubicBezTo>
                        <a:pt x="91960" y="153003"/>
                        <a:pt x="102568" y="148835"/>
                        <a:pt x="117298" y="146935"/>
                      </a:cubicBezTo>
                      <a:cubicBezTo>
                        <a:pt x="139718" y="143971"/>
                        <a:pt x="150002" y="153189"/>
                        <a:pt x="152040" y="155273"/>
                      </a:cubicBezTo>
                      <a:lnTo>
                        <a:pt x="152457" y="155690"/>
                      </a:lnTo>
                      <a:lnTo>
                        <a:pt x="334734" y="155690"/>
                      </a:lnTo>
                      <a:cubicBezTo>
                        <a:pt x="339367" y="149159"/>
                        <a:pt x="334734" y="134011"/>
                        <a:pt x="330612" y="122848"/>
                      </a:cubicBezTo>
                      <a:cubicBezTo>
                        <a:pt x="327693" y="115251"/>
                        <a:pt x="321394" y="109470"/>
                        <a:pt x="313565" y="107237"/>
                      </a:cubicBezTo>
                      <a:cubicBezTo>
                        <a:pt x="294249" y="101632"/>
                        <a:pt x="256126" y="96629"/>
                        <a:pt x="221199" y="65038"/>
                      </a:cubicBezTo>
                      <a:cubicBezTo>
                        <a:pt x="201605" y="47296"/>
                        <a:pt x="126424" y="-184"/>
                        <a:pt x="126424" y="-184"/>
                      </a:cubicBezTo>
                      <a:lnTo>
                        <a:pt x="126007" y="-184"/>
                      </a:lnTo>
                      <a:cubicBezTo>
                        <a:pt x="124339" y="-184"/>
                        <a:pt x="116743" y="2271"/>
                        <a:pt x="82279" y="31130"/>
                      </a:cubicBezTo>
                      <a:cubicBezTo>
                        <a:pt x="64630" y="46046"/>
                        <a:pt x="34474" y="10100"/>
                        <a:pt x="34474" y="10100"/>
                      </a:cubicBezTo>
                      <a:cubicBezTo>
                        <a:pt x="30352" y="13875"/>
                        <a:pt x="26970" y="18424"/>
                        <a:pt x="24608" y="23487"/>
                      </a:cubicBezTo>
                      <a:cubicBezTo>
                        <a:pt x="20392" y="32103"/>
                        <a:pt x="19003" y="41830"/>
                        <a:pt x="20670" y="51280"/>
                      </a:cubicBezTo>
                      <a:cubicBezTo>
                        <a:pt x="23403" y="67724"/>
                        <a:pt x="14648" y="98251"/>
                        <a:pt x="7607" y="118864"/>
                      </a:cubicBezTo>
                      <a:cubicBezTo>
                        <a:pt x="3392" y="131371"/>
                        <a:pt x="-175" y="140265"/>
                        <a:pt x="-175" y="140265"/>
                      </a:cubicBezTo>
                      <a:cubicBezTo>
                        <a:pt x="-175" y="140265"/>
                        <a:pt x="-2259" y="150641"/>
                        <a:pt x="34660" y="155273"/>
                      </a:cubicBezTo>
                      <a:close/>
                    </a:path>
                  </a:pathLst>
                </a:custGeom>
                <a:solidFill>
                  <a:schemeClr val="tx2">
                    <a:lumMod val="75000"/>
                  </a:schemeClr>
                </a:solidFill>
                <a:ln w="46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4" name="Freeform: Shape 23">
                  <a:extLst>
                    <a:ext uri="{FF2B5EF4-FFF2-40B4-BE49-F238E27FC236}">
                      <a16:creationId xmlns:a16="http://schemas.microsoft.com/office/drawing/2014/main" id="{2EF4FDB4-54B7-8DFF-17FE-ED3A434A34CD}"/>
                    </a:ext>
                  </a:extLst>
                </p:cNvPr>
                <p:cNvSpPr/>
                <p:nvPr/>
              </p:nvSpPr>
              <p:spPr>
                <a:xfrm>
                  <a:off x="5868403" y="3114200"/>
                  <a:ext cx="575034" cy="528450"/>
                </a:xfrm>
                <a:custGeom>
                  <a:avLst/>
                  <a:gdLst>
                    <a:gd name="connsiteX0" fmla="*/ 745656 w 745851"/>
                    <a:gd name="connsiteY0" fmla="*/ 373312 h 685429"/>
                    <a:gd name="connsiteX1" fmla="*/ 482453 w 745851"/>
                    <a:gd name="connsiteY1" fmla="*/ 685245 h 685429"/>
                    <a:gd name="connsiteX2" fmla="*/ 57817 w 745851"/>
                    <a:gd name="connsiteY2" fmla="*/ 487774 h 685429"/>
                    <a:gd name="connsiteX3" fmla="*/ 169917 w 745851"/>
                    <a:gd name="connsiteY3" fmla="*/ -184 h 685429"/>
                    <a:gd name="connsiteX4" fmla="*/ 745656 w 745851"/>
                    <a:gd name="connsiteY4" fmla="*/ 373312 h 6854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45851" h="685429">
                      <a:moveTo>
                        <a:pt x="745656" y="373312"/>
                      </a:moveTo>
                      <a:lnTo>
                        <a:pt x="482453" y="685245"/>
                      </a:lnTo>
                      <a:cubicBezTo>
                        <a:pt x="314813" y="641934"/>
                        <a:pt x="140873" y="589683"/>
                        <a:pt x="57817" y="487774"/>
                      </a:cubicBezTo>
                      <a:cubicBezTo>
                        <a:pt x="-120755" y="268855"/>
                        <a:pt x="169917" y="-184"/>
                        <a:pt x="169917" y="-184"/>
                      </a:cubicBezTo>
                      <a:cubicBezTo>
                        <a:pt x="169917" y="-184"/>
                        <a:pt x="479025" y="183530"/>
                        <a:pt x="745656" y="373312"/>
                      </a:cubicBezTo>
                      <a:close/>
                    </a:path>
                  </a:pathLst>
                </a:custGeom>
                <a:solidFill>
                  <a:srgbClr val="D9D9D9"/>
                </a:solidFill>
                <a:ln w="46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5" name="Freeform: Shape 24">
                  <a:extLst>
                    <a:ext uri="{FF2B5EF4-FFF2-40B4-BE49-F238E27FC236}">
                      <a16:creationId xmlns:a16="http://schemas.microsoft.com/office/drawing/2014/main" id="{7A31A3A4-AC1F-F2B0-38D9-D92ADAD17A4E}"/>
                    </a:ext>
                  </a:extLst>
                </p:cNvPr>
                <p:cNvSpPr/>
                <p:nvPr/>
              </p:nvSpPr>
              <p:spPr>
                <a:xfrm>
                  <a:off x="5605605" y="3185376"/>
                  <a:ext cx="653444" cy="1479996"/>
                </a:xfrm>
                <a:custGeom>
                  <a:avLst/>
                  <a:gdLst>
                    <a:gd name="connsiteX0" fmla="*/ 847358 w 847554"/>
                    <a:gd name="connsiteY0" fmla="*/ 118262 h 1919637"/>
                    <a:gd name="connsiteX1" fmla="*/ 791772 w 847554"/>
                    <a:gd name="connsiteY1" fmla="*/ 285809 h 1919637"/>
                    <a:gd name="connsiteX2" fmla="*/ 612505 w 847554"/>
                    <a:gd name="connsiteY2" fmla="*/ 762418 h 1919637"/>
                    <a:gd name="connsiteX3" fmla="*/ 565303 w 847554"/>
                    <a:gd name="connsiteY3" fmla="*/ 870581 h 1919637"/>
                    <a:gd name="connsiteX4" fmla="*/ 393910 w 847554"/>
                    <a:gd name="connsiteY4" fmla="*/ 1167043 h 1919637"/>
                    <a:gd name="connsiteX5" fmla="*/ 67848 w 847554"/>
                    <a:gd name="connsiteY5" fmla="*/ 1919454 h 1919637"/>
                    <a:gd name="connsiteX6" fmla="*/ 10270 w 847554"/>
                    <a:gd name="connsiteY6" fmla="*/ 1903519 h 1919637"/>
                    <a:gd name="connsiteX7" fmla="*/ 214088 w 847554"/>
                    <a:gd name="connsiteY7" fmla="*/ 1031133 h 1919637"/>
                    <a:gd name="connsiteX8" fmla="*/ 219832 w 847554"/>
                    <a:gd name="connsiteY8" fmla="*/ 1019321 h 1919637"/>
                    <a:gd name="connsiteX9" fmla="*/ 219832 w 847554"/>
                    <a:gd name="connsiteY9" fmla="*/ 1019321 h 1919637"/>
                    <a:gd name="connsiteX10" fmla="*/ 266617 w 847554"/>
                    <a:gd name="connsiteY10" fmla="*/ 550263 h 1919637"/>
                    <a:gd name="connsiteX11" fmla="*/ 291214 w 847554"/>
                    <a:gd name="connsiteY11" fmla="*/ 395778 h 1919637"/>
                    <a:gd name="connsiteX12" fmla="*/ 293021 w 847554"/>
                    <a:gd name="connsiteY12" fmla="*/ 386236 h 1919637"/>
                    <a:gd name="connsiteX13" fmla="*/ 431107 w 847554"/>
                    <a:gd name="connsiteY13" fmla="*/ -184 h 1919637"/>
                    <a:gd name="connsiteX14" fmla="*/ 824244 w 847554"/>
                    <a:gd name="connsiteY14" fmla="*/ 111684 h 1919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847554" h="1919637">
                      <a:moveTo>
                        <a:pt x="847358" y="118262"/>
                      </a:moveTo>
                      <a:cubicBezTo>
                        <a:pt x="847358" y="118262"/>
                        <a:pt x="826143" y="185151"/>
                        <a:pt x="791772" y="285809"/>
                      </a:cubicBezTo>
                      <a:cubicBezTo>
                        <a:pt x="748090" y="413103"/>
                        <a:pt x="683054" y="594315"/>
                        <a:pt x="612505" y="762418"/>
                      </a:cubicBezTo>
                      <a:cubicBezTo>
                        <a:pt x="596987" y="799476"/>
                        <a:pt x="581191" y="835654"/>
                        <a:pt x="565303" y="870581"/>
                      </a:cubicBezTo>
                      <a:cubicBezTo>
                        <a:pt x="506613" y="999912"/>
                        <a:pt x="446579" y="1110808"/>
                        <a:pt x="393910" y="1167043"/>
                      </a:cubicBezTo>
                      <a:cubicBezTo>
                        <a:pt x="298857" y="1268303"/>
                        <a:pt x="67848" y="1919454"/>
                        <a:pt x="67848" y="1919454"/>
                      </a:cubicBezTo>
                      <a:lnTo>
                        <a:pt x="10270" y="1903519"/>
                      </a:lnTo>
                      <a:cubicBezTo>
                        <a:pt x="10270" y="1903519"/>
                        <a:pt x="-70006" y="1347653"/>
                        <a:pt x="214088" y="1031133"/>
                      </a:cubicBezTo>
                      <a:cubicBezTo>
                        <a:pt x="217284" y="1027956"/>
                        <a:pt x="219322" y="1023796"/>
                        <a:pt x="219832" y="1019321"/>
                      </a:cubicBezTo>
                      <a:lnTo>
                        <a:pt x="219832" y="1019321"/>
                      </a:lnTo>
                      <a:cubicBezTo>
                        <a:pt x="223630" y="972489"/>
                        <a:pt x="237156" y="762789"/>
                        <a:pt x="266617" y="550263"/>
                      </a:cubicBezTo>
                      <a:cubicBezTo>
                        <a:pt x="273844" y="498104"/>
                        <a:pt x="282042" y="445852"/>
                        <a:pt x="291214" y="395778"/>
                      </a:cubicBezTo>
                      <a:cubicBezTo>
                        <a:pt x="291817" y="392536"/>
                        <a:pt x="292419" y="389386"/>
                        <a:pt x="293021" y="386236"/>
                      </a:cubicBezTo>
                      <a:cubicBezTo>
                        <a:pt x="336239" y="154625"/>
                        <a:pt x="377651" y="51604"/>
                        <a:pt x="431107" y="-184"/>
                      </a:cubicBezTo>
                      <a:lnTo>
                        <a:pt x="824244" y="111684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46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6" name="Freeform: Shape 25">
                  <a:extLst>
                    <a:ext uri="{FF2B5EF4-FFF2-40B4-BE49-F238E27FC236}">
                      <a16:creationId xmlns:a16="http://schemas.microsoft.com/office/drawing/2014/main" id="{0A1CA221-C0EE-F6CE-CD47-5CDB1C079EF8}"/>
                    </a:ext>
                  </a:extLst>
                </p:cNvPr>
                <p:cNvSpPr/>
                <p:nvPr/>
              </p:nvSpPr>
              <p:spPr>
                <a:xfrm>
                  <a:off x="5581481" y="4607053"/>
                  <a:ext cx="259747" cy="120211"/>
                </a:xfrm>
                <a:custGeom>
                  <a:avLst/>
                  <a:gdLst>
                    <a:gd name="connsiteX0" fmla="*/ 34705 w 336907"/>
                    <a:gd name="connsiteY0" fmla="*/ 155319 h 155920"/>
                    <a:gd name="connsiteX1" fmla="*/ 77646 w 336907"/>
                    <a:gd name="connsiteY1" fmla="*/ 155319 h 155920"/>
                    <a:gd name="connsiteX2" fmla="*/ 117343 w 336907"/>
                    <a:gd name="connsiteY2" fmla="*/ 146935 h 155920"/>
                    <a:gd name="connsiteX3" fmla="*/ 152085 w 336907"/>
                    <a:gd name="connsiteY3" fmla="*/ 155319 h 155920"/>
                    <a:gd name="connsiteX4" fmla="*/ 152502 w 336907"/>
                    <a:gd name="connsiteY4" fmla="*/ 155737 h 155920"/>
                    <a:gd name="connsiteX5" fmla="*/ 334780 w 336907"/>
                    <a:gd name="connsiteY5" fmla="*/ 155737 h 155920"/>
                    <a:gd name="connsiteX6" fmla="*/ 330657 w 336907"/>
                    <a:gd name="connsiteY6" fmla="*/ 122848 h 155920"/>
                    <a:gd name="connsiteX7" fmla="*/ 313611 w 336907"/>
                    <a:gd name="connsiteY7" fmla="*/ 107237 h 155920"/>
                    <a:gd name="connsiteX8" fmla="*/ 221244 w 336907"/>
                    <a:gd name="connsiteY8" fmla="*/ 65084 h 155920"/>
                    <a:gd name="connsiteX9" fmla="*/ 126422 w 336907"/>
                    <a:gd name="connsiteY9" fmla="*/ -184 h 155920"/>
                    <a:gd name="connsiteX10" fmla="*/ 126052 w 336907"/>
                    <a:gd name="connsiteY10" fmla="*/ -184 h 155920"/>
                    <a:gd name="connsiteX11" fmla="*/ 82324 w 336907"/>
                    <a:gd name="connsiteY11" fmla="*/ 31130 h 155920"/>
                    <a:gd name="connsiteX12" fmla="*/ 34519 w 336907"/>
                    <a:gd name="connsiteY12" fmla="*/ 10100 h 155920"/>
                    <a:gd name="connsiteX13" fmla="*/ 24653 w 336907"/>
                    <a:gd name="connsiteY13" fmla="*/ 23487 h 155920"/>
                    <a:gd name="connsiteX14" fmla="*/ 20715 w 336907"/>
                    <a:gd name="connsiteY14" fmla="*/ 51512 h 155920"/>
                    <a:gd name="connsiteX15" fmla="*/ 7699 w 336907"/>
                    <a:gd name="connsiteY15" fmla="*/ 119096 h 155920"/>
                    <a:gd name="connsiteX16" fmla="*/ -176 w 336907"/>
                    <a:gd name="connsiteY16" fmla="*/ 140450 h 155920"/>
                    <a:gd name="connsiteX17" fmla="*/ 34705 w 336907"/>
                    <a:gd name="connsiteY17" fmla="*/ 155319 h 1559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36907" h="155920">
                      <a:moveTo>
                        <a:pt x="34705" y="155319"/>
                      </a:moveTo>
                      <a:lnTo>
                        <a:pt x="77646" y="155319"/>
                      </a:lnTo>
                      <a:cubicBezTo>
                        <a:pt x="92005" y="153050"/>
                        <a:pt x="102613" y="148881"/>
                        <a:pt x="117343" y="146935"/>
                      </a:cubicBezTo>
                      <a:cubicBezTo>
                        <a:pt x="139763" y="144017"/>
                        <a:pt x="150047" y="153189"/>
                        <a:pt x="152085" y="155319"/>
                      </a:cubicBezTo>
                      <a:lnTo>
                        <a:pt x="152502" y="155737"/>
                      </a:lnTo>
                      <a:lnTo>
                        <a:pt x="334780" y="155737"/>
                      </a:lnTo>
                      <a:cubicBezTo>
                        <a:pt x="339412" y="149159"/>
                        <a:pt x="334780" y="134011"/>
                        <a:pt x="330657" y="122848"/>
                      </a:cubicBezTo>
                      <a:cubicBezTo>
                        <a:pt x="327739" y="115251"/>
                        <a:pt x="321439" y="109461"/>
                        <a:pt x="313611" y="107237"/>
                      </a:cubicBezTo>
                      <a:cubicBezTo>
                        <a:pt x="294248" y="101632"/>
                        <a:pt x="256171" y="96676"/>
                        <a:pt x="221244" y="65084"/>
                      </a:cubicBezTo>
                      <a:cubicBezTo>
                        <a:pt x="201603" y="47343"/>
                        <a:pt x="126422" y="-184"/>
                        <a:pt x="126422" y="-184"/>
                      </a:cubicBezTo>
                      <a:lnTo>
                        <a:pt x="126052" y="-184"/>
                      </a:lnTo>
                      <a:cubicBezTo>
                        <a:pt x="124384" y="-184"/>
                        <a:pt x="116788" y="2271"/>
                        <a:pt x="82324" y="31130"/>
                      </a:cubicBezTo>
                      <a:cubicBezTo>
                        <a:pt x="64675" y="46046"/>
                        <a:pt x="34519" y="10100"/>
                        <a:pt x="34519" y="10100"/>
                      </a:cubicBezTo>
                      <a:cubicBezTo>
                        <a:pt x="30397" y="13898"/>
                        <a:pt x="27015" y="18438"/>
                        <a:pt x="24653" y="23487"/>
                      </a:cubicBezTo>
                      <a:cubicBezTo>
                        <a:pt x="20391" y="32195"/>
                        <a:pt x="19001" y="41969"/>
                        <a:pt x="20715" y="51512"/>
                      </a:cubicBezTo>
                      <a:cubicBezTo>
                        <a:pt x="23448" y="67910"/>
                        <a:pt x="14693" y="98436"/>
                        <a:pt x="7699" y="119096"/>
                      </a:cubicBezTo>
                      <a:cubicBezTo>
                        <a:pt x="3437" y="131603"/>
                        <a:pt x="-176" y="140450"/>
                        <a:pt x="-176" y="140450"/>
                      </a:cubicBezTo>
                      <a:cubicBezTo>
                        <a:pt x="-176" y="140450"/>
                        <a:pt x="-2214" y="150687"/>
                        <a:pt x="34705" y="155319"/>
                      </a:cubicBezTo>
                      <a:close/>
                    </a:path>
                  </a:pathLst>
                </a:custGeom>
                <a:solidFill>
                  <a:schemeClr val="tx2">
                    <a:lumMod val="75000"/>
                  </a:schemeClr>
                </a:solidFill>
                <a:ln w="46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7" name="Freeform: Shape 26">
                  <a:extLst>
                    <a:ext uri="{FF2B5EF4-FFF2-40B4-BE49-F238E27FC236}">
                      <a16:creationId xmlns:a16="http://schemas.microsoft.com/office/drawing/2014/main" id="{D82ABB4A-744C-0115-B358-B2344030390D}"/>
                    </a:ext>
                  </a:extLst>
                </p:cNvPr>
                <p:cNvSpPr/>
                <p:nvPr/>
              </p:nvSpPr>
              <p:spPr>
                <a:xfrm>
                  <a:off x="5047299" y="2673846"/>
                  <a:ext cx="778451" cy="756233"/>
                </a:xfrm>
                <a:custGeom>
                  <a:avLst/>
                  <a:gdLst>
                    <a:gd name="connsiteX0" fmla="*/ 811875 w 1009694"/>
                    <a:gd name="connsiteY0" fmla="*/ 25351 h 980877"/>
                    <a:gd name="connsiteX1" fmla="*/ 670268 w 1009694"/>
                    <a:gd name="connsiteY1" fmla="*/ 342843 h 980877"/>
                    <a:gd name="connsiteX2" fmla="*/ 490677 w 1009694"/>
                    <a:gd name="connsiteY2" fmla="*/ 630643 h 980877"/>
                    <a:gd name="connsiteX3" fmla="*/ 139508 w 1009694"/>
                    <a:gd name="connsiteY3" fmla="*/ 859984 h 980877"/>
                    <a:gd name="connsiteX4" fmla="*/ 37599 w 1009694"/>
                    <a:gd name="connsiteY4" fmla="*/ 876197 h 980877"/>
                    <a:gd name="connsiteX5" fmla="*/ 1468 w 1009694"/>
                    <a:gd name="connsiteY5" fmla="*/ 976855 h 980877"/>
                    <a:gd name="connsiteX6" fmla="*/ 98003 w 1009694"/>
                    <a:gd name="connsiteY6" fmla="*/ 963467 h 980877"/>
                    <a:gd name="connsiteX7" fmla="*/ 154285 w 1009694"/>
                    <a:gd name="connsiteY7" fmla="*/ 934701 h 980877"/>
                    <a:gd name="connsiteX8" fmla="*/ 155813 w 1009694"/>
                    <a:gd name="connsiteY8" fmla="*/ 934192 h 980877"/>
                    <a:gd name="connsiteX9" fmla="*/ 156184 w 1009694"/>
                    <a:gd name="connsiteY9" fmla="*/ 934192 h 980877"/>
                    <a:gd name="connsiteX10" fmla="*/ 156184 w 1009694"/>
                    <a:gd name="connsiteY10" fmla="*/ 934192 h 980877"/>
                    <a:gd name="connsiteX11" fmla="*/ 574936 w 1009694"/>
                    <a:gd name="connsiteY11" fmla="*/ 760530 h 980877"/>
                    <a:gd name="connsiteX12" fmla="*/ 855371 w 1009694"/>
                    <a:gd name="connsiteY12" fmla="*/ 433078 h 980877"/>
                    <a:gd name="connsiteX13" fmla="*/ 855371 w 1009694"/>
                    <a:gd name="connsiteY13" fmla="*/ 433078 h 980877"/>
                    <a:gd name="connsiteX14" fmla="*/ 996144 w 1009694"/>
                    <a:gd name="connsiteY14" fmla="*/ 213326 h 980877"/>
                    <a:gd name="connsiteX15" fmla="*/ 811875 w 1009694"/>
                    <a:gd name="connsiteY15" fmla="*/ 25351 h 9808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009694" h="980877">
                      <a:moveTo>
                        <a:pt x="811875" y="25351"/>
                      </a:moveTo>
                      <a:cubicBezTo>
                        <a:pt x="811875" y="25351"/>
                        <a:pt x="746097" y="186227"/>
                        <a:pt x="670268" y="342843"/>
                      </a:cubicBezTo>
                      <a:cubicBezTo>
                        <a:pt x="606482" y="474537"/>
                        <a:pt x="535609" y="603174"/>
                        <a:pt x="490677" y="630643"/>
                      </a:cubicBezTo>
                      <a:cubicBezTo>
                        <a:pt x="427308" y="669321"/>
                        <a:pt x="252766" y="778503"/>
                        <a:pt x="139508" y="859984"/>
                      </a:cubicBezTo>
                      <a:cubicBezTo>
                        <a:pt x="139508" y="859984"/>
                        <a:pt x="51172" y="859289"/>
                        <a:pt x="37599" y="876197"/>
                      </a:cubicBezTo>
                      <a:cubicBezTo>
                        <a:pt x="24027" y="893104"/>
                        <a:pt x="-7796" y="969165"/>
                        <a:pt x="1468" y="976855"/>
                      </a:cubicBezTo>
                      <a:cubicBezTo>
                        <a:pt x="10733" y="984544"/>
                        <a:pt x="80957" y="980977"/>
                        <a:pt x="98003" y="963467"/>
                      </a:cubicBezTo>
                      <a:cubicBezTo>
                        <a:pt x="112919" y="948227"/>
                        <a:pt x="146039" y="937249"/>
                        <a:pt x="154285" y="934701"/>
                      </a:cubicBezTo>
                      <a:lnTo>
                        <a:pt x="155813" y="934192"/>
                      </a:lnTo>
                      <a:lnTo>
                        <a:pt x="156184" y="934192"/>
                      </a:lnTo>
                      <a:lnTo>
                        <a:pt x="156184" y="934192"/>
                      </a:lnTo>
                      <a:cubicBezTo>
                        <a:pt x="293761" y="891853"/>
                        <a:pt x="509622" y="803656"/>
                        <a:pt x="574936" y="760530"/>
                      </a:cubicBezTo>
                      <a:cubicBezTo>
                        <a:pt x="631218" y="723472"/>
                        <a:pt x="755918" y="569775"/>
                        <a:pt x="855371" y="433078"/>
                      </a:cubicBezTo>
                      <a:lnTo>
                        <a:pt x="855371" y="433078"/>
                      </a:lnTo>
                      <a:cubicBezTo>
                        <a:pt x="927495" y="333949"/>
                        <a:pt x="986324" y="243760"/>
                        <a:pt x="996144" y="213326"/>
                      </a:cubicBezTo>
                      <a:cubicBezTo>
                        <a:pt x="1060440" y="14002"/>
                        <a:pt x="875058" y="-38157"/>
                        <a:pt x="811875" y="25351"/>
                      </a:cubicBezTo>
                      <a:close/>
                    </a:path>
                  </a:pathLst>
                </a:custGeom>
                <a:solidFill>
                  <a:srgbClr val="FFB27D"/>
                </a:solidFill>
                <a:ln w="46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8" name="Freeform: Shape 27">
                  <a:extLst>
                    <a:ext uri="{FF2B5EF4-FFF2-40B4-BE49-F238E27FC236}">
                      <a16:creationId xmlns:a16="http://schemas.microsoft.com/office/drawing/2014/main" id="{AC2632B4-B926-87B1-D362-5139D041DA41}"/>
                    </a:ext>
                  </a:extLst>
                </p:cNvPr>
                <p:cNvSpPr/>
                <p:nvPr/>
              </p:nvSpPr>
              <p:spPr>
                <a:xfrm>
                  <a:off x="5648960" y="2020015"/>
                  <a:ext cx="319912" cy="394025"/>
                </a:xfrm>
                <a:custGeom>
                  <a:avLst/>
                  <a:gdLst>
                    <a:gd name="connsiteX0" fmla="*/ 375477 w 414944"/>
                    <a:gd name="connsiteY0" fmla="*/ 242405 h 511072"/>
                    <a:gd name="connsiteX1" fmla="*/ 351945 w 414944"/>
                    <a:gd name="connsiteY1" fmla="*/ 211972 h 511072"/>
                    <a:gd name="connsiteX2" fmla="*/ 380943 w 414944"/>
                    <a:gd name="connsiteY2" fmla="*/ 207618 h 511072"/>
                    <a:gd name="connsiteX3" fmla="*/ 411098 w 414944"/>
                    <a:gd name="connsiteY3" fmla="*/ 103022 h 511072"/>
                    <a:gd name="connsiteX4" fmla="*/ 336010 w 414944"/>
                    <a:gd name="connsiteY4" fmla="*/ 12184 h 511072"/>
                    <a:gd name="connsiteX5" fmla="*/ 255595 w 414944"/>
                    <a:gd name="connsiteY5" fmla="*/ 49798 h 511072"/>
                    <a:gd name="connsiteX6" fmla="*/ 329710 w 414944"/>
                    <a:gd name="connsiteY6" fmla="*/ -184 h 511072"/>
                    <a:gd name="connsiteX7" fmla="*/ 200008 w 414944"/>
                    <a:gd name="connsiteY7" fmla="*/ 125674 h 511072"/>
                    <a:gd name="connsiteX8" fmla="*/ -196 w 414944"/>
                    <a:gd name="connsiteY8" fmla="*/ 318281 h 511072"/>
                    <a:gd name="connsiteX9" fmla="*/ 326607 w 414944"/>
                    <a:gd name="connsiteY9" fmla="*/ 510889 h 511072"/>
                    <a:gd name="connsiteX10" fmla="*/ 358615 w 414944"/>
                    <a:gd name="connsiteY10" fmla="*/ 461787 h 511072"/>
                    <a:gd name="connsiteX11" fmla="*/ 375477 w 414944"/>
                    <a:gd name="connsiteY11" fmla="*/ 242405 h 5110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414944" h="511072">
                      <a:moveTo>
                        <a:pt x="375477" y="242405"/>
                      </a:moveTo>
                      <a:cubicBezTo>
                        <a:pt x="368204" y="231825"/>
                        <a:pt x="360376" y="221662"/>
                        <a:pt x="351945" y="211972"/>
                      </a:cubicBezTo>
                      <a:cubicBezTo>
                        <a:pt x="361812" y="212486"/>
                        <a:pt x="371679" y="211004"/>
                        <a:pt x="380943" y="207618"/>
                      </a:cubicBezTo>
                      <a:cubicBezTo>
                        <a:pt x="404104" y="198075"/>
                        <a:pt x="414572" y="124793"/>
                        <a:pt x="411098" y="103022"/>
                      </a:cubicBezTo>
                      <a:cubicBezTo>
                        <a:pt x="407624" y="81251"/>
                        <a:pt x="375569" y="18438"/>
                        <a:pt x="336010" y="12184"/>
                      </a:cubicBezTo>
                      <a:cubicBezTo>
                        <a:pt x="296451" y="5931"/>
                        <a:pt x="255595" y="49798"/>
                        <a:pt x="255595" y="49798"/>
                      </a:cubicBezTo>
                      <a:cubicBezTo>
                        <a:pt x="262914" y="18113"/>
                        <a:pt x="329710" y="-184"/>
                        <a:pt x="329710" y="-184"/>
                      </a:cubicBezTo>
                      <a:cubicBezTo>
                        <a:pt x="191902" y="25247"/>
                        <a:pt x="198943" y="117150"/>
                        <a:pt x="200008" y="125674"/>
                      </a:cubicBezTo>
                      <a:cubicBezTo>
                        <a:pt x="73873" y="80695"/>
                        <a:pt x="-196" y="318281"/>
                        <a:pt x="-196" y="318281"/>
                      </a:cubicBezTo>
                      <a:lnTo>
                        <a:pt x="326607" y="510889"/>
                      </a:lnTo>
                      <a:cubicBezTo>
                        <a:pt x="326607" y="510889"/>
                        <a:pt x="327441" y="458406"/>
                        <a:pt x="358615" y="461787"/>
                      </a:cubicBezTo>
                      <a:cubicBezTo>
                        <a:pt x="407207" y="467114"/>
                        <a:pt x="447693" y="347649"/>
                        <a:pt x="375477" y="242405"/>
                      </a:cubicBezTo>
                      <a:close/>
                    </a:path>
                  </a:pathLst>
                </a:custGeom>
                <a:solidFill>
                  <a:schemeClr val="bg2">
                    <a:lumMod val="50000"/>
                  </a:schemeClr>
                </a:solidFill>
                <a:ln w="46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9" name="Freeform: Shape 28">
                  <a:extLst>
                    <a:ext uri="{FF2B5EF4-FFF2-40B4-BE49-F238E27FC236}">
                      <a16:creationId xmlns:a16="http://schemas.microsoft.com/office/drawing/2014/main" id="{6D9AADCC-54D4-0777-3FD4-3B12F17CC23C}"/>
                    </a:ext>
                  </a:extLst>
                </p:cNvPr>
                <p:cNvSpPr/>
                <p:nvPr/>
              </p:nvSpPr>
              <p:spPr>
                <a:xfrm>
                  <a:off x="5770885" y="2389862"/>
                  <a:ext cx="226395" cy="211150"/>
                </a:xfrm>
                <a:custGeom>
                  <a:avLst/>
                  <a:gdLst>
                    <a:gd name="connsiteX0" fmla="*/ 238178 w 293647"/>
                    <a:gd name="connsiteY0" fmla="*/ 261212 h 273874"/>
                    <a:gd name="connsiteX1" fmla="*/ 64191 w 293647"/>
                    <a:gd name="connsiteY1" fmla="*/ 245092 h 273874"/>
                    <a:gd name="connsiteX2" fmla="*/ 62477 w 293647"/>
                    <a:gd name="connsiteY2" fmla="*/ 194138 h 273874"/>
                    <a:gd name="connsiteX3" fmla="*/ 16943 w 293647"/>
                    <a:gd name="connsiteY3" fmla="*/ 89172 h 273874"/>
                    <a:gd name="connsiteX4" fmla="*/ -196 w 293647"/>
                    <a:gd name="connsiteY4" fmla="*/ 61378 h 273874"/>
                    <a:gd name="connsiteX5" fmla="*/ 8373 w 293647"/>
                    <a:gd name="connsiteY5" fmla="*/ 58182 h 273874"/>
                    <a:gd name="connsiteX6" fmla="*/ 154056 w 293647"/>
                    <a:gd name="connsiteY6" fmla="*/ -184 h 273874"/>
                    <a:gd name="connsiteX7" fmla="*/ 202278 w 293647"/>
                    <a:gd name="connsiteY7" fmla="*/ 80648 h 273874"/>
                    <a:gd name="connsiteX8" fmla="*/ 254761 w 293647"/>
                    <a:gd name="connsiteY8" fmla="*/ 140636 h 273874"/>
                    <a:gd name="connsiteX9" fmla="*/ 238178 w 293647"/>
                    <a:gd name="connsiteY9" fmla="*/ 261212 h 2738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93647" h="273874">
                      <a:moveTo>
                        <a:pt x="238178" y="261212"/>
                      </a:moveTo>
                      <a:cubicBezTo>
                        <a:pt x="163182" y="296556"/>
                        <a:pt x="63682" y="245648"/>
                        <a:pt x="64191" y="245092"/>
                      </a:cubicBezTo>
                      <a:cubicBezTo>
                        <a:pt x="70630" y="238700"/>
                        <a:pt x="68360" y="219430"/>
                        <a:pt x="62477" y="194138"/>
                      </a:cubicBezTo>
                      <a:cubicBezTo>
                        <a:pt x="56595" y="167873"/>
                        <a:pt x="42652" y="131973"/>
                        <a:pt x="16943" y="89172"/>
                      </a:cubicBezTo>
                      <a:cubicBezTo>
                        <a:pt x="11616" y="79907"/>
                        <a:pt x="6243" y="70921"/>
                        <a:pt x="-196" y="61378"/>
                      </a:cubicBezTo>
                      <a:lnTo>
                        <a:pt x="8373" y="58182"/>
                      </a:lnTo>
                      <a:lnTo>
                        <a:pt x="154056" y="-184"/>
                      </a:lnTo>
                      <a:cubicBezTo>
                        <a:pt x="154056" y="-184"/>
                        <a:pt x="177635" y="42108"/>
                        <a:pt x="202278" y="80648"/>
                      </a:cubicBezTo>
                      <a:cubicBezTo>
                        <a:pt x="223169" y="112796"/>
                        <a:pt x="245126" y="141747"/>
                        <a:pt x="254761" y="140636"/>
                      </a:cubicBezTo>
                      <a:cubicBezTo>
                        <a:pt x="255317" y="140265"/>
                        <a:pt x="351667" y="206598"/>
                        <a:pt x="238178" y="261212"/>
                      </a:cubicBezTo>
                      <a:close/>
                    </a:path>
                  </a:pathLst>
                </a:custGeom>
                <a:solidFill>
                  <a:srgbClr val="FFB27D"/>
                </a:solidFill>
                <a:ln w="46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0" name="Freeform: Shape 29">
                  <a:extLst>
                    <a:ext uri="{FF2B5EF4-FFF2-40B4-BE49-F238E27FC236}">
                      <a16:creationId xmlns:a16="http://schemas.microsoft.com/office/drawing/2014/main" id="{0D83019F-5A17-AB45-6186-92C9523D4320}"/>
                    </a:ext>
                  </a:extLst>
                </p:cNvPr>
                <p:cNvSpPr/>
                <p:nvPr/>
              </p:nvSpPr>
              <p:spPr>
                <a:xfrm>
                  <a:off x="5784099" y="2401040"/>
                  <a:ext cx="105711" cy="138746"/>
                </a:xfrm>
                <a:custGeom>
                  <a:avLst/>
                  <a:gdLst>
                    <a:gd name="connsiteX0" fmla="*/ 136917 w 137113"/>
                    <a:gd name="connsiteY0" fmla="*/ -184 h 179961"/>
                    <a:gd name="connsiteX1" fmla="*/ 45338 w 137113"/>
                    <a:gd name="connsiteY1" fmla="*/ 179778 h 179961"/>
                    <a:gd name="connsiteX2" fmla="*/ -196 w 137113"/>
                    <a:gd name="connsiteY2" fmla="*/ 74812 h 1799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37113" h="179961">
                      <a:moveTo>
                        <a:pt x="136917" y="-184"/>
                      </a:moveTo>
                      <a:cubicBezTo>
                        <a:pt x="133166" y="51743"/>
                        <a:pt x="115517" y="145499"/>
                        <a:pt x="45338" y="179778"/>
                      </a:cubicBezTo>
                      <a:cubicBezTo>
                        <a:pt x="39456" y="153513"/>
                        <a:pt x="25513" y="117613"/>
                        <a:pt x="-196" y="74812"/>
                      </a:cubicBezTo>
                      <a:close/>
                    </a:path>
                  </a:pathLst>
                </a:custGeom>
                <a:solidFill>
                  <a:srgbClr val="ED975D"/>
                </a:solidFill>
                <a:ln w="46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1" name="Freeform: Shape 30">
                  <a:extLst>
                    <a:ext uri="{FF2B5EF4-FFF2-40B4-BE49-F238E27FC236}">
                      <a16:creationId xmlns:a16="http://schemas.microsoft.com/office/drawing/2014/main" id="{6B683002-1361-FAA5-E70A-2242C3814E56}"/>
                    </a:ext>
                  </a:extLst>
                </p:cNvPr>
                <p:cNvSpPr/>
                <p:nvPr/>
              </p:nvSpPr>
              <p:spPr>
                <a:xfrm>
                  <a:off x="5652922" y="2221935"/>
                  <a:ext cx="239626" cy="283272"/>
                </a:xfrm>
                <a:custGeom>
                  <a:avLst/>
                  <a:gdLst>
                    <a:gd name="connsiteX0" fmla="*/ 161424 w 310808"/>
                    <a:gd name="connsiteY0" fmla="*/ 366229 h 367419"/>
                    <a:gd name="connsiteX1" fmla="*/ 302706 w 310808"/>
                    <a:gd name="connsiteY1" fmla="*/ 174084 h 367419"/>
                    <a:gd name="connsiteX2" fmla="*/ 123115 w 310808"/>
                    <a:gd name="connsiteY2" fmla="*/ 10752 h 367419"/>
                    <a:gd name="connsiteX3" fmla="*/ 1658 w 310808"/>
                    <a:gd name="connsiteY3" fmla="*/ 151016 h 367419"/>
                    <a:gd name="connsiteX4" fmla="*/ 161424 w 310808"/>
                    <a:gd name="connsiteY4" fmla="*/ 366229 h 3674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10808" h="367419">
                      <a:moveTo>
                        <a:pt x="161424" y="366229"/>
                      </a:moveTo>
                      <a:cubicBezTo>
                        <a:pt x="161424" y="366229"/>
                        <a:pt x="351113" y="291465"/>
                        <a:pt x="302706" y="174084"/>
                      </a:cubicBezTo>
                      <a:cubicBezTo>
                        <a:pt x="254299" y="56704"/>
                        <a:pt x="246239" y="-32050"/>
                        <a:pt x="123115" y="10752"/>
                      </a:cubicBezTo>
                      <a:cubicBezTo>
                        <a:pt x="-9" y="53554"/>
                        <a:pt x="-4966" y="108029"/>
                        <a:pt x="1658" y="151016"/>
                      </a:cubicBezTo>
                      <a:cubicBezTo>
                        <a:pt x="8282" y="194003"/>
                        <a:pt x="110932" y="382627"/>
                        <a:pt x="161424" y="366229"/>
                      </a:cubicBezTo>
                      <a:close/>
                    </a:path>
                  </a:pathLst>
                </a:custGeom>
                <a:solidFill>
                  <a:srgbClr val="FFB27D"/>
                </a:solidFill>
                <a:ln w="46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2" name="Freeform: Shape 31">
                  <a:extLst>
                    <a:ext uri="{FF2B5EF4-FFF2-40B4-BE49-F238E27FC236}">
                      <a16:creationId xmlns:a16="http://schemas.microsoft.com/office/drawing/2014/main" id="{AB73FA08-B443-D02B-5C43-A15645F2575C}"/>
                    </a:ext>
                  </a:extLst>
                </p:cNvPr>
                <p:cNvSpPr/>
                <p:nvPr/>
              </p:nvSpPr>
              <p:spPr>
                <a:xfrm>
                  <a:off x="5635017" y="2212480"/>
                  <a:ext cx="284292" cy="188453"/>
                </a:xfrm>
                <a:custGeom>
                  <a:avLst/>
                  <a:gdLst>
                    <a:gd name="connsiteX0" fmla="*/ 255382 w 368742"/>
                    <a:gd name="connsiteY0" fmla="*/ 159574 h 244434"/>
                    <a:gd name="connsiteX1" fmla="*/ 368547 w 368742"/>
                    <a:gd name="connsiteY1" fmla="*/ 111816 h 244434"/>
                    <a:gd name="connsiteX2" fmla="*/ 240698 w 368742"/>
                    <a:gd name="connsiteY2" fmla="*/ 9675 h 244434"/>
                    <a:gd name="connsiteX3" fmla="*/ 69305 w 368742"/>
                    <a:gd name="connsiteY3" fmla="*/ 31956 h 244434"/>
                    <a:gd name="connsiteX4" fmla="*/ 60041 w 368742"/>
                    <a:gd name="connsiteY4" fmla="*/ 52523 h 244434"/>
                    <a:gd name="connsiteX5" fmla="*/ 3667 w 368742"/>
                    <a:gd name="connsiteY5" fmla="*/ 95742 h 244434"/>
                    <a:gd name="connsiteX6" fmla="*/ 59253 w 368742"/>
                    <a:gd name="connsiteY6" fmla="*/ 244251 h 244434"/>
                    <a:gd name="connsiteX7" fmla="*/ 53880 w 368742"/>
                    <a:gd name="connsiteY7" fmla="*/ 141879 h 244434"/>
                    <a:gd name="connsiteX8" fmla="*/ 72409 w 368742"/>
                    <a:gd name="connsiteY8" fmla="*/ 70172 h 244434"/>
                    <a:gd name="connsiteX9" fmla="*/ 286881 w 368742"/>
                    <a:gd name="connsiteY9" fmla="*/ 202931 h 244434"/>
                    <a:gd name="connsiteX10" fmla="*/ 173021 w 368742"/>
                    <a:gd name="connsiteY10" fmla="*/ 141832 h 244434"/>
                    <a:gd name="connsiteX11" fmla="*/ 255382 w 368742"/>
                    <a:gd name="connsiteY11" fmla="*/ 159574 h 2444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368742" h="244434">
                      <a:moveTo>
                        <a:pt x="255382" y="159574"/>
                      </a:moveTo>
                      <a:cubicBezTo>
                        <a:pt x="342977" y="147206"/>
                        <a:pt x="368547" y="111816"/>
                        <a:pt x="368547" y="111816"/>
                      </a:cubicBezTo>
                      <a:cubicBezTo>
                        <a:pt x="315369" y="93602"/>
                        <a:pt x="270205" y="57498"/>
                        <a:pt x="240698" y="9675"/>
                      </a:cubicBezTo>
                      <a:cubicBezTo>
                        <a:pt x="240698" y="9675"/>
                        <a:pt x="142263" y="-23538"/>
                        <a:pt x="69305" y="31956"/>
                      </a:cubicBezTo>
                      <a:cubicBezTo>
                        <a:pt x="64673" y="37997"/>
                        <a:pt x="61477" y="45037"/>
                        <a:pt x="60041" y="52523"/>
                      </a:cubicBezTo>
                      <a:cubicBezTo>
                        <a:pt x="43319" y="47057"/>
                        <a:pt x="18351" y="48493"/>
                        <a:pt x="3667" y="95742"/>
                      </a:cubicBezTo>
                      <a:cubicBezTo>
                        <a:pt x="-18104" y="166707"/>
                        <a:pt x="59253" y="244251"/>
                        <a:pt x="59253" y="244251"/>
                      </a:cubicBezTo>
                      <a:cubicBezTo>
                        <a:pt x="78060" y="238924"/>
                        <a:pt x="56845" y="175648"/>
                        <a:pt x="53880" y="141879"/>
                      </a:cubicBezTo>
                      <a:cubicBezTo>
                        <a:pt x="51703" y="117050"/>
                        <a:pt x="65136" y="85227"/>
                        <a:pt x="72409" y="70172"/>
                      </a:cubicBezTo>
                      <a:cubicBezTo>
                        <a:pt x="81674" y="82216"/>
                        <a:pt x="174086" y="198299"/>
                        <a:pt x="286881" y="202931"/>
                      </a:cubicBezTo>
                      <a:cubicBezTo>
                        <a:pt x="246349" y="187835"/>
                        <a:pt x="208040" y="167282"/>
                        <a:pt x="173021" y="141832"/>
                      </a:cubicBezTo>
                      <a:cubicBezTo>
                        <a:pt x="199980" y="155080"/>
                        <a:pt x="228654" y="163326"/>
                        <a:pt x="255382" y="159574"/>
                      </a:cubicBezTo>
                      <a:close/>
                    </a:path>
                  </a:pathLst>
                </a:custGeom>
                <a:solidFill>
                  <a:schemeClr val="bg2">
                    <a:lumMod val="50000"/>
                  </a:schemeClr>
                </a:solidFill>
                <a:ln w="46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3" name="Freeform: Shape 32">
                  <a:extLst>
                    <a:ext uri="{FF2B5EF4-FFF2-40B4-BE49-F238E27FC236}">
                      <a16:creationId xmlns:a16="http://schemas.microsoft.com/office/drawing/2014/main" id="{4CC7640E-279E-7D3C-48AB-81DB62CE08B3}"/>
                    </a:ext>
                  </a:extLst>
                </p:cNvPr>
                <p:cNvSpPr/>
                <p:nvPr/>
              </p:nvSpPr>
              <p:spPr>
                <a:xfrm>
                  <a:off x="5598032" y="2483125"/>
                  <a:ext cx="692760" cy="856598"/>
                </a:xfrm>
                <a:custGeom>
                  <a:avLst/>
                  <a:gdLst>
                    <a:gd name="connsiteX0" fmla="*/ 823458 w 898548"/>
                    <a:gd name="connsiteY0" fmla="*/ 382140 h 1111056"/>
                    <a:gd name="connsiteX1" fmla="*/ 818317 w 898548"/>
                    <a:gd name="connsiteY1" fmla="*/ 364537 h 1111056"/>
                    <a:gd name="connsiteX2" fmla="*/ 866168 w 898548"/>
                    <a:gd name="connsiteY2" fmla="*/ 220939 h 1111056"/>
                    <a:gd name="connsiteX3" fmla="*/ 856903 w 898548"/>
                    <a:gd name="connsiteY3" fmla="*/ 80582 h 1111056"/>
                    <a:gd name="connsiteX4" fmla="*/ 667260 w 898548"/>
                    <a:gd name="connsiteY4" fmla="*/ 1835 h 1111056"/>
                    <a:gd name="connsiteX5" fmla="*/ 666519 w 898548"/>
                    <a:gd name="connsiteY5" fmla="*/ 1603 h 1111056"/>
                    <a:gd name="connsiteX6" fmla="*/ 664203 w 898548"/>
                    <a:gd name="connsiteY6" fmla="*/ 1371 h 1111056"/>
                    <a:gd name="connsiteX7" fmla="*/ 478590 w 898548"/>
                    <a:gd name="connsiteY7" fmla="*/ 19205 h 1111056"/>
                    <a:gd name="connsiteX8" fmla="*/ 434028 w 898548"/>
                    <a:gd name="connsiteY8" fmla="*/ 127877 h 1111056"/>
                    <a:gd name="connsiteX9" fmla="*/ 291124 w 898548"/>
                    <a:gd name="connsiteY9" fmla="*/ 116713 h 1111056"/>
                    <a:gd name="connsiteX10" fmla="*/ 284130 w 898548"/>
                    <a:gd name="connsiteY10" fmla="*/ 121624 h 1111056"/>
                    <a:gd name="connsiteX11" fmla="*/ 284130 w 898548"/>
                    <a:gd name="connsiteY11" fmla="*/ 121624 h 1111056"/>
                    <a:gd name="connsiteX12" fmla="*/ 86056 w 898548"/>
                    <a:gd name="connsiteY12" fmla="*/ 268975 h 1111056"/>
                    <a:gd name="connsiteX13" fmla="*/ -196 w 898548"/>
                    <a:gd name="connsiteY13" fmla="*/ 432121 h 1111056"/>
                    <a:gd name="connsiteX14" fmla="*/ 267546 w 898548"/>
                    <a:gd name="connsiteY14" fmla="*/ 555570 h 1111056"/>
                    <a:gd name="connsiteX15" fmla="*/ 308217 w 898548"/>
                    <a:gd name="connsiteY15" fmla="*/ 692128 h 1111056"/>
                    <a:gd name="connsiteX16" fmla="*/ 327811 w 898548"/>
                    <a:gd name="connsiteY16" fmla="*/ 1059046 h 1111056"/>
                    <a:gd name="connsiteX17" fmla="*/ 834483 w 898548"/>
                    <a:gd name="connsiteY17" fmla="*/ 1080493 h 1111056"/>
                    <a:gd name="connsiteX18" fmla="*/ 897713 w 898548"/>
                    <a:gd name="connsiteY18" fmla="*/ 906924 h 1111056"/>
                    <a:gd name="connsiteX19" fmla="*/ 823458 w 898548"/>
                    <a:gd name="connsiteY19" fmla="*/ 382140 h 11110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898548" h="1111056">
                      <a:moveTo>
                        <a:pt x="823458" y="382140"/>
                      </a:moveTo>
                      <a:cubicBezTo>
                        <a:pt x="821837" y="376442"/>
                        <a:pt x="820123" y="370559"/>
                        <a:pt x="818317" y="364537"/>
                      </a:cubicBezTo>
                      <a:cubicBezTo>
                        <a:pt x="842358" y="319767"/>
                        <a:pt x="858571" y="271193"/>
                        <a:pt x="866168" y="220939"/>
                      </a:cubicBezTo>
                      <a:cubicBezTo>
                        <a:pt x="879045" y="134177"/>
                        <a:pt x="856903" y="80582"/>
                        <a:pt x="856903" y="80582"/>
                      </a:cubicBezTo>
                      <a:cubicBezTo>
                        <a:pt x="856903" y="80582"/>
                        <a:pt x="725348" y="10821"/>
                        <a:pt x="667260" y="1835"/>
                      </a:cubicBezTo>
                      <a:lnTo>
                        <a:pt x="666519" y="1603"/>
                      </a:lnTo>
                      <a:lnTo>
                        <a:pt x="664203" y="1371"/>
                      </a:lnTo>
                      <a:cubicBezTo>
                        <a:pt x="605559" y="-6689"/>
                        <a:pt x="478590" y="19205"/>
                        <a:pt x="478590" y="19205"/>
                      </a:cubicBezTo>
                      <a:cubicBezTo>
                        <a:pt x="478590" y="19205"/>
                        <a:pt x="503095" y="84427"/>
                        <a:pt x="434028" y="127877"/>
                      </a:cubicBezTo>
                      <a:cubicBezTo>
                        <a:pt x="364962" y="171327"/>
                        <a:pt x="291124" y="116713"/>
                        <a:pt x="291124" y="116713"/>
                      </a:cubicBezTo>
                      <a:cubicBezTo>
                        <a:pt x="288901" y="118242"/>
                        <a:pt x="286492" y="119863"/>
                        <a:pt x="284130" y="121624"/>
                      </a:cubicBezTo>
                      <a:lnTo>
                        <a:pt x="284130" y="121624"/>
                      </a:lnTo>
                      <a:cubicBezTo>
                        <a:pt x="284130" y="121624"/>
                        <a:pt x="102361" y="241598"/>
                        <a:pt x="86056" y="268975"/>
                      </a:cubicBezTo>
                      <a:cubicBezTo>
                        <a:pt x="69750" y="296351"/>
                        <a:pt x="-196" y="432121"/>
                        <a:pt x="-196" y="432121"/>
                      </a:cubicBezTo>
                      <a:cubicBezTo>
                        <a:pt x="-196" y="432121"/>
                        <a:pt x="21992" y="546028"/>
                        <a:pt x="267546" y="555570"/>
                      </a:cubicBezTo>
                      <a:cubicBezTo>
                        <a:pt x="287743" y="604533"/>
                        <a:pt x="303214" y="652291"/>
                        <a:pt x="308217" y="692128"/>
                      </a:cubicBezTo>
                      <a:cubicBezTo>
                        <a:pt x="327719" y="846798"/>
                        <a:pt x="305067" y="968764"/>
                        <a:pt x="327811" y="1059046"/>
                      </a:cubicBezTo>
                      <a:cubicBezTo>
                        <a:pt x="350555" y="1149328"/>
                        <a:pt x="760275" y="1097864"/>
                        <a:pt x="834483" y="1080493"/>
                      </a:cubicBezTo>
                      <a:cubicBezTo>
                        <a:pt x="908691" y="1063122"/>
                        <a:pt x="891969" y="983865"/>
                        <a:pt x="897713" y="906924"/>
                      </a:cubicBezTo>
                      <a:cubicBezTo>
                        <a:pt x="905032" y="810481"/>
                        <a:pt x="847639" y="467419"/>
                        <a:pt x="823458" y="38214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46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4" name="Freeform: Shape 33">
                  <a:extLst>
                    <a:ext uri="{FF2B5EF4-FFF2-40B4-BE49-F238E27FC236}">
                      <a16:creationId xmlns:a16="http://schemas.microsoft.com/office/drawing/2014/main" id="{03F0DEF3-2EF0-E351-A4C9-8B2C9C221CDC}"/>
                    </a:ext>
                  </a:extLst>
                </p:cNvPr>
                <p:cNvSpPr/>
                <p:nvPr/>
              </p:nvSpPr>
              <p:spPr>
                <a:xfrm>
                  <a:off x="6171016" y="2626498"/>
                  <a:ext cx="94962" cy="138317"/>
                </a:xfrm>
                <a:custGeom>
                  <a:avLst/>
                  <a:gdLst>
                    <a:gd name="connsiteX0" fmla="*/ 122975 w 123171"/>
                    <a:gd name="connsiteY0" fmla="*/ 35160 h 179405"/>
                    <a:gd name="connsiteX1" fmla="*/ 74800 w 123171"/>
                    <a:gd name="connsiteY1" fmla="*/ 179222 h 179405"/>
                    <a:gd name="connsiteX2" fmla="*/ -196 w 123171"/>
                    <a:gd name="connsiteY2" fmla="*/ -184 h 179405"/>
                    <a:gd name="connsiteX3" fmla="*/ 122975 w 123171"/>
                    <a:gd name="connsiteY3" fmla="*/ 35160 h 1794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3171" h="179405">
                      <a:moveTo>
                        <a:pt x="122975" y="35160"/>
                      </a:moveTo>
                      <a:cubicBezTo>
                        <a:pt x="115285" y="85586"/>
                        <a:pt x="98980" y="134322"/>
                        <a:pt x="74800" y="179222"/>
                      </a:cubicBezTo>
                      <a:cubicBezTo>
                        <a:pt x="68361" y="150826"/>
                        <a:pt x="42374" y="46926"/>
                        <a:pt x="-196" y="-184"/>
                      </a:cubicBezTo>
                      <a:cubicBezTo>
                        <a:pt x="-196" y="-184"/>
                        <a:pt x="71047" y="6255"/>
                        <a:pt x="122975" y="3516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46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" name="Group 1">
                <a:extLst>
                  <a:ext uri="{FF2B5EF4-FFF2-40B4-BE49-F238E27FC236}">
                    <a16:creationId xmlns:a16="http://schemas.microsoft.com/office/drawing/2014/main" id="{727A528A-5B7B-8B20-81A5-6D91AD3E07BD}"/>
                  </a:ext>
                </a:extLst>
              </p:cNvPr>
              <p:cNvGrpSpPr/>
              <p:nvPr/>
            </p:nvGrpSpPr>
            <p:grpSpPr>
              <a:xfrm>
                <a:off x="981679" y="2596533"/>
                <a:ext cx="1881069" cy="3148341"/>
                <a:chOff x="3306566" y="2755427"/>
                <a:chExt cx="1881069" cy="3148341"/>
              </a:xfrm>
            </p:grpSpPr>
            <p:sp>
              <p:nvSpPr>
                <p:cNvPr id="35" name="Freeform: Shape 34">
                  <a:extLst>
                    <a:ext uri="{FF2B5EF4-FFF2-40B4-BE49-F238E27FC236}">
                      <a16:creationId xmlns:a16="http://schemas.microsoft.com/office/drawing/2014/main" id="{E725FEBC-9291-D628-1627-610FF1EFE908}"/>
                    </a:ext>
                  </a:extLst>
                </p:cNvPr>
                <p:cNvSpPr/>
                <p:nvPr/>
              </p:nvSpPr>
              <p:spPr>
                <a:xfrm>
                  <a:off x="4979149" y="3334809"/>
                  <a:ext cx="208486" cy="155262"/>
                </a:xfrm>
                <a:custGeom>
                  <a:avLst/>
                  <a:gdLst>
                    <a:gd name="connsiteX0" fmla="*/ 600 w 270418"/>
                    <a:gd name="connsiteY0" fmla="*/ 130017 h 201384"/>
                    <a:gd name="connsiteX1" fmla="*/ 93244 w 270418"/>
                    <a:gd name="connsiteY1" fmla="*/ 26579 h 201384"/>
                    <a:gd name="connsiteX2" fmla="*/ 185889 w 270418"/>
                    <a:gd name="connsiteY2" fmla="*/ 315 h 201384"/>
                    <a:gd name="connsiteX3" fmla="*/ 181257 w 270418"/>
                    <a:gd name="connsiteY3" fmla="*/ 17686 h 201384"/>
                    <a:gd name="connsiteX4" fmla="*/ 143087 w 270418"/>
                    <a:gd name="connsiteY4" fmla="*/ 47702 h 201384"/>
                    <a:gd name="connsiteX5" fmla="*/ 265702 w 270418"/>
                    <a:gd name="connsiteY5" fmla="*/ 15972 h 201384"/>
                    <a:gd name="connsiteX6" fmla="*/ 217619 w 270418"/>
                    <a:gd name="connsiteY6" fmla="*/ 138355 h 201384"/>
                    <a:gd name="connsiteX7" fmla="*/ 52249 w 270418"/>
                    <a:gd name="connsiteY7" fmla="*/ 191764 h 201384"/>
                    <a:gd name="connsiteX8" fmla="*/ 600 w 270418"/>
                    <a:gd name="connsiteY8" fmla="*/ 130017 h 201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70418" h="201384">
                      <a:moveTo>
                        <a:pt x="600" y="130017"/>
                      </a:moveTo>
                      <a:cubicBezTo>
                        <a:pt x="600" y="130017"/>
                        <a:pt x="76939" y="37372"/>
                        <a:pt x="93244" y="26579"/>
                      </a:cubicBezTo>
                      <a:cubicBezTo>
                        <a:pt x="109550" y="15786"/>
                        <a:pt x="181766" y="-3530"/>
                        <a:pt x="185889" y="315"/>
                      </a:cubicBezTo>
                      <a:cubicBezTo>
                        <a:pt x="190012" y="4160"/>
                        <a:pt x="190197" y="9579"/>
                        <a:pt x="181257" y="17686"/>
                      </a:cubicBezTo>
                      <a:cubicBezTo>
                        <a:pt x="172316" y="25792"/>
                        <a:pt x="138223" y="45479"/>
                        <a:pt x="143087" y="47702"/>
                      </a:cubicBezTo>
                      <a:cubicBezTo>
                        <a:pt x="147951" y="49926"/>
                        <a:pt x="250833" y="-1260"/>
                        <a:pt x="265702" y="15972"/>
                      </a:cubicBezTo>
                      <a:cubicBezTo>
                        <a:pt x="280571" y="33203"/>
                        <a:pt x="257272" y="104262"/>
                        <a:pt x="217619" y="138355"/>
                      </a:cubicBezTo>
                      <a:cubicBezTo>
                        <a:pt x="177968" y="172448"/>
                        <a:pt x="59661" y="186993"/>
                        <a:pt x="52249" y="191764"/>
                      </a:cubicBezTo>
                      <a:cubicBezTo>
                        <a:pt x="-10749" y="232111"/>
                        <a:pt x="600" y="130017"/>
                        <a:pt x="600" y="130017"/>
                      </a:cubicBezTo>
                      <a:close/>
                    </a:path>
                  </a:pathLst>
                </a:custGeom>
                <a:solidFill>
                  <a:srgbClr val="ED975D"/>
                </a:solidFill>
                <a:ln w="46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6" name="Freeform: Shape 35">
                  <a:extLst>
                    <a:ext uri="{FF2B5EF4-FFF2-40B4-BE49-F238E27FC236}">
                      <a16:creationId xmlns:a16="http://schemas.microsoft.com/office/drawing/2014/main" id="{983E90C7-3954-0793-31A3-23620A587F95}"/>
                    </a:ext>
                  </a:extLst>
                </p:cNvPr>
                <p:cNvSpPr/>
                <p:nvPr/>
              </p:nvSpPr>
              <p:spPr>
                <a:xfrm>
                  <a:off x="3943612" y="3081739"/>
                  <a:ext cx="217851" cy="257361"/>
                </a:xfrm>
                <a:custGeom>
                  <a:avLst/>
                  <a:gdLst>
                    <a:gd name="connsiteX0" fmla="*/ -196 w 282565"/>
                    <a:gd name="connsiteY0" fmla="*/ 244672 h 333811"/>
                    <a:gd name="connsiteX1" fmla="*/ 249110 w 282565"/>
                    <a:gd name="connsiteY1" fmla="*/ 320316 h 333811"/>
                    <a:gd name="connsiteX2" fmla="*/ 279590 w 282565"/>
                    <a:gd name="connsiteY2" fmla="*/ 194088 h 333811"/>
                    <a:gd name="connsiteX3" fmla="*/ 279590 w 282565"/>
                    <a:gd name="connsiteY3" fmla="*/ 175050 h 333811"/>
                    <a:gd name="connsiteX4" fmla="*/ 282369 w 282565"/>
                    <a:gd name="connsiteY4" fmla="*/ 80877 h 333811"/>
                    <a:gd name="connsiteX5" fmla="*/ 282369 w 282565"/>
                    <a:gd name="connsiteY5" fmla="*/ 80877 h 333811"/>
                    <a:gd name="connsiteX6" fmla="*/ 69055 w 282565"/>
                    <a:gd name="connsiteY6" fmla="*/ 230 h 333811"/>
                    <a:gd name="connsiteX7" fmla="*/ -196 w 282565"/>
                    <a:gd name="connsiteY7" fmla="*/ 244672 h 3338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82565" h="333811">
                      <a:moveTo>
                        <a:pt x="-196" y="244672"/>
                      </a:moveTo>
                      <a:cubicBezTo>
                        <a:pt x="-196" y="244672"/>
                        <a:pt x="109495" y="374745"/>
                        <a:pt x="249110" y="320316"/>
                      </a:cubicBezTo>
                      <a:cubicBezTo>
                        <a:pt x="249110" y="320316"/>
                        <a:pt x="279173" y="247683"/>
                        <a:pt x="279590" y="194088"/>
                      </a:cubicBezTo>
                      <a:cubicBezTo>
                        <a:pt x="279590" y="187511"/>
                        <a:pt x="279590" y="181118"/>
                        <a:pt x="279590" y="175050"/>
                      </a:cubicBezTo>
                      <a:cubicBezTo>
                        <a:pt x="280331" y="114831"/>
                        <a:pt x="282369" y="80877"/>
                        <a:pt x="282369" y="80877"/>
                      </a:cubicBezTo>
                      <a:lnTo>
                        <a:pt x="282369" y="80877"/>
                      </a:lnTo>
                      <a:cubicBezTo>
                        <a:pt x="276023" y="78237"/>
                        <a:pt x="68870" y="-6811"/>
                        <a:pt x="69055" y="230"/>
                      </a:cubicBezTo>
                      <a:cubicBezTo>
                        <a:pt x="72715" y="163377"/>
                        <a:pt x="-196" y="244672"/>
                        <a:pt x="-196" y="244672"/>
                      </a:cubicBezTo>
                      <a:close/>
                    </a:path>
                  </a:pathLst>
                </a:custGeom>
                <a:solidFill>
                  <a:srgbClr val="FFB27D"/>
                </a:solidFill>
                <a:ln w="46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7" name="Freeform: Shape 36">
                  <a:extLst>
                    <a:ext uri="{FF2B5EF4-FFF2-40B4-BE49-F238E27FC236}">
                      <a16:creationId xmlns:a16="http://schemas.microsoft.com/office/drawing/2014/main" id="{AC6EA25A-7FDA-CF64-E740-C76E067C826B}"/>
                    </a:ext>
                  </a:extLst>
                </p:cNvPr>
                <p:cNvSpPr/>
                <p:nvPr/>
              </p:nvSpPr>
              <p:spPr>
                <a:xfrm>
                  <a:off x="4013007" y="3110877"/>
                  <a:ext cx="148671" cy="105963"/>
                </a:xfrm>
                <a:custGeom>
                  <a:avLst/>
                  <a:gdLst>
                    <a:gd name="connsiteX0" fmla="*/ -62 w 192834"/>
                    <a:gd name="connsiteY0" fmla="*/ 1347 h 137440"/>
                    <a:gd name="connsiteX1" fmla="*/ 189859 w 192834"/>
                    <a:gd name="connsiteY1" fmla="*/ 137256 h 137440"/>
                    <a:gd name="connsiteX2" fmla="*/ 192638 w 192834"/>
                    <a:gd name="connsiteY2" fmla="*/ 43083 h 137440"/>
                    <a:gd name="connsiteX3" fmla="*/ 192638 w 192834"/>
                    <a:gd name="connsiteY3" fmla="*/ 43083 h 137440"/>
                    <a:gd name="connsiteX4" fmla="*/ -62 w 192834"/>
                    <a:gd name="connsiteY4" fmla="*/ 1347 h 1374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2834" h="137440">
                      <a:moveTo>
                        <a:pt x="-62" y="1347"/>
                      </a:moveTo>
                      <a:cubicBezTo>
                        <a:pt x="19903" y="38405"/>
                        <a:pt x="88460" y="110807"/>
                        <a:pt x="189859" y="137256"/>
                      </a:cubicBezTo>
                      <a:cubicBezTo>
                        <a:pt x="190600" y="77038"/>
                        <a:pt x="192638" y="43083"/>
                        <a:pt x="192638" y="43083"/>
                      </a:cubicBezTo>
                      <a:lnTo>
                        <a:pt x="192638" y="43083"/>
                      </a:lnTo>
                      <a:cubicBezTo>
                        <a:pt x="186709" y="41555"/>
                        <a:pt x="-5991" y="-9585"/>
                        <a:pt x="-62" y="1347"/>
                      </a:cubicBezTo>
                      <a:close/>
                    </a:path>
                  </a:pathLst>
                </a:custGeom>
                <a:solidFill>
                  <a:srgbClr val="ED975D"/>
                </a:solidFill>
                <a:ln w="46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8" name="Freeform: Shape 37">
                  <a:extLst>
                    <a:ext uri="{FF2B5EF4-FFF2-40B4-BE49-F238E27FC236}">
                      <a16:creationId xmlns:a16="http://schemas.microsoft.com/office/drawing/2014/main" id="{7410E509-C636-7DC4-49B0-BC5D832B909E}"/>
                    </a:ext>
                  </a:extLst>
                </p:cNvPr>
                <p:cNvSpPr/>
                <p:nvPr/>
              </p:nvSpPr>
              <p:spPr>
                <a:xfrm>
                  <a:off x="3963713" y="2843447"/>
                  <a:ext cx="259319" cy="303746"/>
                </a:xfrm>
                <a:custGeom>
                  <a:avLst/>
                  <a:gdLst>
                    <a:gd name="connsiteX0" fmla="*/ 299933 w 336351"/>
                    <a:gd name="connsiteY0" fmla="*/ 383702 h 393975"/>
                    <a:gd name="connsiteX1" fmla="*/ 35109 w 336351"/>
                    <a:gd name="connsiteY1" fmla="*/ 292864 h 393975"/>
                    <a:gd name="connsiteX2" fmla="*/ 99079 w 336351"/>
                    <a:gd name="connsiteY2" fmla="*/ 15209 h 393975"/>
                    <a:gd name="connsiteX3" fmla="*/ 310077 w 336351"/>
                    <a:gd name="connsiteY3" fmla="*/ 69267 h 393975"/>
                    <a:gd name="connsiteX4" fmla="*/ 299933 w 336351"/>
                    <a:gd name="connsiteY4" fmla="*/ 383702 h 3939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351" h="393975">
                      <a:moveTo>
                        <a:pt x="299933" y="383702"/>
                      </a:moveTo>
                      <a:cubicBezTo>
                        <a:pt x="299933" y="383702"/>
                        <a:pt x="66978" y="438455"/>
                        <a:pt x="35109" y="292864"/>
                      </a:cubicBezTo>
                      <a:cubicBezTo>
                        <a:pt x="3239" y="147273"/>
                        <a:pt x="-48271" y="56297"/>
                        <a:pt x="99079" y="15209"/>
                      </a:cubicBezTo>
                      <a:cubicBezTo>
                        <a:pt x="246430" y="-25879"/>
                        <a:pt x="287611" y="23269"/>
                        <a:pt x="310077" y="69267"/>
                      </a:cubicBezTo>
                      <a:cubicBezTo>
                        <a:pt x="332543" y="115265"/>
                        <a:pt x="359688" y="365729"/>
                        <a:pt x="299933" y="383702"/>
                      </a:cubicBezTo>
                      <a:close/>
                    </a:path>
                  </a:pathLst>
                </a:custGeom>
                <a:solidFill>
                  <a:srgbClr val="FFB27D"/>
                </a:solidFill>
                <a:ln w="46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9" name="Freeform: Shape 38">
                  <a:extLst>
                    <a:ext uri="{FF2B5EF4-FFF2-40B4-BE49-F238E27FC236}">
                      <a16:creationId xmlns:a16="http://schemas.microsoft.com/office/drawing/2014/main" id="{EFAC8297-7532-E2D0-8F5E-3C4D33521C8F}"/>
                    </a:ext>
                  </a:extLst>
                </p:cNvPr>
                <p:cNvSpPr/>
                <p:nvPr/>
              </p:nvSpPr>
              <p:spPr>
                <a:xfrm>
                  <a:off x="3872167" y="2755427"/>
                  <a:ext cx="410935" cy="345428"/>
                </a:xfrm>
                <a:custGeom>
                  <a:avLst/>
                  <a:gdLst>
                    <a:gd name="connsiteX0" fmla="*/ 161816 w 533006"/>
                    <a:gd name="connsiteY0" fmla="*/ 446728 h 448040"/>
                    <a:gd name="connsiteX1" fmla="*/ 13585 w 533006"/>
                    <a:gd name="connsiteY1" fmla="*/ 275058 h 448040"/>
                    <a:gd name="connsiteX2" fmla="*/ 23266 w 533006"/>
                    <a:gd name="connsiteY2" fmla="*/ 124418 h 448040"/>
                    <a:gd name="connsiteX3" fmla="*/ 283505 w 533006"/>
                    <a:gd name="connsiteY3" fmla="*/ 3656 h 448040"/>
                    <a:gd name="connsiteX4" fmla="*/ 434469 w 533006"/>
                    <a:gd name="connsiteY4" fmla="*/ 99682 h 448040"/>
                    <a:gd name="connsiteX5" fmla="*/ 532810 w 533006"/>
                    <a:gd name="connsiteY5" fmla="*/ 210439 h 448040"/>
                    <a:gd name="connsiteX6" fmla="*/ 301478 w 533006"/>
                    <a:gd name="connsiteY6" fmla="*/ 200803 h 448040"/>
                    <a:gd name="connsiteX7" fmla="*/ 248902 w 533006"/>
                    <a:gd name="connsiteY7" fmla="*/ 289047 h 448040"/>
                    <a:gd name="connsiteX8" fmla="*/ 195585 w 533006"/>
                    <a:gd name="connsiteY8" fmla="*/ 306464 h 448040"/>
                    <a:gd name="connsiteX9" fmla="*/ 182059 w 533006"/>
                    <a:gd name="connsiteY9" fmla="*/ 387806 h 448040"/>
                    <a:gd name="connsiteX10" fmla="*/ 161816 w 533006"/>
                    <a:gd name="connsiteY10" fmla="*/ 446728 h 4480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33006" h="448040">
                      <a:moveTo>
                        <a:pt x="161816" y="446728"/>
                      </a:moveTo>
                      <a:cubicBezTo>
                        <a:pt x="158620" y="448766"/>
                        <a:pt x="108499" y="464145"/>
                        <a:pt x="13585" y="275058"/>
                      </a:cubicBezTo>
                      <a:cubicBezTo>
                        <a:pt x="-1330" y="245365"/>
                        <a:pt x="-11475" y="181163"/>
                        <a:pt x="23266" y="124418"/>
                      </a:cubicBezTo>
                      <a:cubicBezTo>
                        <a:pt x="58008" y="67674"/>
                        <a:pt x="181179" y="23065"/>
                        <a:pt x="283505" y="3656"/>
                      </a:cubicBezTo>
                      <a:cubicBezTo>
                        <a:pt x="385830" y="-15753"/>
                        <a:pt x="410381" y="41826"/>
                        <a:pt x="434469" y="99682"/>
                      </a:cubicBezTo>
                      <a:cubicBezTo>
                        <a:pt x="459761" y="160411"/>
                        <a:pt x="532810" y="210439"/>
                        <a:pt x="532810" y="210439"/>
                      </a:cubicBezTo>
                      <a:cubicBezTo>
                        <a:pt x="444798" y="259725"/>
                        <a:pt x="338257" y="189223"/>
                        <a:pt x="301478" y="200803"/>
                      </a:cubicBezTo>
                      <a:cubicBezTo>
                        <a:pt x="264698" y="212384"/>
                        <a:pt x="251681" y="270287"/>
                        <a:pt x="248902" y="289047"/>
                      </a:cubicBezTo>
                      <a:cubicBezTo>
                        <a:pt x="246123" y="307808"/>
                        <a:pt x="241907" y="323094"/>
                        <a:pt x="195585" y="306464"/>
                      </a:cubicBezTo>
                      <a:cubicBezTo>
                        <a:pt x="149263" y="289835"/>
                        <a:pt x="174648" y="372103"/>
                        <a:pt x="182059" y="387806"/>
                      </a:cubicBezTo>
                      <a:cubicBezTo>
                        <a:pt x="182059" y="387806"/>
                        <a:pt x="188359" y="429682"/>
                        <a:pt x="161816" y="446728"/>
                      </a:cubicBezTo>
                      <a:close/>
                    </a:path>
                  </a:pathLst>
                </a:custGeom>
                <a:solidFill>
                  <a:schemeClr val="bg2">
                    <a:lumMod val="50000"/>
                  </a:schemeClr>
                </a:solidFill>
                <a:ln w="46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0" name="Freeform: Shape 39">
                  <a:extLst>
                    <a:ext uri="{FF2B5EF4-FFF2-40B4-BE49-F238E27FC236}">
                      <a16:creationId xmlns:a16="http://schemas.microsoft.com/office/drawing/2014/main" id="{023B7CCF-D6D5-D72D-9556-BA71194DA136}"/>
                    </a:ext>
                  </a:extLst>
                </p:cNvPr>
                <p:cNvSpPr/>
                <p:nvPr/>
              </p:nvSpPr>
              <p:spPr>
                <a:xfrm>
                  <a:off x="3306566" y="5630704"/>
                  <a:ext cx="231353" cy="272028"/>
                </a:xfrm>
                <a:custGeom>
                  <a:avLst/>
                  <a:gdLst>
                    <a:gd name="connsiteX0" fmla="*/ 295375 w 300078"/>
                    <a:gd name="connsiteY0" fmla="*/ 352652 h 352836"/>
                    <a:gd name="connsiteX1" fmla="*/ 154323 w 300078"/>
                    <a:gd name="connsiteY1" fmla="*/ 352652 h 352836"/>
                    <a:gd name="connsiteX2" fmla="*/ 83682 w 300078"/>
                    <a:gd name="connsiteY2" fmla="*/ 267744 h 352836"/>
                    <a:gd name="connsiteX3" fmla="*/ 1507 w 300078"/>
                    <a:gd name="connsiteY3" fmla="*/ 138041 h 352836"/>
                    <a:gd name="connsiteX4" fmla="*/ 55750 w 300078"/>
                    <a:gd name="connsiteY4" fmla="*/ 29786 h 352836"/>
                    <a:gd name="connsiteX5" fmla="*/ 67006 w 300078"/>
                    <a:gd name="connsiteY5" fmla="*/ 15102 h 352836"/>
                    <a:gd name="connsiteX6" fmla="*/ 78726 w 300078"/>
                    <a:gd name="connsiteY6" fmla="*/ -184 h 352836"/>
                    <a:gd name="connsiteX7" fmla="*/ 190455 w 300078"/>
                    <a:gd name="connsiteY7" fmla="*/ 26451 h 352836"/>
                    <a:gd name="connsiteX8" fmla="*/ 195087 w 300078"/>
                    <a:gd name="connsiteY8" fmla="*/ 87782 h 352836"/>
                    <a:gd name="connsiteX9" fmla="*/ 195550 w 300078"/>
                    <a:gd name="connsiteY9" fmla="*/ 166530 h 352836"/>
                    <a:gd name="connsiteX10" fmla="*/ 264663 w 300078"/>
                    <a:gd name="connsiteY10" fmla="*/ 302717 h 352836"/>
                    <a:gd name="connsiteX11" fmla="*/ 295375 w 300078"/>
                    <a:gd name="connsiteY11" fmla="*/ 352652 h 3528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300078" h="352836">
                      <a:moveTo>
                        <a:pt x="295375" y="352652"/>
                      </a:moveTo>
                      <a:lnTo>
                        <a:pt x="154323" y="352652"/>
                      </a:lnTo>
                      <a:cubicBezTo>
                        <a:pt x="124770" y="352652"/>
                        <a:pt x="91881" y="322635"/>
                        <a:pt x="83682" y="267744"/>
                      </a:cubicBezTo>
                      <a:cubicBezTo>
                        <a:pt x="75483" y="212852"/>
                        <a:pt x="14662" y="182789"/>
                        <a:pt x="1507" y="138041"/>
                      </a:cubicBezTo>
                      <a:cubicBezTo>
                        <a:pt x="-11649" y="93294"/>
                        <a:pt x="55750" y="29786"/>
                        <a:pt x="55750" y="29786"/>
                      </a:cubicBezTo>
                      <a:lnTo>
                        <a:pt x="67006" y="15102"/>
                      </a:lnTo>
                      <a:lnTo>
                        <a:pt x="78726" y="-184"/>
                      </a:lnTo>
                      <a:lnTo>
                        <a:pt x="190455" y="26451"/>
                      </a:lnTo>
                      <a:cubicBezTo>
                        <a:pt x="190455" y="26451"/>
                        <a:pt x="193234" y="53411"/>
                        <a:pt x="195087" y="87782"/>
                      </a:cubicBezTo>
                      <a:cubicBezTo>
                        <a:pt x="196291" y="112564"/>
                        <a:pt x="196940" y="141238"/>
                        <a:pt x="195550" y="166530"/>
                      </a:cubicBezTo>
                      <a:cubicBezTo>
                        <a:pt x="192261" y="226748"/>
                        <a:pt x="212087" y="291044"/>
                        <a:pt x="264663" y="302717"/>
                      </a:cubicBezTo>
                      <a:cubicBezTo>
                        <a:pt x="317238" y="314390"/>
                        <a:pt x="295375" y="352652"/>
                        <a:pt x="295375" y="352652"/>
                      </a:cubicBezTo>
                      <a:close/>
                    </a:path>
                  </a:pathLst>
                </a:custGeom>
                <a:solidFill>
                  <a:schemeClr val="bg2">
                    <a:lumMod val="25000"/>
                  </a:schemeClr>
                </a:solidFill>
                <a:ln w="46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1" name="Freeform: Shape 40">
                  <a:extLst>
                    <a:ext uri="{FF2B5EF4-FFF2-40B4-BE49-F238E27FC236}">
                      <a16:creationId xmlns:a16="http://schemas.microsoft.com/office/drawing/2014/main" id="{D1C1C716-FA8D-EB80-001F-579EEDDB4A03}"/>
                    </a:ext>
                  </a:extLst>
                </p:cNvPr>
                <p:cNvSpPr/>
                <p:nvPr/>
              </p:nvSpPr>
              <p:spPr>
                <a:xfrm>
                  <a:off x="3983461" y="5742205"/>
                  <a:ext cx="307999" cy="161563"/>
                </a:xfrm>
                <a:custGeom>
                  <a:avLst/>
                  <a:gdLst>
                    <a:gd name="connsiteX0" fmla="*/ 399296 w 399492"/>
                    <a:gd name="connsiteY0" fmla="*/ 209373 h 209556"/>
                    <a:gd name="connsiteX1" fmla="*/ 25430 w 399492"/>
                    <a:gd name="connsiteY1" fmla="*/ 209373 h 209556"/>
                    <a:gd name="connsiteX2" fmla="*/ 17509 w 399492"/>
                    <a:gd name="connsiteY2" fmla="*/ 207010 h 209556"/>
                    <a:gd name="connsiteX3" fmla="*/ 3334 w 399492"/>
                    <a:gd name="connsiteY3" fmla="*/ 65357 h 209556"/>
                    <a:gd name="connsiteX4" fmla="*/ 4353 w 399492"/>
                    <a:gd name="connsiteY4" fmla="*/ 56417 h 209556"/>
                    <a:gd name="connsiteX5" fmla="*/ 153881 w 399492"/>
                    <a:gd name="connsiteY5" fmla="*/ 31079 h 209556"/>
                    <a:gd name="connsiteX6" fmla="*/ 155827 w 399492"/>
                    <a:gd name="connsiteY6" fmla="*/ 38676 h 209556"/>
                    <a:gd name="connsiteX7" fmla="*/ 155827 w 399492"/>
                    <a:gd name="connsiteY7" fmla="*/ 38676 h 209556"/>
                    <a:gd name="connsiteX8" fmla="*/ 339633 w 399492"/>
                    <a:gd name="connsiteY8" fmla="*/ 161290 h 209556"/>
                    <a:gd name="connsiteX9" fmla="*/ 399296 w 399492"/>
                    <a:gd name="connsiteY9" fmla="*/ 209373 h 2095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99492" h="209556">
                      <a:moveTo>
                        <a:pt x="399296" y="209373"/>
                      </a:moveTo>
                      <a:lnTo>
                        <a:pt x="25430" y="209373"/>
                      </a:lnTo>
                      <a:cubicBezTo>
                        <a:pt x="22697" y="208956"/>
                        <a:pt x="20010" y="208168"/>
                        <a:pt x="17509" y="207010"/>
                      </a:cubicBezTo>
                      <a:cubicBezTo>
                        <a:pt x="-7459" y="194133"/>
                        <a:pt x="370" y="95837"/>
                        <a:pt x="3334" y="65357"/>
                      </a:cubicBezTo>
                      <a:cubicBezTo>
                        <a:pt x="3936" y="59706"/>
                        <a:pt x="4353" y="56417"/>
                        <a:pt x="4353" y="56417"/>
                      </a:cubicBezTo>
                      <a:cubicBezTo>
                        <a:pt x="4353" y="56417"/>
                        <a:pt x="135816" y="-51838"/>
                        <a:pt x="153881" y="31079"/>
                      </a:cubicBezTo>
                      <a:cubicBezTo>
                        <a:pt x="154483" y="33627"/>
                        <a:pt x="155132" y="36174"/>
                        <a:pt x="155827" y="38676"/>
                      </a:cubicBezTo>
                      <a:lnTo>
                        <a:pt x="155827" y="38676"/>
                      </a:lnTo>
                      <a:cubicBezTo>
                        <a:pt x="178664" y="116219"/>
                        <a:pt x="280897" y="151470"/>
                        <a:pt x="339633" y="161290"/>
                      </a:cubicBezTo>
                      <a:cubicBezTo>
                        <a:pt x="384658" y="168887"/>
                        <a:pt x="396332" y="195893"/>
                        <a:pt x="399296" y="209373"/>
                      </a:cubicBezTo>
                      <a:close/>
                    </a:path>
                  </a:pathLst>
                </a:custGeom>
                <a:solidFill>
                  <a:schemeClr val="bg2">
                    <a:lumMod val="25000"/>
                  </a:schemeClr>
                </a:solidFill>
                <a:ln w="46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2" name="Freeform: Shape 41">
                  <a:extLst>
                    <a:ext uri="{FF2B5EF4-FFF2-40B4-BE49-F238E27FC236}">
                      <a16:creationId xmlns:a16="http://schemas.microsoft.com/office/drawing/2014/main" id="{E5ABB5DE-F35B-C7D8-5757-40DFACD91731}"/>
                    </a:ext>
                  </a:extLst>
                </p:cNvPr>
                <p:cNvSpPr/>
                <p:nvPr/>
              </p:nvSpPr>
              <p:spPr>
                <a:xfrm>
                  <a:off x="3803223" y="4210385"/>
                  <a:ext cx="430167" cy="1583494"/>
                </a:xfrm>
                <a:custGeom>
                  <a:avLst/>
                  <a:gdLst>
                    <a:gd name="connsiteX0" fmla="*/ 557755 w 557951"/>
                    <a:gd name="connsiteY0" fmla="*/ 34141 h 2053880"/>
                    <a:gd name="connsiteX1" fmla="*/ 514305 w 557951"/>
                    <a:gd name="connsiteY1" fmla="*/ 582688 h 2053880"/>
                    <a:gd name="connsiteX2" fmla="*/ 440189 w 557951"/>
                    <a:gd name="connsiteY2" fmla="*/ 1583803 h 2053880"/>
                    <a:gd name="connsiteX3" fmla="*/ 407347 w 557951"/>
                    <a:gd name="connsiteY3" fmla="*/ 2011079 h 2053880"/>
                    <a:gd name="connsiteX4" fmla="*/ 219973 w 557951"/>
                    <a:gd name="connsiteY4" fmla="*/ 2047211 h 2053880"/>
                    <a:gd name="connsiteX5" fmla="*/ 76884 w 557951"/>
                    <a:gd name="connsiteY5" fmla="*/ 1274788 h 2053880"/>
                    <a:gd name="connsiteX6" fmla="*/ 75402 w 557951"/>
                    <a:gd name="connsiteY6" fmla="*/ 1255147 h 2053880"/>
                    <a:gd name="connsiteX7" fmla="*/ -196 w 557951"/>
                    <a:gd name="connsiteY7" fmla="*/ -184 h 20538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57951" h="2053880">
                      <a:moveTo>
                        <a:pt x="557755" y="34141"/>
                      </a:moveTo>
                      <a:cubicBezTo>
                        <a:pt x="557755" y="34141"/>
                        <a:pt x="537790" y="283262"/>
                        <a:pt x="514305" y="582688"/>
                      </a:cubicBezTo>
                      <a:cubicBezTo>
                        <a:pt x="482389" y="989490"/>
                        <a:pt x="444034" y="1489167"/>
                        <a:pt x="440189" y="1583803"/>
                      </a:cubicBezTo>
                      <a:cubicBezTo>
                        <a:pt x="433658" y="1748154"/>
                        <a:pt x="407347" y="2011079"/>
                        <a:pt x="407347" y="2011079"/>
                      </a:cubicBezTo>
                      <a:cubicBezTo>
                        <a:pt x="407347" y="2011079"/>
                        <a:pt x="344904" y="2073568"/>
                        <a:pt x="219973" y="2047211"/>
                      </a:cubicBezTo>
                      <a:cubicBezTo>
                        <a:pt x="219973" y="2047211"/>
                        <a:pt x="108800" y="1672001"/>
                        <a:pt x="76884" y="1274788"/>
                      </a:cubicBezTo>
                      <a:cubicBezTo>
                        <a:pt x="76375" y="1268257"/>
                        <a:pt x="75865" y="1261725"/>
                        <a:pt x="75402" y="1255147"/>
                      </a:cubicBezTo>
                      <a:cubicBezTo>
                        <a:pt x="45802" y="850894"/>
                        <a:pt x="-196" y="-184"/>
                        <a:pt x="-196" y="-184"/>
                      </a:cubicBezTo>
                      <a:close/>
                    </a:path>
                  </a:pathLst>
                </a:custGeom>
                <a:solidFill>
                  <a:srgbClr val="D9D9D9"/>
                </a:solidFill>
                <a:ln w="46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3" name="Freeform: Shape 42">
                  <a:extLst>
                    <a:ext uri="{FF2B5EF4-FFF2-40B4-BE49-F238E27FC236}">
                      <a16:creationId xmlns:a16="http://schemas.microsoft.com/office/drawing/2014/main" id="{E1ABD355-C5D8-C883-8E7A-DB7E62E737A4}"/>
                    </a:ext>
                  </a:extLst>
                </p:cNvPr>
                <p:cNvSpPr/>
                <p:nvPr/>
              </p:nvSpPr>
              <p:spPr>
                <a:xfrm>
                  <a:off x="3803258" y="4210385"/>
                  <a:ext cx="430131" cy="982974"/>
                </a:xfrm>
                <a:custGeom>
                  <a:avLst/>
                  <a:gdLst>
                    <a:gd name="connsiteX0" fmla="*/ 557709 w 557904"/>
                    <a:gd name="connsiteY0" fmla="*/ 34141 h 1274972"/>
                    <a:gd name="connsiteX1" fmla="*/ 514258 w 557904"/>
                    <a:gd name="connsiteY1" fmla="*/ 582688 h 1274972"/>
                    <a:gd name="connsiteX2" fmla="*/ 76884 w 557904"/>
                    <a:gd name="connsiteY2" fmla="*/ 1274788 h 1274972"/>
                    <a:gd name="connsiteX3" fmla="*/ 75402 w 557904"/>
                    <a:gd name="connsiteY3" fmla="*/ 1255147 h 1274972"/>
                    <a:gd name="connsiteX4" fmla="*/ -196 w 557904"/>
                    <a:gd name="connsiteY4" fmla="*/ -184 h 12749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7904" h="1274972">
                      <a:moveTo>
                        <a:pt x="557709" y="34141"/>
                      </a:moveTo>
                      <a:cubicBezTo>
                        <a:pt x="557709" y="34141"/>
                        <a:pt x="537744" y="283262"/>
                        <a:pt x="514258" y="582688"/>
                      </a:cubicBezTo>
                      <a:lnTo>
                        <a:pt x="76884" y="1274788"/>
                      </a:lnTo>
                      <a:cubicBezTo>
                        <a:pt x="76375" y="1268257"/>
                        <a:pt x="75865" y="1261725"/>
                        <a:pt x="75402" y="1255147"/>
                      </a:cubicBezTo>
                      <a:cubicBezTo>
                        <a:pt x="45802" y="850894"/>
                        <a:pt x="-196" y="-184"/>
                        <a:pt x="-196" y="-184"/>
                      </a:cubicBezTo>
                      <a:close/>
                    </a:path>
                  </a:pathLst>
                </a:custGeom>
                <a:solidFill>
                  <a:srgbClr val="D9D9D9"/>
                </a:solidFill>
                <a:ln w="46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4" name="Freeform: Shape 43">
                  <a:extLst>
                    <a:ext uri="{FF2B5EF4-FFF2-40B4-BE49-F238E27FC236}">
                      <a16:creationId xmlns:a16="http://schemas.microsoft.com/office/drawing/2014/main" id="{897F85B0-B509-0953-89C1-660E7BDC3E2F}"/>
                    </a:ext>
                  </a:extLst>
                </p:cNvPr>
                <p:cNvSpPr/>
                <p:nvPr/>
              </p:nvSpPr>
              <p:spPr>
                <a:xfrm>
                  <a:off x="3349878" y="4134244"/>
                  <a:ext cx="813192" cy="1565958"/>
                </a:xfrm>
                <a:custGeom>
                  <a:avLst/>
                  <a:gdLst>
                    <a:gd name="connsiteX0" fmla="*/ 1054560 w 1054756"/>
                    <a:gd name="connsiteY0" fmla="*/ 162500 h 2031135"/>
                    <a:gd name="connsiteX1" fmla="*/ 458023 w 1054756"/>
                    <a:gd name="connsiteY1" fmla="*/ 1488658 h 2031135"/>
                    <a:gd name="connsiteX2" fmla="*/ 147664 w 1054756"/>
                    <a:gd name="connsiteY2" fmla="*/ 2030951 h 2031135"/>
                    <a:gd name="connsiteX3" fmla="*/ -196 w 1054756"/>
                    <a:gd name="connsiteY3" fmla="*/ 1939743 h 2031135"/>
                    <a:gd name="connsiteX4" fmla="*/ 248739 w 1054756"/>
                    <a:gd name="connsiteY4" fmla="*/ 921720 h 2031135"/>
                    <a:gd name="connsiteX5" fmla="*/ 448434 w 1054756"/>
                    <a:gd name="connsiteY5" fmla="*/ 352282 h 2031135"/>
                    <a:gd name="connsiteX6" fmla="*/ 480443 w 1054756"/>
                    <a:gd name="connsiteY6" fmla="*/ -184 h 20311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054756" h="2031135">
                      <a:moveTo>
                        <a:pt x="1054560" y="162500"/>
                      </a:moveTo>
                      <a:cubicBezTo>
                        <a:pt x="1054560" y="162500"/>
                        <a:pt x="694683" y="1064671"/>
                        <a:pt x="458023" y="1488658"/>
                      </a:cubicBezTo>
                      <a:cubicBezTo>
                        <a:pt x="221363" y="1912645"/>
                        <a:pt x="147664" y="2030951"/>
                        <a:pt x="147664" y="2030951"/>
                      </a:cubicBezTo>
                      <a:cubicBezTo>
                        <a:pt x="147664" y="2030951"/>
                        <a:pt x="12125" y="1976755"/>
                        <a:pt x="-196" y="1939743"/>
                      </a:cubicBezTo>
                      <a:cubicBezTo>
                        <a:pt x="-196" y="1939743"/>
                        <a:pt x="90271" y="1121230"/>
                        <a:pt x="248739" y="921720"/>
                      </a:cubicBezTo>
                      <a:cubicBezTo>
                        <a:pt x="338280" y="808972"/>
                        <a:pt x="443292" y="470635"/>
                        <a:pt x="448434" y="352282"/>
                      </a:cubicBezTo>
                      <a:cubicBezTo>
                        <a:pt x="453576" y="233928"/>
                        <a:pt x="480443" y="-184"/>
                        <a:pt x="480443" y="-184"/>
                      </a:cubicBezTo>
                      <a:close/>
                    </a:path>
                  </a:pathLst>
                </a:custGeom>
                <a:solidFill>
                  <a:srgbClr val="D9D9D9"/>
                </a:solidFill>
                <a:ln w="46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5" name="Freeform: Shape 44">
                  <a:extLst>
                    <a:ext uri="{FF2B5EF4-FFF2-40B4-BE49-F238E27FC236}">
                      <a16:creationId xmlns:a16="http://schemas.microsoft.com/office/drawing/2014/main" id="{C25D830F-1206-4221-8A93-A606BAF5CEA1}"/>
                    </a:ext>
                  </a:extLst>
                </p:cNvPr>
                <p:cNvSpPr/>
                <p:nvPr/>
              </p:nvSpPr>
              <p:spPr>
                <a:xfrm>
                  <a:off x="3391698" y="4109540"/>
                  <a:ext cx="136245" cy="212475"/>
                </a:xfrm>
                <a:custGeom>
                  <a:avLst/>
                  <a:gdLst>
                    <a:gd name="connsiteX0" fmla="*/ 176522 w 176718"/>
                    <a:gd name="connsiteY0" fmla="*/ 44273 h 275592"/>
                    <a:gd name="connsiteX1" fmla="*/ 160356 w 176718"/>
                    <a:gd name="connsiteY1" fmla="*/ 174253 h 275592"/>
                    <a:gd name="connsiteX2" fmla="*/ 102407 w 176718"/>
                    <a:gd name="connsiteY2" fmla="*/ 244385 h 275592"/>
                    <a:gd name="connsiteX3" fmla="*/ 96663 w 176718"/>
                    <a:gd name="connsiteY3" fmla="*/ 228450 h 275592"/>
                    <a:gd name="connsiteX4" fmla="*/ 110050 w 176718"/>
                    <a:gd name="connsiteY4" fmla="*/ 184675 h 275592"/>
                    <a:gd name="connsiteX5" fmla="*/ 32229 w 176718"/>
                    <a:gd name="connsiteY5" fmla="*/ 275189 h 275592"/>
                    <a:gd name="connsiteX6" fmla="*/ 3555 w 176718"/>
                    <a:gd name="connsiteY6" fmla="*/ 154751 h 275592"/>
                    <a:gd name="connsiteX7" fmla="*/ 102870 w 176718"/>
                    <a:gd name="connsiteY7" fmla="*/ 24447 h 275592"/>
                    <a:gd name="connsiteX8" fmla="*/ 176522 w 176718"/>
                    <a:gd name="connsiteY8" fmla="*/ 44273 h 2755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76718" h="275592">
                      <a:moveTo>
                        <a:pt x="176522" y="44273"/>
                      </a:moveTo>
                      <a:cubicBezTo>
                        <a:pt x="176522" y="44273"/>
                        <a:pt x="167258" y="156975"/>
                        <a:pt x="160356" y="174253"/>
                      </a:cubicBezTo>
                      <a:cubicBezTo>
                        <a:pt x="153454" y="191531"/>
                        <a:pt x="107873" y="245172"/>
                        <a:pt x="102407" y="244385"/>
                      </a:cubicBezTo>
                      <a:cubicBezTo>
                        <a:pt x="96941" y="243597"/>
                        <a:pt x="93976" y="239382"/>
                        <a:pt x="96663" y="228450"/>
                      </a:cubicBezTo>
                      <a:cubicBezTo>
                        <a:pt x="99350" y="217518"/>
                        <a:pt x="115192" y="183795"/>
                        <a:pt x="110050" y="184675"/>
                      </a:cubicBezTo>
                      <a:cubicBezTo>
                        <a:pt x="104908" y="185555"/>
                        <a:pt x="52981" y="280562"/>
                        <a:pt x="32229" y="275189"/>
                      </a:cubicBezTo>
                      <a:cubicBezTo>
                        <a:pt x="11476" y="269815"/>
                        <a:pt x="-8766" y="202324"/>
                        <a:pt x="3555" y="154751"/>
                      </a:cubicBezTo>
                      <a:cubicBezTo>
                        <a:pt x="15877" y="107178"/>
                        <a:pt x="99674" y="32136"/>
                        <a:pt x="102870" y="24447"/>
                      </a:cubicBezTo>
                      <a:cubicBezTo>
                        <a:pt x="130200" y="-40821"/>
                        <a:pt x="176522" y="44273"/>
                        <a:pt x="176522" y="44273"/>
                      </a:cubicBezTo>
                      <a:close/>
                    </a:path>
                  </a:pathLst>
                </a:custGeom>
                <a:solidFill>
                  <a:srgbClr val="ED975D"/>
                </a:solidFill>
                <a:ln w="46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6" name="Freeform: Shape 45">
                  <a:extLst>
                    <a:ext uri="{FF2B5EF4-FFF2-40B4-BE49-F238E27FC236}">
                      <a16:creationId xmlns:a16="http://schemas.microsoft.com/office/drawing/2014/main" id="{6296F95A-2554-DB00-120F-1C8199B487A8}"/>
                    </a:ext>
                  </a:extLst>
                </p:cNvPr>
                <p:cNvSpPr/>
                <p:nvPr/>
              </p:nvSpPr>
              <p:spPr>
                <a:xfrm>
                  <a:off x="3459803" y="3281731"/>
                  <a:ext cx="555914" cy="892082"/>
                </a:xfrm>
                <a:custGeom>
                  <a:avLst/>
                  <a:gdLst>
                    <a:gd name="connsiteX0" fmla="*/ 49369 w 721051"/>
                    <a:gd name="connsiteY0" fmla="*/ 1146707 h 1157080"/>
                    <a:gd name="connsiteX1" fmla="*/ 95691 w 721051"/>
                    <a:gd name="connsiteY1" fmla="*/ 1156620 h 1157080"/>
                    <a:gd name="connsiteX2" fmla="*/ 309190 w 721051"/>
                    <a:gd name="connsiteY2" fmla="*/ 771312 h 1157080"/>
                    <a:gd name="connsiteX3" fmla="*/ 720855 w 721051"/>
                    <a:gd name="connsiteY3" fmla="*/ 375489 h 1157080"/>
                    <a:gd name="connsiteX4" fmla="*/ 620104 w 721051"/>
                    <a:gd name="connsiteY4" fmla="*/ -184 h 1157080"/>
                    <a:gd name="connsiteX5" fmla="*/ 125985 w 721051"/>
                    <a:gd name="connsiteY5" fmla="*/ 659907 h 1157080"/>
                    <a:gd name="connsiteX6" fmla="*/ -196 w 721051"/>
                    <a:gd name="connsiteY6" fmla="*/ 1114745 h 1157080"/>
                    <a:gd name="connsiteX7" fmla="*/ 49369 w 721051"/>
                    <a:gd name="connsiteY7" fmla="*/ 1146707 h 11570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721051" h="1157080">
                      <a:moveTo>
                        <a:pt x="49369" y="1146707"/>
                      </a:moveTo>
                      <a:cubicBezTo>
                        <a:pt x="89206" y="1159492"/>
                        <a:pt x="95691" y="1156620"/>
                        <a:pt x="95691" y="1156620"/>
                      </a:cubicBezTo>
                      <a:cubicBezTo>
                        <a:pt x="95691" y="1156620"/>
                        <a:pt x="289549" y="803645"/>
                        <a:pt x="309190" y="771312"/>
                      </a:cubicBezTo>
                      <a:cubicBezTo>
                        <a:pt x="328830" y="738979"/>
                        <a:pt x="720855" y="375489"/>
                        <a:pt x="720855" y="375489"/>
                      </a:cubicBezTo>
                      <a:lnTo>
                        <a:pt x="620104" y="-184"/>
                      </a:lnTo>
                      <a:cubicBezTo>
                        <a:pt x="620104" y="-184"/>
                        <a:pt x="174161" y="576944"/>
                        <a:pt x="125985" y="659907"/>
                      </a:cubicBezTo>
                      <a:cubicBezTo>
                        <a:pt x="46497" y="796790"/>
                        <a:pt x="-196" y="1114745"/>
                        <a:pt x="-196" y="1114745"/>
                      </a:cubicBezTo>
                      <a:cubicBezTo>
                        <a:pt x="13321" y="1129461"/>
                        <a:pt x="30386" y="1140463"/>
                        <a:pt x="49369" y="1146707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46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7" name="Freeform: Shape 46">
                  <a:extLst>
                    <a:ext uri="{FF2B5EF4-FFF2-40B4-BE49-F238E27FC236}">
                      <a16:creationId xmlns:a16="http://schemas.microsoft.com/office/drawing/2014/main" id="{CFFFCC39-2A7D-8224-3E1A-FF0152050837}"/>
                    </a:ext>
                  </a:extLst>
                </p:cNvPr>
                <p:cNvSpPr/>
                <p:nvPr/>
              </p:nvSpPr>
              <p:spPr>
                <a:xfrm>
                  <a:off x="3697901" y="3216852"/>
                  <a:ext cx="594520" cy="1149863"/>
                </a:xfrm>
                <a:custGeom>
                  <a:avLst/>
                  <a:gdLst>
                    <a:gd name="connsiteX0" fmla="*/ 770331 w 771126"/>
                    <a:gd name="connsiteY0" fmla="*/ 606992 h 1491437"/>
                    <a:gd name="connsiteX1" fmla="*/ 758380 w 771126"/>
                    <a:gd name="connsiteY1" fmla="*/ 858939 h 1491437"/>
                    <a:gd name="connsiteX2" fmla="*/ 757268 w 771126"/>
                    <a:gd name="connsiteY2" fmla="*/ 874596 h 1491437"/>
                    <a:gd name="connsiteX3" fmla="*/ 744437 w 771126"/>
                    <a:gd name="connsiteY3" fmla="*/ 1037186 h 1491437"/>
                    <a:gd name="connsiteX4" fmla="*/ 738276 w 771126"/>
                    <a:gd name="connsiteY4" fmla="*/ 1100509 h 1491437"/>
                    <a:gd name="connsiteX5" fmla="*/ 737952 w 771126"/>
                    <a:gd name="connsiteY5" fmla="*/ 1103288 h 1491437"/>
                    <a:gd name="connsiteX6" fmla="*/ 736006 w 771126"/>
                    <a:gd name="connsiteY6" fmla="*/ 1127190 h 1491437"/>
                    <a:gd name="connsiteX7" fmla="*/ 691908 w 771126"/>
                    <a:gd name="connsiteY7" fmla="*/ 1487207 h 1491437"/>
                    <a:gd name="connsiteX8" fmla="*/ 676575 w 771126"/>
                    <a:gd name="connsiteY8" fmla="*/ 1491097 h 1491437"/>
                    <a:gd name="connsiteX9" fmla="*/ 339905 w 771126"/>
                    <a:gd name="connsiteY9" fmla="*/ 1468585 h 1491437"/>
                    <a:gd name="connsiteX10" fmla="*/ 40386 w 771126"/>
                    <a:gd name="connsiteY10" fmla="*/ 1344395 h 1491437"/>
                    <a:gd name="connsiteX11" fmla="*/ -53 w 771126"/>
                    <a:gd name="connsiteY11" fmla="*/ 1300899 h 1491437"/>
                    <a:gd name="connsiteX12" fmla="*/ 12315 w 771126"/>
                    <a:gd name="connsiteY12" fmla="*/ 1229192 h 1491437"/>
                    <a:gd name="connsiteX13" fmla="*/ 76657 w 771126"/>
                    <a:gd name="connsiteY13" fmla="*/ 726226 h 1491437"/>
                    <a:gd name="connsiteX14" fmla="*/ 86338 w 771126"/>
                    <a:gd name="connsiteY14" fmla="*/ 608335 h 1491437"/>
                    <a:gd name="connsiteX15" fmla="*/ 138543 w 771126"/>
                    <a:gd name="connsiteY15" fmla="*/ 326789 h 1491437"/>
                    <a:gd name="connsiteX16" fmla="*/ 327769 w 771126"/>
                    <a:gd name="connsiteY16" fmla="*/ 450 h 1491437"/>
                    <a:gd name="connsiteX17" fmla="*/ 447419 w 771126"/>
                    <a:gd name="connsiteY17" fmla="*/ 64235 h 1491437"/>
                    <a:gd name="connsiteX18" fmla="*/ 595650 w 771126"/>
                    <a:gd name="connsiteY18" fmla="*/ 99394 h 1491437"/>
                    <a:gd name="connsiteX19" fmla="*/ 639100 w 771126"/>
                    <a:gd name="connsiteY19" fmla="*/ 147476 h 1491437"/>
                    <a:gd name="connsiteX20" fmla="*/ 763105 w 771126"/>
                    <a:gd name="connsiteY20" fmla="*/ 405907 h 1491437"/>
                    <a:gd name="connsiteX21" fmla="*/ 766069 w 771126"/>
                    <a:gd name="connsiteY21" fmla="*/ 433238 h 1491437"/>
                    <a:gd name="connsiteX22" fmla="*/ 770331 w 771126"/>
                    <a:gd name="connsiteY22" fmla="*/ 606992 h 14914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771126" h="1491437">
                      <a:moveTo>
                        <a:pt x="770331" y="606992"/>
                      </a:moveTo>
                      <a:cubicBezTo>
                        <a:pt x="768941" y="684119"/>
                        <a:pt x="764448" y="770834"/>
                        <a:pt x="758380" y="858939"/>
                      </a:cubicBezTo>
                      <a:lnTo>
                        <a:pt x="757268" y="874596"/>
                      </a:lnTo>
                      <a:cubicBezTo>
                        <a:pt x="753424" y="929163"/>
                        <a:pt x="749208" y="983870"/>
                        <a:pt x="744437" y="1037186"/>
                      </a:cubicBezTo>
                      <a:cubicBezTo>
                        <a:pt x="742492" y="1058587"/>
                        <a:pt x="740453" y="1079696"/>
                        <a:pt x="738276" y="1100509"/>
                      </a:cubicBezTo>
                      <a:lnTo>
                        <a:pt x="737952" y="1103288"/>
                      </a:lnTo>
                      <a:cubicBezTo>
                        <a:pt x="737952" y="1111070"/>
                        <a:pt x="736840" y="1119501"/>
                        <a:pt x="736006" y="1127190"/>
                      </a:cubicBezTo>
                      <a:cubicBezTo>
                        <a:pt x="716319" y="1326932"/>
                        <a:pt x="695706" y="1484798"/>
                        <a:pt x="691908" y="1487207"/>
                      </a:cubicBezTo>
                      <a:cubicBezTo>
                        <a:pt x="687461" y="1490356"/>
                        <a:pt x="681995" y="1491746"/>
                        <a:pt x="676575" y="1491097"/>
                      </a:cubicBezTo>
                      <a:cubicBezTo>
                        <a:pt x="624185" y="1484520"/>
                        <a:pt x="467847" y="1496425"/>
                        <a:pt x="339905" y="1468585"/>
                      </a:cubicBezTo>
                      <a:cubicBezTo>
                        <a:pt x="231928" y="1445795"/>
                        <a:pt x="138913" y="1402622"/>
                        <a:pt x="40386" y="1344395"/>
                      </a:cubicBezTo>
                      <a:cubicBezTo>
                        <a:pt x="27323" y="1336659"/>
                        <a:pt x="-2508" y="1316185"/>
                        <a:pt x="-53" y="1300899"/>
                      </a:cubicBezTo>
                      <a:cubicBezTo>
                        <a:pt x="2309" y="1284084"/>
                        <a:pt x="6710" y="1259764"/>
                        <a:pt x="12315" y="1229192"/>
                      </a:cubicBezTo>
                      <a:cubicBezTo>
                        <a:pt x="31724" y="1122929"/>
                        <a:pt x="65215" y="940141"/>
                        <a:pt x="76657" y="726226"/>
                      </a:cubicBezTo>
                      <a:cubicBezTo>
                        <a:pt x="78880" y="686389"/>
                        <a:pt x="82122" y="647015"/>
                        <a:pt x="86338" y="608335"/>
                      </a:cubicBezTo>
                      <a:cubicBezTo>
                        <a:pt x="96158" y="513241"/>
                        <a:pt x="113622" y="419091"/>
                        <a:pt x="138543" y="326789"/>
                      </a:cubicBezTo>
                      <a:cubicBezTo>
                        <a:pt x="182410" y="168784"/>
                        <a:pt x="246891" y="47791"/>
                        <a:pt x="327769" y="450"/>
                      </a:cubicBezTo>
                      <a:cubicBezTo>
                        <a:pt x="338331" y="-5434"/>
                        <a:pt x="395214" y="30744"/>
                        <a:pt x="447419" y="64235"/>
                      </a:cubicBezTo>
                      <a:cubicBezTo>
                        <a:pt x="491425" y="92408"/>
                        <a:pt x="543677" y="104804"/>
                        <a:pt x="595650" y="99394"/>
                      </a:cubicBezTo>
                      <a:lnTo>
                        <a:pt x="639100" y="147476"/>
                      </a:lnTo>
                      <a:cubicBezTo>
                        <a:pt x="691768" y="208668"/>
                        <a:pt x="747818" y="290148"/>
                        <a:pt x="763105" y="405907"/>
                      </a:cubicBezTo>
                      <a:cubicBezTo>
                        <a:pt x="764263" y="414477"/>
                        <a:pt x="765235" y="423556"/>
                        <a:pt x="766069" y="433238"/>
                      </a:cubicBezTo>
                      <a:cubicBezTo>
                        <a:pt x="770470" y="491043"/>
                        <a:pt x="771860" y="549039"/>
                        <a:pt x="770331" y="606992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46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8" name="Freeform: Shape 47">
                  <a:extLst>
                    <a:ext uri="{FF2B5EF4-FFF2-40B4-BE49-F238E27FC236}">
                      <a16:creationId xmlns:a16="http://schemas.microsoft.com/office/drawing/2014/main" id="{34295C2D-E7E1-8725-1E0A-1778CA4BC286}"/>
                    </a:ext>
                  </a:extLst>
                </p:cNvPr>
                <p:cNvSpPr/>
                <p:nvPr/>
              </p:nvSpPr>
              <p:spPr>
                <a:xfrm>
                  <a:off x="4015646" y="3482618"/>
                  <a:ext cx="276820" cy="408668"/>
                </a:xfrm>
                <a:custGeom>
                  <a:avLst/>
                  <a:gdLst>
                    <a:gd name="connsiteX0" fmla="*/ 358199 w 359051"/>
                    <a:gd name="connsiteY0" fmla="*/ 262278 h 530065"/>
                    <a:gd name="connsiteX1" fmla="*/ 346247 w 359051"/>
                    <a:gd name="connsiteY1" fmla="*/ 514224 h 530065"/>
                    <a:gd name="connsiteX2" fmla="*/ 345135 w 359051"/>
                    <a:gd name="connsiteY2" fmla="*/ 529881 h 530065"/>
                    <a:gd name="connsiteX3" fmla="*/ -196 w 359051"/>
                    <a:gd name="connsiteY3" fmla="*/ -184 h 530065"/>
                    <a:gd name="connsiteX4" fmla="*/ 354122 w 359051"/>
                    <a:gd name="connsiteY4" fmla="*/ 88523 h 530065"/>
                    <a:gd name="connsiteX5" fmla="*/ 358199 w 359051"/>
                    <a:gd name="connsiteY5" fmla="*/ 262278 h 5300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59051" h="530065">
                      <a:moveTo>
                        <a:pt x="358199" y="262278"/>
                      </a:moveTo>
                      <a:cubicBezTo>
                        <a:pt x="356809" y="339404"/>
                        <a:pt x="352316" y="426119"/>
                        <a:pt x="346247" y="514224"/>
                      </a:cubicBezTo>
                      <a:lnTo>
                        <a:pt x="345135" y="529881"/>
                      </a:lnTo>
                      <a:cubicBezTo>
                        <a:pt x="45894" y="342600"/>
                        <a:pt x="-196" y="-184"/>
                        <a:pt x="-196" y="-184"/>
                      </a:cubicBezTo>
                      <a:cubicBezTo>
                        <a:pt x="147015" y="6255"/>
                        <a:pt x="263840" y="40116"/>
                        <a:pt x="354122" y="88523"/>
                      </a:cubicBezTo>
                      <a:cubicBezTo>
                        <a:pt x="358430" y="146333"/>
                        <a:pt x="359820" y="204329"/>
                        <a:pt x="358199" y="262278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46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9" name="Freeform: Shape 48">
                  <a:extLst>
                    <a:ext uri="{FF2B5EF4-FFF2-40B4-BE49-F238E27FC236}">
                      <a16:creationId xmlns:a16="http://schemas.microsoft.com/office/drawing/2014/main" id="{EB2E49D9-0996-71E3-E64B-7A906425B583}"/>
                    </a:ext>
                  </a:extLst>
                </p:cNvPr>
                <p:cNvSpPr/>
                <p:nvPr/>
              </p:nvSpPr>
              <p:spPr>
                <a:xfrm>
                  <a:off x="3995096" y="3341170"/>
                  <a:ext cx="1026004" cy="337429"/>
                </a:xfrm>
                <a:custGeom>
                  <a:avLst/>
                  <a:gdLst>
                    <a:gd name="connsiteX0" fmla="*/ 1322413 w 1330784"/>
                    <a:gd name="connsiteY0" fmla="*/ 131031 h 437664"/>
                    <a:gd name="connsiteX1" fmla="*/ 1282993 w 1330784"/>
                    <a:gd name="connsiteY1" fmla="*/ 91982 h 437664"/>
                    <a:gd name="connsiteX2" fmla="*/ 798092 w 1330784"/>
                    <a:gd name="connsiteY2" fmla="*/ 207787 h 437664"/>
                    <a:gd name="connsiteX3" fmla="*/ 318982 w 1330784"/>
                    <a:gd name="connsiteY3" fmla="*/ 36395 h 437664"/>
                    <a:gd name="connsiteX4" fmla="*/ 65136 w 1330784"/>
                    <a:gd name="connsiteY4" fmla="*/ 29632 h 437664"/>
                    <a:gd name="connsiteX5" fmla="*/ 8021 w 1330784"/>
                    <a:gd name="connsiteY5" fmla="*/ 234654 h 437664"/>
                    <a:gd name="connsiteX6" fmla="*/ 173530 w 1330784"/>
                    <a:gd name="connsiteY6" fmla="*/ 380523 h 437664"/>
                    <a:gd name="connsiteX7" fmla="*/ 784983 w 1330784"/>
                    <a:gd name="connsiteY7" fmla="*/ 435878 h 437664"/>
                    <a:gd name="connsiteX8" fmla="*/ 1329639 w 1330784"/>
                    <a:gd name="connsiteY8" fmla="*/ 194539 h 437664"/>
                    <a:gd name="connsiteX9" fmla="*/ 1322413 w 1330784"/>
                    <a:gd name="connsiteY9" fmla="*/ 131031 h 4376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330784" h="437664">
                      <a:moveTo>
                        <a:pt x="1322413" y="131031"/>
                      </a:moveTo>
                      <a:cubicBezTo>
                        <a:pt x="1306988" y="89341"/>
                        <a:pt x="1282993" y="91982"/>
                        <a:pt x="1282993" y="91982"/>
                      </a:cubicBezTo>
                      <a:cubicBezTo>
                        <a:pt x="1282993" y="91982"/>
                        <a:pt x="838022" y="202877"/>
                        <a:pt x="798092" y="207787"/>
                      </a:cubicBezTo>
                      <a:cubicBezTo>
                        <a:pt x="758163" y="212697"/>
                        <a:pt x="318982" y="36395"/>
                        <a:pt x="318982" y="36395"/>
                      </a:cubicBezTo>
                      <a:cubicBezTo>
                        <a:pt x="318982" y="36395"/>
                        <a:pt x="146107" y="-41195"/>
                        <a:pt x="65136" y="29632"/>
                      </a:cubicBezTo>
                      <a:cubicBezTo>
                        <a:pt x="-5227" y="91194"/>
                        <a:pt x="-8423" y="169154"/>
                        <a:pt x="8021" y="234654"/>
                      </a:cubicBezTo>
                      <a:cubicBezTo>
                        <a:pt x="27939" y="312693"/>
                        <a:pt x="93625" y="370577"/>
                        <a:pt x="173530" y="380523"/>
                      </a:cubicBezTo>
                      <a:cubicBezTo>
                        <a:pt x="352704" y="403359"/>
                        <a:pt x="710173" y="446300"/>
                        <a:pt x="784983" y="435878"/>
                      </a:cubicBezTo>
                      <a:cubicBezTo>
                        <a:pt x="951743" y="412717"/>
                        <a:pt x="1329639" y="194539"/>
                        <a:pt x="1329639" y="194539"/>
                      </a:cubicBezTo>
                      <a:cubicBezTo>
                        <a:pt x="1332141" y="173097"/>
                        <a:pt x="1329686" y="151362"/>
                        <a:pt x="1322413" y="13103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46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50" name="Graphic 2">
                <a:extLst>
                  <a:ext uri="{FF2B5EF4-FFF2-40B4-BE49-F238E27FC236}">
                    <a16:creationId xmlns:a16="http://schemas.microsoft.com/office/drawing/2014/main" id="{7833075B-CF98-BFFB-EDF5-0A6DA64794E7}"/>
                  </a:ext>
                </a:extLst>
              </p:cNvPr>
              <p:cNvGrpSpPr/>
              <p:nvPr/>
            </p:nvGrpSpPr>
            <p:grpSpPr>
              <a:xfrm>
                <a:off x="4375676" y="1510952"/>
                <a:ext cx="1736307" cy="2852531"/>
                <a:chOff x="7718374" y="304475"/>
                <a:chExt cx="2252087" cy="3699892"/>
              </a:xfrm>
            </p:grpSpPr>
            <p:sp>
              <p:nvSpPr>
                <p:cNvPr id="51" name="Freeform: Shape 50">
                  <a:extLst>
                    <a:ext uri="{FF2B5EF4-FFF2-40B4-BE49-F238E27FC236}">
                      <a16:creationId xmlns:a16="http://schemas.microsoft.com/office/drawing/2014/main" id="{9488ADD4-DCA4-2107-3A2D-B241D2E667C3}"/>
                    </a:ext>
                  </a:extLst>
                </p:cNvPr>
                <p:cNvSpPr/>
                <p:nvPr/>
              </p:nvSpPr>
              <p:spPr>
                <a:xfrm>
                  <a:off x="9695198" y="3684698"/>
                  <a:ext cx="275263" cy="319669"/>
                </a:xfrm>
                <a:custGeom>
                  <a:avLst/>
                  <a:gdLst>
                    <a:gd name="connsiteX0" fmla="*/ 223761 w 275263"/>
                    <a:gd name="connsiteY0" fmla="*/ 26961 h 319669"/>
                    <a:gd name="connsiteX1" fmla="*/ 273511 w 275263"/>
                    <a:gd name="connsiteY1" fmla="*/ 124979 h 319669"/>
                    <a:gd name="connsiteX2" fmla="*/ 198098 w 275263"/>
                    <a:gd name="connsiteY2" fmla="*/ 242591 h 319669"/>
                    <a:gd name="connsiteX3" fmla="*/ 133247 w 275263"/>
                    <a:gd name="connsiteY3" fmla="*/ 319486 h 319669"/>
                    <a:gd name="connsiteX4" fmla="*/ 3916 w 275263"/>
                    <a:gd name="connsiteY4" fmla="*/ 319486 h 319669"/>
                    <a:gd name="connsiteX5" fmla="*/ 32173 w 275263"/>
                    <a:gd name="connsiteY5" fmla="*/ 273904 h 319669"/>
                    <a:gd name="connsiteX6" fmla="*/ 95588 w 275263"/>
                    <a:gd name="connsiteY6" fmla="*/ 150595 h 319669"/>
                    <a:gd name="connsiteX7" fmla="*/ 100220 w 275263"/>
                    <a:gd name="connsiteY7" fmla="*/ 23950 h 319669"/>
                    <a:gd name="connsiteX8" fmla="*/ 202730 w 275263"/>
                    <a:gd name="connsiteY8" fmla="*/ -184 h 3196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75263" h="319669">
                      <a:moveTo>
                        <a:pt x="223761" y="26961"/>
                      </a:moveTo>
                      <a:cubicBezTo>
                        <a:pt x="223761" y="26961"/>
                        <a:pt x="285555" y="84261"/>
                        <a:pt x="273511" y="124979"/>
                      </a:cubicBezTo>
                      <a:cubicBezTo>
                        <a:pt x="261468" y="165696"/>
                        <a:pt x="205649" y="192794"/>
                        <a:pt x="198098" y="242591"/>
                      </a:cubicBezTo>
                      <a:cubicBezTo>
                        <a:pt x="190548" y="292387"/>
                        <a:pt x="160439" y="319486"/>
                        <a:pt x="133247" y="319486"/>
                      </a:cubicBezTo>
                      <a:lnTo>
                        <a:pt x="3916" y="319486"/>
                      </a:lnTo>
                      <a:cubicBezTo>
                        <a:pt x="3916" y="319486"/>
                        <a:pt x="-16096" y="284466"/>
                        <a:pt x="32173" y="273904"/>
                      </a:cubicBezTo>
                      <a:cubicBezTo>
                        <a:pt x="80440" y="263343"/>
                        <a:pt x="98598" y="204885"/>
                        <a:pt x="95588" y="150595"/>
                      </a:cubicBezTo>
                      <a:cubicBezTo>
                        <a:pt x="92576" y="96305"/>
                        <a:pt x="100220" y="23950"/>
                        <a:pt x="100220" y="23950"/>
                      </a:cubicBezTo>
                      <a:lnTo>
                        <a:pt x="202730" y="-184"/>
                      </a:lnTo>
                      <a:close/>
                    </a:path>
                  </a:pathLst>
                </a:custGeom>
                <a:solidFill>
                  <a:srgbClr val="363636"/>
                </a:solidFill>
                <a:ln w="46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2" name="Freeform: Shape 51">
                  <a:extLst>
                    <a:ext uri="{FF2B5EF4-FFF2-40B4-BE49-F238E27FC236}">
                      <a16:creationId xmlns:a16="http://schemas.microsoft.com/office/drawing/2014/main" id="{9410B09D-FF0B-1D3C-6E62-02E27245A00A}"/>
                    </a:ext>
                  </a:extLst>
                </p:cNvPr>
                <p:cNvSpPr/>
                <p:nvPr/>
              </p:nvSpPr>
              <p:spPr>
                <a:xfrm>
                  <a:off x="8797556" y="3812943"/>
                  <a:ext cx="367383" cy="191377"/>
                </a:xfrm>
                <a:custGeom>
                  <a:avLst/>
                  <a:gdLst>
                    <a:gd name="connsiteX0" fmla="*/ 350972 w 367383"/>
                    <a:gd name="connsiteY0" fmla="*/ 184431 h 191377"/>
                    <a:gd name="connsiteX1" fmla="*/ 292421 w 367383"/>
                    <a:gd name="connsiteY1" fmla="*/ 191194 h 191377"/>
                    <a:gd name="connsiteX2" fmla="*/ -196 w 367383"/>
                    <a:gd name="connsiteY2" fmla="*/ 191194 h 191377"/>
                    <a:gd name="connsiteX3" fmla="*/ 55391 w 367383"/>
                    <a:gd name="connsiteY3" fmla="*/ 143760 h 191377"/>
                    <a:gd name="connsiteX4" fmla="*/ 223910 w 367383"/>
                    <a:gd name="connsiteY4" fmla="*/ 34439 h 191377"/>
                    <a:gd name="connsiteX5" fmla="*/ 225717 w 367383"/>
                    <a:gd name="connsiteY5" fmla="*/ 27677 h 191377"/>
                    <a:gd name="connsiteX6" fmla="*/ 362923 w 367383"/>
                    <a:gd name="connsiteY6" fmla="*/ 50235 h 191377"/>
                    <a:gd name="connsiteX7" fmla="*/ 363803 w 367383"/>
                    <a:gd name="connsiteY7" fmla="*/ 58249 h 191377"/>
                    <a:gd name="connsiteX8" fmla="*/ 350972 w 367383"/>
                    <a:gd name="connsiteY8" fmla="*/ 184431 h 191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67383" h="191377">
                      <a:moveTo>
                        <a:pt x="350972" y="184431"/>
                      </a:moveTo>
                      <a:cubicBezTo>
                        <a:pt x="344719" y="187581"/>
                        <a:pt x="322669" y="189758"/>
                        <a:pt x="292421" y="191194"/>
                      </a:cubicBezTo>
                      <a:lnTo>
                        <a:pt x="-196" y="191194"/>
                      </a:lnTo>
                      <a:cubicBezTo>
                        <a:pt x="823" y="182532"/>
                        <a:pt x="7632" y="151496"/>
                        <a:pt x="55391" y="143760"/>
                      </a:cubicBezTo>
                      <a:cubicBezTo>
                        <a:pt x="109448" y="135005"/>
                        <a:pt x="203065" y="103552"/>
                        <a:pt x="223910" y="34439"/>
                      </a:cubicBezTo>
                      <a:cubicBezTo>
                        <a:pt x="224606" y="32216"/>
                        <a:pt x="225207" y="29960"/>
                        <a:pt x="225717" y="27677"/>
                      </a:cubicBezTo>
                      <a:cubicBezTo>
                        <a:pt x="242300" y="-46207"/>
                        <a:pt x="362923" y="50235"/>
                        <a:pt x="362923" y="50235"/>
                      </a:cubicBezTo>
                      <a:cubicBezTo>
                        <a:pt x="362923" y="50235"/>
                        <a:pt x="363294" y="53200"/>
                        <a:pt x="363803" y="58249"/>
                      </a:cubicBezTo>
                      <a:cubicBezTo>
                        <a:pt x="366722" y="85394"/>
                        <a:pt x="373856" y="173036"/>
                        <a:pt x="350972" y="184431"/>
                      </a:cubicBezTo>
                      <a:close/>
                    </a:path>
                  </a:pathLst>
                </a:custGeom>
                <a:solidFill>
                  <a:srgbClr val="363636"/>
                </a:solidFill>
                <a:ln w="46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3" name="Freeform: Shape 52">
                  <a:extLst>
                    <a:ext uri="{FF2B5EF4-FFF2-40B4-BE49-F238E27FC236}">
                      <a16:creationId xmlns:a16="http://schemas.microsoft.com/office/drawing/2014/main" id="{28E70226-0B7D-A3DF-E062-A0C83B0023CE}"/>
                    </a:ext>
                  </a:extLst>
                </p:cNvPr>
                <p:cNvSpPr/>
                <p:nvPr/>
              </p:nvSpPr>
              <p:spPr>
                <a:xfrm>
                  <a:off x="8867548" y="1989908"/>
                  <a:ext cx="511952" cy="1884528"/>
                </a:xfrm>
                <a:custGeom>
                  <a:avLst/>
                  <a:gdLst>
                    <a:gd name="connsiteX0" fmla="*/ -196 w 511952"/>
                    <a:gd name="connsiteY0" fmla="*/ 31500 h 1884528"/>
                    <a:gd name="connsiteX1" fmla="*/ 39641 w 511952"/>
                    <a:gd name="connsiteY1" fmla="*/ 534791 h 1884528"/>
                    <a:gd name="connsiteX2" fmla="*/ 107596 w 511952"/>
                    <a:gd name="connsiteY2" fmla="*/ 1453221 h 1884528"/>
                    <a:gd name="connsiteX3" fmla="*/ 137752 w 511952"/>
                    <a:gd name="connsiteY3" fmla="*/ 1845246 h 1884528"/>
                    <a:gd name="connsiteX4" fmla="*/ 309654 w 511952"/>
                    <a:gd name="connsiteY4" fmla="*/ 1878412 h 1884528"/>
                    <a:gd name="connsiteX5" fmla="*/ 440930 w 511952"/>
                    <a:gd name="connsiteY5" fmla="*/ 1169683 h 1884528"/>
                    <a:gd name="connsiteX6" fmla="*/ 442274 w 511952"/>
                    <a:gd name="connsiteY6" fmla="*/ 1151710 h 1884528"/>
                    <a:gd name="connsiteX7" fmla="*/ 511757 w 511952"/>
                    <a:gd name="connsiteY7" fmla="*/ -184 h 18845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11952" h="1884528">
                      <a:moveTo>
                        <a:pt x="-196" y="31500"/>
                      </a:moveTo>
                      <a:cubicBezTo>
                        <a:pt x="-196" y="31500"/>
                        <a:pt x="18101" y="260054"/>
                        <a:pt x="39641" y="534791"/>
                      </a:cubicBezTo>
                      <a:cubicBezTo>
                        <a:pt x="68917" y="907963"/>
                        <a:pt x="104122" y="1366413"/>
                        <a:pt x="107596" y="1453221"/>
                      </a:cubicBezTo>
                      <a:cubicBezTo>
                        <a:pt x="113618" y="1604046"/>
                        <a:pt x="137752" y="1845246"/>
                        <a:pt x="137752" y="1845246"/>
                      </a:cubicBezTo>
                      <a:cubicBezTo>
                        <a:pt x="137752" y="1845246"/>
                        <a:pt x="195006" y="1902546"/>
                        <a:pt x="309654" y="1878412"/>
                      </a:cubicBezTo>
                      <a:cubicBezTo>
                        <a:pt x="309654" y="1878412"/>
                        <a:pt x="411562" y="1534053"/>
                        <a:pt x="440930" y="1169683"/>
                      </a:cubicBezTo>
                      <a:cubicBezTo>
                        <a:pt x="441394" y="1163708"/>
                        <a:pt x="441857" y="1157685"/>
                        <a:pt x="442274" y="1151710"/>
                      </a:cubicBezTo>
                      <a:cubicBezTo>
                        <a:pt x="469419" y="780808"/>
                        <a:pt x="511757" y="-184"/>
                        <a:pt x="511757" y="-184"/>
                      </a:cubicBezTo>
                      <a:close/>
                    </a:path>
                  </a:pathLst>
                </a:custGeom>
                <a:solidFill>
                  <a:srgbClr val="D9D9D9"/>
                </a:solidFill>
                <a:ln w="46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4" name="Freeform: Shape 53">
                  <a:extLst>
                    <a:ext uri="{FF2B5EF4-FFF2-40B4-BE49-F238E27FC236}">
                      <a16:creationId xmlns:a16="http://schemas.microsoft.com/office/drawing/2014/main" id="{EBD8E92A-4649-3780-590A-376E20AE81EE}"/>
                    </a:ext>
                  </a:extLst>
                </p:cNvPr>
                <p:cNvSpPr/>
                <p:nvPr/>
              </p:nvSpPr>
              <p:spPr>
                <a:xfrm>
                  <a:off x="8867548" y="1989954"/>
                  <a:ext cx="511952" cy="1169866"/>
                </a:xfrm>
                <a:custGeom>
                  <a:avLst/>
                  <a:gdLst>
                    <a:gd name="connsiteX0" fmla="*/ -196 w 511952"/>
                    <a:gd name="connsiteY0" fmla="*/ 31454 h 1169866"/>
                    <a:gd name="connsiteX1" fmla="*/ 39641 w 511952"/>
                    <a:gd name="connsiteY1" fmla="*/ 534745 h 1169866"/>
                    <a:gd name="connsiteX2" fmla="*/ 440930 w 511952"/>
                    <a:gd name="connsiteY2" fmla="*/ 1169683 h 1169866"/>
                    <a:gd name="connsiteX3" fmla="*/ 442274 w 511952"/>
                    <a:gd name="connsiteY3" fmla="*/ 1151710 h 1169866"/>
                    <a:gd name="connsiteX4" fmla="*/ 511757 w 511952"/>
                    <a:gd name="connsiteY4" fmla="*/ -184 h 11698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11952" h="1169866">
                      <a:moveTo>
                        <a:pt x="-196" y="31454"/>
                      </a:moveTo>
                      <a:cubicBezTo>
                        <a:pt x="-196" y="31454"/>
                        <a:pt x="18101" y="260008"/>
                        <a:pt x="39641" y="534745"/>
                      </a:cubicBezTo>
                      <a:lnTo>
                        <a:pt x="440930" y="1169683"/>
                      </a:lnTo>
                      <a:cubicBezTo>
                        <a:pt x="441394" y="1163707"/>
                        <a:pt x="441857" y="1157685"/>
                        <a:pt x="442274" y="1151710"/>
                      </a:cubicBezTo>
                      <a:cubicBezTo>
                        <a:pt x="469419" y="780808"/>
                        <a:pt x="511757" y="-184"/>
                        <a:pt x="511757" y="-184"/>
                      </a:cubicBezTo>
                      <a:close/>
                    </a:path>
                  </a:pathLst>
                </a:custGeom>
                <a:solidFill>
                  <a:srgbClr val="D9D9D9"/>
                </a:solidFill>
                <a:ln w="46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5" name="Freeform: Shape 54">
                  <a:extLst>
                    <a:ext uri="{FF2B5EF4-FFF2-40B4-BE49-F238E27FC236}">
                      <a16:creationId xmlns:a16="http://schemas.microsoft.com/office/drawing/2014/main" id="{369A8BB1-DB55-C110-F514-520929C56023}"/>
                    </a:ext>
                  </a:extLst>
                </p:cNvPr>
                <p:cNvSpPr/>
                <p:nvPr/>
              </p:nvSpPr>
              <p:spPr>
                <a:xfrm>
                  <a:off x="8951207" y="1899487"/>
                  <a:ext cx="967948" cy="1863495"/>
                </a:xfrm>
                <a:custGeom>
                  <a:avLst/>
                  <a:gdLst>
                    <a:gd name="connsiteX0" fmla="*/ -196 w 967948"/>
                    <a:gd name="connsiteY0" fmla="*/ 149066 h 1863495"/>
                    <a:gd name="connsiteX1" fmla="*/ 547100 w 967948"/>
                    <a:gd name="connsiteY1" fmla="*/ 1365765 h 1863495"/>
                    <a:gd name="connsiteX2" fmla="*/ 832028 w 967948"/>
                    <a:gd name="connsiteY2" fmla="*/ 1863311 h 1863495"/>
                    <a:gd name="connsiteX3" fmla="*/ 967752 w 967948"/>
                    <a:gd name="connsiteY3" fmla="*/ 1779653 h 1863495"/>
                    <a:gd name="connsiteX4" fmla="*/ 739337 w 967948"/>
                    <a:gd name="connsiteY4" fmla="*/ 845613 h 1863495"/>
                    <a:gd name="connsiteX5" fmla="*/ 556134 w 967948"/>
                    <a:gd name="connsiteY5" fmla="*/ 323191 h 1863495"/>
                    <a:gd name="connsiteX6" fmla="*/ 526719 w 967948"/>
                    <a:gd name="connsiteY6" fmla="*/ -184 h 18634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67948" h="1863495">
                      <a:moveTo>
                        <a:pt x="-196" y="149066"/>
                      </a:moveTo>
                      <a:cubicBezTo>
                        <a:pt x="-196" y="149066"/>
                        <a:pt x="329989" y="976798"/>
                        <a:pt x="547100" y="1365765"/>
                      </a:cubicBezTo>
                      <a:cubicBezTo>
                        <a:pt x="764213" y="1754732"/>
                        <a:pt x="832028" y="1863311"/>
                        <a:pt x="832028" y="1863311"/>
                      </a:cubicBezTo>
                      <a:cubicBezTo>
                        <a:pt x="832028" y="1863311"/>
                        <a:pt x="956450" y="1813561"/>
                        <a:pt x="967752" y="1779653"/>
                      </a:cubicBezTo>
                      <a:cubicBezTo>
                        <a:pt x="967752" y="1779653"/>
                        <a:pt x="884743" y="1028678"/>
                        <a:pt x="739337" y="845613"/>
                      </a:cubicBezTo>
                      <a:cubicBezTo>
                        <a:pt x="657162" y="742176"/>
                        <a:pt x="560673" y="431771"/>
                        <a:pt x="556134" y="323191"/>
                      </a:cubicBezTo>
                      <a:cubicBezTo>
                        <a:pt x="551594" y="214612"/>
                        <a:pt x="526719" y="-184"/>
                        <a:pt x="526719" y="-184"/>
                      </a:cubicBezTo>
                      <a:close/>
                    </a:path>
                  </a:pathLst>
                </a:custGeom>
                <a:solidFill>
                  <a:srgbClr val="D9D9D9"/>
                </a:solidFill>
                <a:ln w="46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6" name="Freeform: Shape 55">
                  <a:extLst>
                    <a:ext uri="{FF2B5EF4-FFF2-40B4-BE49-F238E27FC236}">
                      <a16:creationId xmlns:a16="http://schemas.microsoft.com/office/drawing/2014/main" id="{CFF002A2-97A8-771E-7B40-13F14ADE8A81}"/>
                    </a:ext>
                  </a:extLst>
                </p:cNvPr>
                <p:cNvSpPr/>
                <p:nvPr/>
              </p:nvSpPr>
              <p:spPr>
                <a:xfrm>
                  <a:off x="7718374" y="1580333"/>
                  <a:ext cx="237888" cy="126061"/>
                </a:xfrm>
                <a:custGeom>
                  <a:avLst/>
                  <a:gdLst>
                    <a:gd name="connsiteX0" fmla="*/ 214197 w 237888"/>
                    <a:gd name="connsiteY0" fmla="*/ 19265 h 126061"/>
                    <a:gd name="connsiteX1" fmla="*/ 109555 w 237888"/>
                    <a:gd name="connsiteY1" fmla="*/ -144 h 126061"/>
                    <a:gd name="connsiteX2" fmla="*/ 41091 w 237888"/>
                    <a:gd name="connsiteY2" fmla="*/ 27186 h 126061"/>
                    <a:gd name="connsiteX3" fmla="*/ 51976 w 237888"/>
                    <a:gd name="connsiteY3" fmla="*/ 35571 h 126061"/>
                    <a:gd name="connsiteX4" fmla="*/ 89034 w 237888"/>
                    <a:gd name="connsiteY4" fmla="*/ 35988 h 126061"/>
                    <a:gd name="connsiteX5" fmla="*/ -183 w 237888"/>
                    <a:gd name="connsiteY5" fmla="*/ 73972 h 126061"/>
                    <a:gd name="connsiteX6" fmla="*/ 86162 w 237888"/>
                    <a:gd name="connsiteY6" fmla="*/ 125806 h 126061"/>
                    <a:gd name="connsiteX7" fmla="*/ 211510 w 237888"/>
                    <a:gd name="connsiteY7" fmla="*/ 80920 h 126061"/>
                    <a:gd name="connsiteX8" fmla="*/ 214197 w 237888"/>
                    <a:gd name="connsiteY8" fmla="*/ 19265 h 1260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37888" h="126061">
                      <a:moveTo>
                        <a:pt x="214197" y="19265"/>
                      </a:moveTo>
                      <a:cubicBezTo>
                        <a:pt x="214197" y="19265"/>
                        <a:pt x="124656" y="-1209"/>
                        <a:pt x="109555" y="-144"/>
                      </a:cubicBezTo>
                      <a:cubicBezTo>
                        <a:pt x="94454" y="922"/>
                        <a:pt x="41785" y="23017"/>
                        <a:pt x="41091" y="27186"/>
                      </a:cubicBezTo>
                      <a:cubicBezTo>
                        <a:pt x="40396" y="31355"/>
                        <a:pt x="42851" y="34968"/>
                        <a:pt x="51976" y="35571"/>
                      </a:cubicBezTo>
                      <a:cubicBezTo>
                        <a:pt x="61101" y="36173"/>
                        <a:pt x="91072" y="32328"/>
                        <a:pt x="89034" y="35988"/>
                      </a:cubicBezTo>
                      <a:cubicBezTo>
                        <a:pt x="86996" y="39647"/>
                        <a:pt x="744" y="56555"/>
                        <a:pt x="-183" y="73972"/>
                      </a:cubicBezTo>
                      <a:cubicBezTo>
                        <a:pt x="-1109" y="91389"/>
                        <a:pt x="46139" y="123675"/>
                        <a:pt x="86162" y="125806"/>
                      </a:cubicBezTo>
                      <a:cubicBezTo>
                        <a:pt x="126184" y="127937"/>
                        <a:pt x="204747" y="81522"/>
                        <a:pt x="211510" y="80920"/>
                      </a:cubicBezTo>
                      <a:cubicBezTo>
                        <a:pt x="268811" y="75964"/>
                        <a:pt x="214197" y="19265"/>
                        <a:pt x="214197" y="19265"/>
                      </a:cubicBezTo>
                      <a:close/>
                    </a:path>
                  </a:pathLst>
                </a:custGeom>
                <a:solidFill>
                  <a:srgbClr val="FFB27D"/>
                </a:solidFill>
                <a:ln w="46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7" name="Freeform: Shape 56">
                  <a:extLst>
                    <a:ext uri="{FF2B5EF4-FFF2-40B4-BE49-F238E27FC236}">
                      <a16:creationId xmlns:a16="http://schemas.microsoft.com/office/drawing/2014/main" id="{53846AAE-A444-746D-74BC-B86B80148F76}"/>
                    </a:ext>
                  </a:extLst>
                </p:cNvPr>
                <p:cNvSpPr/>
                <p:nvPr/>
              </p:nvSpPr>
              <p:spPr>
                <a:xfrm>
                  <a:off x="7884286" y="939784"/>
                  <a:ext cx="1189674" cy="733789"/>
                </a:xfrm>
                <a:custGeom>
                  <a:avLst/>
                  <a:gdLst>
                    <a:gd name="connsiteX0" fmla="*/ 9976 w 1189674"/>
                    <a:gd name="connsiteY0" fmla="*/ 682559 h 733789"/>
                    <a:gd name="connsiteX1" fmla="*/ 110 w 1189674"/>
                    <a:gd name="connsiteY1" fmla="*/ 635171 h 733789"/>
                    <a:gd name="connsiteX2" fmla="*/ 396396 w 1189674"/>
                    <a:gd name="connsiteY2" fmla="*/ 418939 h 733789"/>
                    <a:gd name="connsiteX3" fmla="*/ 805004 w 1189674"/>
                    <a:gd name="connsiteY3" fmla="*/ -184 h 733789"/>
                    <a:gd name="connsiteX4" fmla="*/ 1189478 w 1189674"/>
                    <a:gd name="connsiteY4" fmla="*/ 105616 h 733789"/>
                    <a:gd name="connsiteX5" fmla="*/ 509561 w 1189674"/>
                    <a:gd name="connsiteY5" fmla="*/ 607378 h 733789"/>
                    <a:gd name="connsiteX6" fmla="*/ 42587 w 1189674"/>
                    <a:gd name="connsiteY6" fmla="*/ 733606 h 733789"/>
                    <a:gd name="connsiteX7" fmla="*/ 9976 w 1189674"/>
                    <a:gd name="connsiteY7" fmla="*/ 682559 h 7337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89674" h="733789">
                      <a:moveTo>
                        <a:pt x="9976" y="682559"/>
                      </a:moveTo>
                      <a:cubicBezTo>
                        <a:pt x="-2901" y="641656"/>
                        <a:pt x="110" y="635171"/>
                        <a:pt x="110" y="635171"/>
                      </a:cubicBezTo>
                      <a:cubicBezTo>
                        <a:pt x="110" y="635171"/>
                        <a:pt x="363183" y="438858"/>
                        <a:pt x="396396" y="418939"/>
                      </a:cubicBezTo>
                      <a:cubicBezTo>
                        <a:pt x="429609" y="399021"/>
                        <a:pt x="805004" y="-184"/>
                        <a:pt x="805004" y="-184"/>
                      </a:cubicBezTo>
                      <a:lnTo>
                        <a:pt x="1189478" y="105616"/>
                      </a:lnTo>
                      <a:cubicBezTo>
                        <a:pt x="1189478" y="105616"/>
                        <a:pt x="594794" y="558601"/>
                        <a:pt x="509561" y="607378"/>
                      </a:cubicBezTo>
                      <a:cubicBezTo>
                        <a:pt x="368741" y="687979"/>
                        <a:pt x="42587" y="733606"/>
                        <a:pt x="42587" y="733606"/>
                      </a:cubicBezTo>
                      <a:cubicBezTo>
                        <a:pt x="27486" y="719681"/>
                        <a:pt x="16276" y="702098"/>
                        <a:pt x="9976" y="682559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46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8" name="Freeform: Shape 57">
                  <a:extLst>
                    <a:ext uri="{FF2B5EF4-FFF2-40B4-BE49-F238E27FC236}">
                      <a16:creationId xmlns:a16="http://schemas.microsoft.com/office/drawing/2014/main" id="{0FDB9C47-6009-90F8-8F2B-094D8C2D022B}"/>
                    </a:ext>
                  </a:extLst>
                </p:cNvPr>
                <p:cNvSpPr/>
                <p:nvPr/>
              </p:nvSpPr>
              <p:spPr>
                <a:xfrm>
                  <a:off x="8493358" y="566936"/>
                  <a:ext cx="312397" cy="446684"/>
                </a:xfrm>
                <a:custGeom>
                  <a:avLst/>
                  <a:gdLst>
                    <a:gd name="connsiteX0" fmla="*/ 312201 w 312397"/>
                    <a:gd name="connsiteY0" fmla="*/ 178527 h 446684"/>
                    <a:gd name="connsiteX1" fmla="*/ 45801 w 312397"/>
                    <a:gd name="connsiteY1" fmla="*/ 446501 h 446684"/>
                    <a:gd name="connsiteX2" fmla="*/ 83322 w 312397"/>
                    <a:gd name="connsiteY2" fmla="*/ 312398 h 446684"/>
                    <a:gd name="connsiteX3" fmla="*/ 48673 w 312397"/>
                    <a:gd name="connsiteY3" fmla="*/ 269967 h 446684"/>
                    <a:gd name="connsiteX4" fmla="*/ -196 w 312397"/>
                    <a:gd name="connsiteY4" fmla="*/ 201503 h 446684"/>
                    <a:gd name="connsiteX5" fmla="*/ 44459 w 312397"/>
                    <a:gd name="connsiteY5" fmla="*/ 81343 h 446684"/>
                    <a:gd name="connsiteX6" fmla="*/ 74799 w 312397"/>
                    <a:gd name="connsiteY6" fmla="*/ -184 h 446684"/>
                    <a:gd name="connsiteX7" fmla="*/ 122187 w 312397"/>
                    <a:gd name="connsiteY7" fmla="*/ 68095 h 446684"/>
                    <a:gd name="connsiteX8" fmla="*/ 312201 w 312397"/>
                    <a:gd name="connsiteY8" fmla="*/ 178527 h 4466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12397" h="446684">
                      <a:moveTo>
                        <a:pt x="312201" y="178527"/>
                      </a:moveTo>
                      <a:cubicBezTo>
                        <a:pt x="312201" y="178527"/>
                        <a:pt x="177496" y="415558"/>
                        <a:pt x="45801" y="446501"/>
                      </a:cubicBezTo>
                      <a:cubicBezTo>
                        <a:pt x="45801" y="446501"/>
                        <a:pt x="51268" y="366873"/>
                        <a:pt x="83322" y="312398"/>
                      </a:cubicBezTo>
                      <a:cubicBezTo>
                        <a:pt x="70213" y="296927"/>
                        <a:pt x="58679" y="282706"/>
                        <a:pt x="48673" y="269967"/>
                      </a:cubicBezTo>
                      <a:cubicBezTo>
                        <a:pt x="31210" y="248020"/>
                        <a:pt x="14859" y="225169"/>
                        <a:pt x="-196" y="201503"/>
                      </a:cubicBezTo>
                      <a:lnTo>
                        <a:pt x="44459" y="81343"/>
                      </a:lnTo>
                      <a:lnTo>
                        <a:pt x="74799" y="-184"/>
                      </a:lnTo>
                      <a:cubicBezTo>
                        <a:pt x="88140" y="24191"/>
                        <a:pt x="104028" y="47079"/>
                        <a:pt x="122187" y="68095"/>
                      </a:cubicBezTo>
                      <a:cubicBezTo>
                        <a:pt x="208485" y="167317"/>
                        <a:pt x="312201" y="178527"/>
                        <a:pt x="312201" y="178527"/>
                      </a:cubicBezTo>
                      <a:close/>
                    </a:path>
                  </a:pathLst>
                </a:custGeom>
                <a:solidFill>
                  <a:srgbClr val="FFB27D"/>
                </a:solidFill>
                <a:ln w="46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9" name="Freeform: Shape 58">
                  <a:extLst>
                    <a:ext uri="{FF2B5EF4-FFF2-40B4-BE49-F238E27FC236}">
                      <a16:creationId xmlns:a16="http://schemas.microsoft.com/office/drawing/2014/main" id="{542C1FDB-50F5-B275-434C-26F9FE50C83F}"/>
                    </a:ext>
                  </a:extLst>
                </p:cNvPr>
                <p:cNvSpPr/>
                <p:nvPr/>
              </p:nvSpPr>
              <p:spPr>
                <a:xfrm>
                  <a:off x="8493358" y="635193"/>
                  <a:ext cx="123504" cy="201894"/>
                </a:xfrm>
                <a:custGeom>
                  <a:avLst/>
                  <a:gdLst>
                    <a:gd name="connsiteX0" fmla="*/ 122187 w 123504"/>
                    <a:gd name="connsiteY0" fmla="*/ -162 h 201894"/>
                    <a:gd name="connsiteX1" fmla="*/ 48673 w 123504"/>
                    <a:gd name="connsiteY1" fmla="*/ 201710 h 201894"/>
                    <a:gd name="connsiteX2" fmla="*/ -196 w 123504"/>
                    <a:gd name="connsiteY2" fmla="*/ 133246 h 201894"/>
                    <a:gd name="connsiteX3" fmla="*/ 44459 w 123504"/>
                    <a:gd name="connsiteY3" fmla="*/ 13086 h 201894"/>
                    <a:gd name="connsiteX4" fmla="*/ 122187 w 123504"/>
                    <a:gd name="connsiteY4" fmla="*/ -162 h 2018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3504" h="201894">
                      <a:moveTo>
                        <a:pt x="122187" y="-162"/>
                      </a:moveTo>
                      <a:cubicBezTo>
                        <a:pt x="122187" y="-162"/>
                        <a:pt x="138261" y="118655"/>
                        <a:pt x="48673" y="201710"/>
                      </a:cubicBezTo>
                      <a:cubicBezTo>
                        <a:pt x="31210" y="179763"/>
                        <a:pt x="14859" y="156912"/>
                        <a:pt x="-196" y="133246"/>
                      </a:cubicBezTo>
                      <a:lnTo>
                        <a:pt x="44459" y="13086"/>
                      </a:lnTo>
                      <a:cubicBezTo>
                        <a:pt x="92401" y="-1320"/>
                        <a:pt x="122187" y="-162"/>
                        <a:pt x="122187" y="-162"/>
                      </a:cubicBezTo>
                      <a:close/>
                    </a:path>
                  </a:pathLst>
                </a:custGeom>
                <a:solidFill>
                  <a:srgbClr val="ED975D"/>
                </a:solidFill>
                <a:ln w="46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0" name="Freeform: Shape 59">
                  <a:extLst>
                    <a:ext uri="{FF2B5EF4-FFF2-40B4-BE49-F238E27FC236}">
                      <a16:creationId xmlns:a16="http://schemas.microsoft.com/office/drawing/2014/main" id="{A81F876F-8C25-C30D-05B1-C46B931968A7}"/>
                    </a:ext>
                  </a:extLst>
                </p:cNvPr>
                <p:cNvSpPr/>
                <p:nvPr/>
              </p:nvSpPr>
              <p:spPr>
                <a:xfrm>
                  <a:off x="8287288" y="397892"/>
                  <a:ext cx="329310" cy="389284"/>
                </a:xfrm>
                <a:custGeom>
                  <a:avLst/>
                  <a:gdLst>
                    <a:gd name="connsiteX0" fmla="*/ 170391 w 329310"/>
                    <a:gd name="connsiteY0" fmla="*/ 388057 h 389284"/>
                    <a:gd name="connsiteX1" fmla="*/ 320892 w 329310"/>
                    <a:gd name="connsiteY1" fmla="*/ 184981 h 389284"/>
                    <a:gd name="connsiteX2" fmla="*/ 130971 w 329310"/>
                    <a:gd name="connsiteY2" fmla="*/ 11180 h 389284"/>
                    <a:gd name="connsiteX3" fmla="*/ 1685 w 329310"/>
                    <a:gd name="connsiteY3" fmla="*/ 159411 h 389284"/>
                    <a:gd name="connsiteX4" fmla="*/ 170391 w 329310"/>
                    <a:gd name="connsiteY4" fmla="*/ 388057 h 3892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29310" h="389284">
                      <a:moveTo>
                        <a:pt x="170391" y="388057"/>
                      </a:moveTo>
                      <a:cubicBezTo>
                        <a:pt x="170391" y="388057"/>
                        <a:pt x="371707" y="309587"/>
                        <a:pt x="320892" y="184981"/>
                      </a:cubicBezTo>
                      <a:cubicBezTo>
                        <a:pt x="270076" y="60374"/>
                        <a:pt x="261877" y="-33660"/>
                        <a:pt x="130971" y="11180"/>
                      </a:cubicBezTo>
                      <a:cubicBezTo>
                        <a:pt x="64" y="56020"/>
                        <a:pt x="-5124" y="113691"/>
                        <a:pt x="1685" y="159411"/>
                      </a:cubicBezTo>
                      <a:cubicBezTo>
                        <a:pt x="8495" y="205131"/>
                        <a:pt x="116704" y="405243"/>
                        <a:pt x="170391" y="388057"/>
                      </a:cubicBezTo>
                      <a:close/>
                    </a:path>
                  </a:pathLst>
                </a:custGeom>
                <a:solidFill>
                  <a:srgbClr val="FFB27D"/>
                </a:solidFill>
                <a:ln w="46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1" name="Freeform: Shape 60">
                  <a:extLst>
                    <a:ext uri="{FF2B5EF4-FFF2-40B4-BE49-F238E27FC236}">
                      <a16:creationId xmlns:a16="http://schemas.microsoft.com/office/drawing/2014/main" id="{92D83062-8229-D6FD-7EAD-239D17B71F8A}"/>
                    </a:ext>
                  </a:extLst>
                </p:cNvPr>
                <p:cNvSpPr/>
                <p:nvPr/>
              </p:nvSpPr>
              <p:spPr>
                <a:xfrm>
                  <a:off x="8526272" y="712573"/>
                  <a:ext cx="987739" cy="1463681"/>
                </a:xfrm>
                <a:custGeom>
                  <a:avLst/>
                  <a:gdLst>
                    <a:gd name="connsiteX0" fmla="*/ 971201 w 987739"/>
                    <a:gd name="connsiteY0" fmla="*/ 1249264 h 1463681"/>
                    <a:gd name="connsiteX1" fmla="*/ 290265 w 987739"/>
                    <a:gd name="connsiteY1" fmla="*/ 1441177 h 1463681"/>
                    <a:gd name="connsiteX2" fmla="*/ 290265 w 987739"/>
                    <a:gd name="connsiteY2" fmla="*/ 1281829 h 1463681"/>
                    <a:gd name="connsiteX3" fmla="*/ 283827 w 987739"/>
                    <a:gd name="connsiteY3" fmla="*/ 1226752 h 1463681"/>
                    <a:gd name="connsiteX4" fmla="*/ 150048 w 987739"/>
                    <a:gd name="connsiteY4" fmla="*/ 826019 h 1463681"/>
                    <a:gd name="connsiteX5" fmla="*/ 130917 w 987739"/>
                    <a:gd name="connsiteY5" fmla="*/ 790165 h 1463681"/>
                    <a:gd name="connsiteX6" fmla="*/ 46750 w 987739"/>
                    <a:gd name="connsiteY6" fmla="*/ 601032 h 1463681"/>
                    <a:gd name="connsiteX7" fmla="*/ 8950 w 987739"/>
                    <a:gd name="connsiteY7" fmla="*/ 287153 h 1463681"/>
                    <a:gd name="connsiteX8" fmla="*/ 9275 w 987739"/>
                    <a:gd name="connsiteY8" fmla="*/ 286087 h 1463681"/>
                    <a:gd name="connsiteX9" fmla="*/ 185299 w 987739"/>
                    <a:gd name="connsiteY9" fmla="*/ -184 h 1463681"/>
                    <a:gd name="connsiteX10" fmla="*/ 860769 w 987739"/>
                    <a:gd name="connsiteY10" fmla="*/ 654627 h 1463681"/>
                    <a:gd name="connsiteX11" fmla="*/ 971201 w 987739"/>
                    <a:gd name="connsiteY11" fmla="*/ 1249264 h 14636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987739" h="1463681">
                      <a:moveTo>
                        <a:pt x="971201" y="1249264"/>
                      </a:moveTo>
                      <a:cubicBezTo>
                        <a:pt x="889998" y="1365996"/>
                        <a:pt x="282899" y="1522010"/>
                        <a:pt x="290265" y="1441177"/>
                      </a:cubicBezTo>
                      <a:cubicBezTo>
                        <a:pt x="295129" y="1388171"/>
                        <a:pt x="295129" y="1334836"/>
                        <a:pt x="290265" y="1281829"/>
                      </a:cubicBezTo>
                      <a:cubicBezTo>
                        <a:pt x="288736" y="1264504"/>
                        <a:pt x="286605" y="1246147"/>
                        <a:pt x="283827" y="1226752"/>
                      </a:cubicBezTo>
                      <a:cubicBezTo>
                        <a:pt x="268401" y="1120582"/>
                        <a:pt x="231761" y="984024"/>
                        <a:pt x="150048" y="826019"/>
                      </a:cubicBezTo>
                      <a:cubicBezTo>
                        <a:pt x="143888" y="814160"/>
                        <a:pt x="137495" y="802209"/>
                        <a:pt x="130917" y="790165"/>
                      </a:cubicBezTo>
                      <a:cubicBezTo>
                        <a:pt x="97611" y="729585"/>
                        <a:pt x="69448" y="666318"/>
                        <a:pt x="46750" y="601032"/>
                      </a:cubicBezTo>
                      <a:cubicBezTo>
                        <a:pt x="4689" y="479482"/>
                        <a:pt x="-12265" y="363167"/>
                        <a:pt x="8950" y="287153"/>
                      </a:cubicBezTo>
                      <a:cubicBezTo>
                        <a:pt x="8950" y="286782"/>
                        <a:pt x="8950" y="286411"/>
                        <a:pt x="9275" y="286087"/>
                      </a:cubicBezTo>
                      <a:cubicBezTo>
                        <a:pt x="136197" y="227397"/>
                        <a:pt x="185299" y="-184"/>
                        <a:pt x="185299" y="-184"/>
                      </a:cubicBezTo>
                      <a:cubicBezTo>
                        <a:pt x="185299" y="-184"/>
                        <a:pt x="618226" y="77545"/>
                        <a:pt x="860769" y="654627"/>
                      </a:cubicBezTo>
                      <a:cubicBezTo>
                        <a:pt x="860584" y="654627"/>
                        <a:pt x="1041843" y="1147680"/>
                        <a:pt x="971201" y="1249264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46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2" name="Freeform: Shape 61">
                  <a:extLst>
                    <a:ext uri="{FF2B5EF4-FFF2-40B4-BE49-F238E27FC236}">
                      <a16:creationId xmlns:a16="http://schemas.microsoft.com/office/drawing/2014/main" id="{59BC7947-CC66-958A-3061-142FE96777D2}"/>
                    </a:ext>
                  </a:extLst>
                </p:cNvPr>
                <p:cNvSpPr/>
                <p:nvPr/>
              </p:nvSpPr>
              <p:spPr>
                <a:xfrm>
                  <a:off x="8676238" y="1201504"/>
                  <a:ext cx="236251" cy="793082"/>
                </a:xfrm>
                <a:custGeom>
                  <a:avLst/>
                  <a:gdLst>
                    <a:gd name="connsiteX0" fmla="*/ 140021 w 236251"/>
                    <a:gd name="connsiteY0" fmla="*/ 792898 h 793082"/>
                    <a:gd name="connsiteX1" fmla="*/ 133583 w 236251"/>
                    <a:gd name="connsiteY1" fmla="*/ 737821 h 793082"/>
                    <a:gd name="connsiteX2" fmla="*/ -196 w 236251"/>
                    <a:gd name="connsiteY2" fmla="*/ 337088 h 793082"/>
                    <a:gd name="connsiteX3" fmla="*/ 54464 w 236251"/>
                    <a:gd name="connsiteY3" fmla="*/ 149483 h 793082"/>
                    <a:gd name="connsiteX4" fmla="*/ 191115 w 236251"/>
                    <a:gd name="connsiteY4" fmla="*/ -184 h 793082"/>
                    <a:gd name="connsiteX5" fmla="*/ 140021 w 236251"/>
                    <a:gd name="connsiteY5" fmla="*/ 792898 h 7930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36251" h="793082">
                      <a:moveTo>
                        <a:pt x="140021" y="792898"/>
                      </a:moveTo>
                      <a:cubicBezTo>
                        <a:pt x="138493" y="775574"/>
                        <a:pt x="136363" y="757216"/>
                        <a:pt x="133583" y="737821"/>
                      </a:cubicBezTo>
                      <a:cubicBezTo>
                        <a:pt x="118157" y="631651"/>
                        <a:pt x="81517" y="495093"/>
                        <a:pt x="-196" y="337088"/>
                      </a:cubicBezTo>
                      <a:cubicBezTo>
                        <a:pt x="13701" y="252041"/>
                        <a:pt x="33203" y="181306"/>
                        <a:pt x="54464" y="149483"/>
                      </a:cubicBezTo>
                      <a:cubicBezTo>
                        <a:pt x="140809" y="20059"/>
                        <a:pt x="191115" y="-184"/>
                        <a:pt x="191115" y="-184"/>
                      </a:cubicBezTo>
                      <a:cubicBezTo>
                        <a:pt x="191115" y="-184"/>
                        <a:pt x="320585" y="545955"/>
                        <a:pt x="140021" y="792898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46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3" name="Freeform: Shape 62">
                  <a:extLst>
                    <a:ext uri="{FF2B5EF4-FFF2-40B4-BE49-F238E27FC236}">
                      <a16:creationId xmlns:a16="http://schemas.microsoft.com/office/drawing/2014/main" id="{A3B5DCED-3A58-D498-7D2C-14CE195B8691}"/>
                    </a:ext>
                  </a:extLst>
                </p:cNvPr>
                <p:cNvSpPr/>
                <p:nvPr/>
              </p:nvSpPr>
              <p:spPr>
                <a:xfrm>
                  <a:off x="7884275" y="1864652"/>
                  <a:ext cx="295405" cy="182490"/>
                </a:xfrm>
                <a:custGeom>
                  <a:avLst/>
                  <a:gdLst>
                    <a:gd name="connsiteX0" fmla="*/ 249519 w 295405"/>
                    <a:gd name="connsiteY0" fmla="*/ -184 h 182490"/>
                    <a:gd name="connsiteX1" fmla="*/ 111155 w 295405"/>
                    <a:gd name="connsiteY1" fmla="*/ 12787 h 182490"/>
                    <a:gd name="connsiteX2" fmla="*/ 34955 w 295405"/>
                    <a:gd name="connsiteY2" fmla="*/ 71616 h 182490"/>
                    <a:gd name="connsiteX3" fmla="*/ 51631 w 295405"/>
                    <a:gd name="connsiteY3" fmla="*/ 78240 h 182490"/>
                    <a:gd name="connsiteX4" fmla="*/ 98462 w 295405"/>
                    <a:gd name="connsiteY4" fmla="*/ 65409 h 182490"/>
                    <a:gd name="connsiteX5" fmla="*/ -19 w 295405"/>
                    <a:gd name="connsiteY5" fmla="*/ 144990 h 182490"/>
                    <a:gd name="connsiteX6" fmla="*/ 126951 w 295405"/>
                    <a:gd name="connsiteY6" fmla="*/ 179269 h 182490"/>
                    <a:gd name="connsiteX7" fmla="*/ 268326 w 295405"/>
                    <a:gd name="connsiteY7" fmla="*/ 78147 h 182490"/>
                    <a:gd name="connsiteX8" fmla="*/ 249519 w 295405"/>
                    <a:gd name="connsiteY8" fmla="*/ -184 h 1824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95405" h="182490">
                      <a:moveTo>
                        <a:pt x="249519" y="-184"/>
                      </a:moveTo>
                      <a:cubicBezTo>
                        <a:pt x="249519" y="-184"/>
                        <a:pt x="129730" y="6070"/>
                        <a:pt x="111155" y="12787"/>
                      </a:cubicBezTo>
                      <a:cubicBezTo>
                        <a:pt x="92579" y="19503"/>
                        <a:pt x="34306" y="66011"/>
                        <a:pt x="34955" y="71616"/>
                      </a:cubicBezTo>
                      <a:cubicBezTo>
                        <a:pt x="35603" y="77221"/>
                        <a:pt x="39957" y="80880"/>
                        <a:pt x="51631" y="78240"/>
                      </a:cubicBezTo>
                      <a:cubicBezTo>
                        <a:pt x="63304" y="75599"/>
                        <a:pt x="99574" y="60174"/>
                        <a:pt x="98462" y="65409"/>
                      </a:cubicBezTo>
                      <a:cubicBezTo>
                        <a:pt x="97351" y="70643"/>
                        <a:pt x="-5021" y="122848"/>
                        <a:pt x="-19" y="144990"/>
                      </a:cubicBezTo>
                      <a:cubicBezTo>
                        <a:pt x="4985" y="167132"/>
                        <a:pt x="75996" y="190849"/>
                        <a:pt x="126951" y="179269"/>
                      </a:cubicBezTo>
                      <a:cubicBezTo>
                        <a:pt x="177905" y="167688"/>
                        <a:pt x="260081" y="81297"/>
                        <a:pt x="268326" y="78147"/>
                      </a:cubicBezTo>
                      <a:cubicBezTo>
                        <a:pt x="338319" y="51419"/>
                        <a:pt x="249519" y="-184"/>
                        <a:pt x="249519" y="-184"/>
                      </a:cubicBezTo>
                      <a:close/>
                    </a:path>
                  </a:pathLst>
                </a:custGeom>
                <a:solidFill>
                  <a:srgbClr val="FFB27D"/>
                </a:solidFill>
                <a:ln w="46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4" name="Freeform: Shape 63">
                  <a:extLst>
                    <a:ext uri="{FF2B5EF4-FFF2-40B4-BE49-F238E27FC236}">
                      <a16:creationId xmlns:a16="http://schemas.microsoft.com/office/drawing/2014/main" id="{0279379E-A052-2205-7FF0-50C35A88C891}"/>
                    </a:ext>
                  </a:extLst>
                </p:cNvPr>
                <p:cNvSpPr/>
                <p:nvPr/>
              </p:nvSpPr>
              <p:spPr>
                <a:xfrm>
                  <a:off x="8098667" y="826041"/>
                  <a:ext cx="966512" cy="1129865"/>
                </a:xfrm>
                <a:custGeom>
                  <a:avLst/>
                  <a:gdLst>
                    <a:gd name="connsiteX0" fmla="*/ 12522 w 966512"/>
                    <a:gd name="connsiteY0" fmla="*/ 1083823 h 1129865"/>
                    <a:gd name="connsiteX1" fmla="*/ 5852 w 966512"/>
                    <a:gd name="connsiteY1" fmla="*/ 1027403 h 1129865"/>
                    <a:gd name="connsiteX2" fmla="*/ 404825 w 966512"/>
                    <a:gd name="connsiteY2" fmla="*/ 708428 h 1129865"/>
                    <a:gd name="connsiteX3" fmla="*/ 568156 w 966512"/>
                    <a:gd name="connsiteY3" fmla="*/ 213151 h 1129865"/>
                    <a:gd name="connsiteX4" fmla="*/ 722688 w 966512"/>
                    <a:gd name="connsiteY4" fmla="*/ 3775 h 1129865"/>
                    <a:gd name="connsiteX5" fmla="*/ 924375 w 966512"/>
                    <a:gd name="connsiteY5" fmla="*/ 86831 h 1129865"/>
                    <a:gd name="connsiteX6" fmla="*/ 937947 w 966512"/>
                    <a:gd name="connsiteY6" fmla="*/ 312466 h 1129865"/>
                    <a:gd name="connsiteX7" fmla="*/ 597293 w 966512"/>
                    <a:gd name="connsiteY7" fmla="*/ 841604 h 1129865"/>
                    <a:gd name="connsiteX8" fmla="*/ 59029 w 966512"/>
                    <a:gd name="connsiteY8" fmla="*/ 1129682 h 1129865"/>
                    <a:gd name="connsiteX9" fmla="*/ 12522 w 966512"/>
                    <a:gd name="connsiteY9" fmla="*/ 1083823 h 11298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966512" h="1129865">
                      <a:moveTo>
                        <a:pt x="12522" y="1083823"/>
                      </a:moveTo>
                      <a:cubicBezTo>
                        <a:pt x="-11473" y="1045052"/>
                        <a:pt x="5852" y="1027403"/>
                        <a:pt x="5852" y="1027403"/>
                      </a:cubicBezTo>
                      <a:cubicBezTo>
                        <a:pt x="5852" y="1027403"/>
                        <a:pt x="375827" y="737704"/>
                        <a:pt x="404825" y="708428"/>
                      </a:cubicBezTo>
                      <a:cubicBezTo>
                        <a:pt x="433822" y="679153"/>
                        <a:pt x="568156" y="213151"/>
                        <a:pt x="568156" y="213151"/>
                      </a:cubicBezTo>
                      <a:cubicBezTo>
                        <a:pt x="568156" y="213151"/>
                        <a:pt x="614478" y="24574"/>
                        <a:pt x="722688" y="3775"/>
                      </a:cubicBezTo>
                      <a:cubicBezTo>
                        <a:pt x="816768" y="-14291"/>
                        <a:pt x="881805" y="32263"/>
                        <a:pt x="924375" y="86831"/>
                      </a:cubicBezTo>
                      <a:cubicBezTo>
                        <a:pt x="974865" y="152094"/>
                        <a:pt x="980239" y="241621"/>
                        <a:pt x="937947" y="312466"/>
                      </a:cubicBezTo>
                      <a:cubicBezTo>
                        <a:pt x="843496" y="471675"/>
                        <a:pt x="652926" y="787639"/>
                        <a:pt x="597293" y="841604"/>
                      </a:cubicBezTo>
                      <a:cubicBezTo>
                        <a:pt x="473428" y="961764"/>
                        <a:pt x="59029" y="1129682"/>
                        <a:pt x="59029" y="1129682"/>
                      </a:cubicBezTo>
                      <a:cubicBezTo>
                        <a:pt x="40223" y="1118162"/>
                        <a:pt x="24288" y="1102473"/>
                        <a:pt x="12522" y="1083823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46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5" name="Freeform: Shape 64">
                  <a:extLst>
                    <a:ext uri="{FF2B5EF4-FFF2-40B4-BE49-F238E27FC236}">
                      <a16:creationId xmlns:a16="http://schemas.microsoft.com/office/drawing/2014/main" id="{419943AB-5780-9C99-2977-1C127BF5521E}"/>
                    </a:ext>
                  </a:extLst>
                </p:cNvPr>
                <p:cNvSpPr/>
                <p:nvPr/>
              </p:nvSpPr>
              <p:spPr>
                <a:xfrm>
                  <a:off x="8212567" y="304475"/>
                  <a:ext cx="452308" cy="339171"/>
                </a:xfrm>
                <a:custGeom>
                  <a:avLst/>
                  <a:gdLst>
                    <a:gd name="connsiteX0" fmla="*/ 424472 w 452308"/>
                    <a:gd name="connsiteY0" fmla="*/ 46833 h 339171"/>
                    <a:gd name="connsiteX1" fmla="*/ 439944 w 452308"/>
                    <a:gd name="connsiteY1" fmla="*/ 38032 h 339171"/>
                    <a:gd name="connsiteX2" fmla="*/ 419700 w 452308"/>
                    <a:gd name="connsiteY2" fmla="*/ 37291 h 339171"/>
                    <a:gd name="connsiteX3" fmla="*/ 374536 w 452308"/>
                    <a:gd name="connsiteY3" fmla="*/ -184 h 339171"/>
                    <a:gd name="connsiteX4" fmla="*/ 394780 w 452308"/>
                    <a:gd name="connsiteY4" fmla="*/ 18345 h 339171"/>
                    <a:gd name="connsiteX5" fmla="*/ 130743 w 452308"/>
                    <a:gd name="connsiteY5" fmla="*/ 43869 h 339171"/>
                    <a:gd name="connsiteX6" fmla="*/ 55608 w 452308"/>
                    <a:gd name="connsiteY6" fmla="*/ 250604 h 339171"/>
                    <a:gd name="connsiteX7" fmla="*/ 202357 w 452308"/>
                    <a:gd name="connsiteY7" fmla="*/ 187514 h 339171"/>
                    <a:gd name="connsiteX8" fmla="*/ 306211 w 452308"/>
                    <a:gd name="connsiteY8" fmla="*/ 260286 h 339171"/>
                    <a:gd name="connsiteX9" fmla="*/ 336691 w 452308"/>
                    <a:gd name="connsiteY9" fmla="*/ 232215 h 339171"/>
                    <a:gd name="connsiteX10" fmla="*/ 370182 w 452308"/>
                    <a:gd name="connsiteY10" fmla="*/ 283771 h 339171"/>
                    <a:gd name="connsiteX11" fmla="*/ 411872 w 452308"/>
                    <a:gd name="connsiteY11" fmla="*/ 338987 h 339171"/>
                    <a:gd name="connsiteX12" fmla="*/ 436562 w 452308"/>
                    <a:gd name="connsiteY12" fmla="*/ 293730 h 339171"/>
                    <a:gd name="connsiteX13" fmla="*/ 430911 w 452308"/>
                    <a:gd name="connsiteY13" fmla="*/ 54615 h 339171"/>
                    <a:gd name="connsiteX14" fmla="*/ 424472 w 452308"/>
                    <a:gd name="connsiteY14" fmla="*/ 46833 h 3391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452308" h="339171">
                      <a:moveTo>
                        <a:pt x="424472" y="46833"/>
                      </a:moveTo>
                      <a:cubicBezTo>
                        <a:pt x="425862" y="44054"/>
                        <a:pt x="429984" y="41089"/>
                        <a:pt x="439944" y="38032"/>
                      </a:cubicBezTo>
                      <a:cubicBezTo>
                        <a:pt x="433365" y="36123"/>
                        <a:pt x="426417" y="35869"/>
                        <a:pt x="419700" y="37291"/>
                      </a:cubicBezTo>
                      <a:cubicBezTo>
                        <a:pt x="414049" y="23394"/>
                        <a:pt x="400292" y="1"/>
                        <a:pt x="374536" y="-184"/>
                      </a:cubicBezTo>
                      <a:cubicBezTo>
                        <a:pt x="383754" y="2609"/>
                        <a:pt x="391166" y="9423"/>
                        <a:pt x="394780" y="18345"/>
                      </a:cubicBezTo>
                      <a:cubicBezTo>
                        <a:pt x="359482" y="-4075"/>
                        <a:pt x="294029" y="-10560"/>
                        <a:pt x="130743" y="43869"/>
                      </a:cubicBezTo>
                      <a:cubicBezTo>
                        <a:pt x="-84609" y="115575"/>
                        <a:pt x="22998" y="240599"/>
                        <a:pt x="55608" y="250604"/>
                      </a:cubicBezTo>
                      <a:cubicBezTo>
                        <a:pt x="88219" y="260610"/>
                        <a:pt x="148252" y="196315"/>
                        <a:pt x="202357" y="187514"/>
                      </a:cubicBezTo>
                      <a:cubicBezTo>
                        <a:pt x="256461" y="178712"/>
                        <a:pt x="285737" y="254032"/>
                        <a:pt x="306211" y="260286"/>
                      </a:cubicBezTo>
                      <a:cubicBezTo>
                        <a:pt x="326686" y="266539"/>
                        <a:pt x="315105" y="249400"/>
                        <a:pt x="336691" y="232215"/>
                      </a:cubicBezTo>
                      <a:cubicBezTo>
                        <a:pt x="358278" y="215029"/>
                        <a:pt x="370646" y="255376"/>
                        <a:pt x="370182" y="283771"/>
                      </a:cubicBezTo>
                      <a:cubicBezTo>
                        <a:pt x="369719" y="312167"/>
                        <a:pt x="411872" y="338987"/>
                        <a:pt x="411872" y="338987"/>
                      </a:cubicBezTo>
                      <a:lnTo>
                        <a:pt x="436562" y="293730"/>
                      </a:lnTo>
                      <a:cubicBezTo>
                        <a:pt x="461205" y="248474"/>
                        <a:pt x="454488" y="84215"/>
                        <a:pt x="430911" y="54615"/>
                      </a:cubicBezTo>
                      <a:cubicBezTo>
                        <a:pt x="428641" y="52253"/>
                        <a:pt x="426602" y="49612"/>
                        <a:pt x="424472" y="46833"/>
                      </a:cubicBezTo>
                      <a:close/>
                    </a:path>
                  </a:pathLst>
                </a:custGeom>
                <a:solidFill>
                  <a:schemeClr val="bg2">
                    <a:lumMod val="50000"/>
                  </a:schemeClr>
                </a:solidFill>
                <a:ln w="46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421B6042-785C-8E6C-383D-6849DB9B4A95}"/>
                  </a:ext>
                </a:extLst>
              </p:cNvPr>
              <p:cNvSpPr/>
              <p:nvPr/>
            </p:nvSpPr>
            <p:spPr>
              <a:xfrm>
                <a:off x="4795212" y="4363447"/>
                <a:ext cx="1470746" cy="1931769"/>
              </a:xfrm>
              <a:custGeom>
                <a:avLst/>
                <a:gdLst>
                  <a:gd name="connsiteX0" fmla="*/ 0 w 1907640"/>
                  <a:gd name="connsiteY0" fmla="*/ 0 h 2505613"/>
                  <a:gd name="connsiteX1" fmla="*/ 1907641 w 1907640"/>
                  <a:gd name="connsiteY1" fmla="*/ 0 h 2505613"/>
                  <a:gd name="connsiteX2" fmla="*/ 1907641 w 1907640"/>
                  <a:gd name="connsiteY2" fmla="*/ 2505613 h 2505613"/>
                  <a:gd name="connsiteX3" fmla="*/ 0 w 1907640"/>
                  <a:gd name="connsiteY3" fmla="*/ 2505613 h 25056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07640" h="2505613">
                    <a:moveTo>
                      <a:pt x="0" y="0"/>
                    </a:moveTo>
                    <a:lnTo>
                      <a:pt x="1907641" y="0"/>
                    </a:lnTo>
                    <a:lnTo>
                      <a:pt x="1907641" y="2505613"/>
                    </a:lnTo>
                    <a:lnTo>
                      <a:pt x="0" y="2505613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46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7B3FB3F3-C2AE-392E-16E5-6F80BEDB68CB}"/>
                  </a:ext>
                </a:extLst>
              </p:cNvPr>
              <p:cNvSpPr/>
              <p:nvPr/>
            </p:nvSpPr>
            <p:spPr>
              <a:xfrm>
                <a:off x="4341688" y="4363447"/>
                <a:ext cx="1470782" cy="1931769"/>
              </a:xfrm>
              <a:custGeom>
                <a:avLst/>
                <a:gdLst>
                  <a:gd name="connsiteX0" fmla="*/ 0 w 1907686"/>
                  <a:gd name="connsiteY0" fmla="*/ 0 h 2505613"/>
                  <a:gd name="connsiteX1" fmla="*/ 1907687 w 1907686"/>
                  <a:gd name="connsiteY1" fmla="*/ 0 h 2505613"/>
                  <a:gd name="connsiteX2" fmla="*/ 1907687 w 1907686"/>
                  <a:gd name="connsiteY2" fmla="*/ 2505613 h 2505613"/>
                  <a:gd name="connsiteX3" fmla="*/ 0 w 1907686"/>
                  <a:gd name="connsiteY3" fmla="*/ 2505613 h 25056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07686" h="2505613">
                    <a:moveTo>
                      <a:pt x="0" y="0"/>
                    </a:moveTo>
                    <a:lnTo>
                      <a:pt x="1907687" y="0"/>
                    </a:lnTo>
                    <a:lnTo>
                      <a:pt x="1907687" y="2505613"/>
                    </a:lnTo>
                    <a:lnTo>
                      <a:pt x="0" y="2505613"/>
                    </a:lnTo>
                    <a:close/>
                  </a:path>
                </a:pathLst>
              </a:custGeom>
              <a:solidFill>
                <a:schemeClr val="accent6"/>
              </a:solidFill>
              <a:ln w="46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CE8BED46-A3E5-CB92-3077-CBF32EF02D17}"/>
                  </a:ext>
                </a:extLst>
              </p:cNvPr>
              <p:cNvSpPr/>
              <p:nvPr/>
            </p:nvSpPr>
            <p:spPr>
              <a:xfrm>
                <a:off x="5812470" y="4363447"/>
                <a:ext cx="453488" cy="288885"/>
              </a:xfrm>
              <a:custGeom>
                <a:avLst/>
                <a:gdLst>
                  <a:gd name="connsiteX0" fmla="*/ 588199 w 588199"/>
                  <a:gd name="connsiteY0" fmla="*/ 0 h 374700"/>
                  <a:gd name="connsiteX1" fmla="*/ 588199 w 588199"/>
                  <a:gd name="connsiteY1" fmla="*/ 374700 h 374700"/>
                  <a:gd name="connsiteX2" fmla="*/ 0 w 588199"/>
                  <a:gd name="connsiteY2" fmla="*/ 0 h 374700"/>
                  <a:gd name="connsiteX3" fmla="*/ 588199 w 588199"/>
                  <a:gd name="connsiteY3" fmla="*/ 0 h 374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88199" h="374700">
                    <a:moveTo>
                      <a:pt x="588199" y="0"/>
                    </a:moveTo>
                    <a:lnTo>
                      <a:pt x="588199" y="374700"/>
                    </a:lnTo>
                    <a:lnTo>
                      <a:pt x="0" y="0"/>
                    </a:lnTo>
                    <a:lnTo>
                      <a:pt x="588199" y="0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46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31F6EE8-D50E-153F-2436-D8D5695DCBD4}"/>
                  </a:ext>
                </a:extLst>
              </p:cNvPr>
              <p:cNvSpPr txBox="1"/>
              <p:nvPr/>
            </p:nvSpPr>
            <p:spPr>
              <a:xfrm>
                <a:off x="736730" y="5855263"/>
                <a:ext cx="111921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Lora" pitchFamily="2" charset="0"/>
                  </a:rPr>
                  <a:t>Dedication</a:t>
                </a: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B23B26C-E9C7-8256-3BEE-EF683A65BE38}"/>
                  </a:ext>
                </a:extLst>
              </p:cNvPr>
              <p:cNvSpPr txBox="1"/>
              <p:nvPr/>
            </p:nvSpPr>
            <p:spPr>
              <a:xfrm>
                <a:off x="2765987" y="5287855"/>
                <a:ext cx="100699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Lora" pitchFamily="2" charset="0"/>
                  </a:rPr>
                  <a:t>Hard Work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890931D-F18B-CBA3-385B-D712BB9178B6}"/>
                  </a:ext>
                </a:extLst>
              </p:cNvPr>
              <p:cNvSpPr txBox="1"/>
              <p:nvPr/>
            </p:nvSpPr>
            <p:spPr>
              <a:xfrm>
                <a:off x="4573582" y="5186267"/>
                <a:ext cx="100699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Lora" pitchFamily="2" charset="0"/>
                  </a:rPr>
                  <a:t>Success</a:t>
                </a: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7D9F33BA-83B0-FC2F-8E76-43F41FE6A9BD}"/>
                </a:ext>
              </a:extLst>
            </p:cNvPr>
            <p:cNvGrpSpPr/>
            <p:nvPr/>
          </p:nvGrpSpPr>
          <p:grpSpPr>
            <a:xfrm>
              <a:off x="6940872" y="2527531"/>
              <a:ext cx="4689308" cy="2751214"/>
              <a:chOff x="6940872" y="2563433"/>
              <a:chExt cx="4689308" cy="2751214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C5EFEB6-EA00-66E5-5ABD-345B1592F1E8}"/>
                  </a:ext>
                </a:extLst>
              </p:cNvPr>
              <p:cNvSpPr txBox="1"/>
              <p:nvPr/>
            </p:nvSpPr>
            <p:spPr>
              <a:xfrm>
                <a:off x="6940872" y="2563433"/>
                <a:ext cx="4666803" cy="8156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en-US" b="1" dirty="0">
                    <a:solidFill>
                      <a:srgbClr val="E46A45"/>
                    </a:solidFill>
                    <a:latin typeface="Lora" pitchFamily="2" charset="0"/>
                  </a:rPr>
                  <a:t>Dedication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1200" b="0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Lora" pitchFamily="2" charset="0"/>
                  </a:rPr>
                  <a:t>Commitment, focus, perseverance, passion, determination, loyalty, hard work, sacrifice, and discipline</a:t>
                </a:r>
                <a:endParaRPr lang="en-US" sz="5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</a:endParaRP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4A9216D3-4606-C27A-0994-B595D9AFC282}"/>
                  </a:ext>
                </a:extLst>
              </p:cNvPr>
              <p:cNvSpPr txBox="1"/>
              <p:nvPr/>
            </p:nvSpPr>
            <p:spPr>
              <a:xfrm>
                <a:off x="6940872" y="3531236"/>
                <a:ext cx="4616739" cy="8156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en-US" b="1" dirty="0">
                    <a:solidFill>
                      <a:srgbClr val="508C3E"/>
                    </a:solidFill>
                    <a:latin typeface="Lora" pitchFamily="2" charset="0"/>
                  </a:rPr>
                  <a:t>Hard Work</a:t>
                </a:r>
              </a:p>
              <a:p>
                <a:pPr>
                  <a:spcBef>
                    <a:spcPts val="600"/>
                  </a:spcBef>
                </a:pPr>
                <a:r>
                  <a:rPr lang="fr-FR" sz="1200" b="0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Lora" pitchFamily="2" charset="0"/>
                  </a:rPr>
                  <a:t>Effort, dedication, persistence, resilience, discipline, focus, diligence, determination, perseverance, and achievement.</a:t>
                </a:r>
                <a:endPara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</a:endParaRPr>
              </a:p>
            </p:txBody>
          </p: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96D8B2AA-1F3C-6AF5-4AC9-B4BBA5503747}"/>
                  </a:ext>
                </a:extLst>
              </p:cNvPr>
              <p:cNvSpPr txBox="1"/>
              <p:nvPr/>
            </p:nvSpPr>
            <p:spPr>
              <a:xfrm>
                <a:off x="6940872" y="4499039"/>
                <a:ext cx="4689308" cy="8156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en-US" b="1" dirty="0">
                    <a:solidFill>
                      <a:srgbClr val="8966AA"/>
                    </a:solidFill>
                    <a:latin typeface="Lora" pitchFamily="2" charset="0"/>
                  </a:rPr>
                  <a:t>Success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1200" b="0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Lora" pitchFamily="2" charset="0"/>
                  </a:rPr>
                  <a:t>Achievement, fulfillment, triumph, satisfaction, recognition, accomplishment, growth, perseverance, excellence, happiness.</a:t>
                </a:r>
                <a:endPara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</a:endParaRPr>
              </a:p>
            </p:txBody>
          </p:sp>
        </p:grp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4074A108-A463-402F-936C-2AFAC15A7A17}"/>
              </a:ext>
            </a:extLst>
          </p:cNvPr>
          <p:cNvSpPr txBox="1"/>
          <p:nvPr/>
        </p:nvSpPr>
        <p:spPr>
          <a:xfrm>
            <a:off x="0" y="422745"/>
            <a:ext cx="121920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0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Lora" pitchFamily="2" charset="0"/>
              </a:rPr>
              <a:t> Teamwork PowerPoint Presentation</a:t>
            </a:r>
          </a:p>
        </p:txBody>
      </p:sp>
    </p:spTree>
    <p:extLst>
      <p:ext uri="{BB962C8B-B14F-4D97-AF65-F5344CB8AC3E}">
        <p14:creationId xmlns:p14="http://schemas.microsoft.com/office/powerpoint/2010/main" val="18936177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4" name="Group 113">
            <a:extLst>
              <a:ext uri="{FF2B5EF4-FFF2-40B4-BE49-F238E27FC236}">
                <a16:creationId xmlns:a16="http://schemas.microsoft.com/office/drawing/2014/main" id="{534FD0B1-BD19-1E34-2477-E0ACC7706B98}"/>
              </a:ext>
            </a:extLst>
          </p:cNvPr>
          <p:cNvGrpSpPr/>
          <p:nvPr/>
        </p:nvGrpSpPr>
        <p:grpSpPr>
          <a:xfrm>
            <a:off x="1027699" y="1648508"/>
            <a:ext cx="10492399" cy="4307275"/>
            <a:chOff x="1027699" y="1690434"/>
            <a:chExt cx="10492399" cy="4307275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E63988D5-C992-67C8-B971-12B5066AC5AA}"/>
                </a:ext>
              </a:extLst>
            </p:cNvPr>
            <p:cNvSpPr/>
            <p:nvPr/>
          </p:nvSpPr>
          <p:spPr>
            <a:xfrm>
              <a:off x="4495335" y="3000622"/>
              <a:ext cx="413200" cy="492080"/>
            </a:xfrm>
            <a:custGeom>
              <a:avLst/>
              <a:gdLst>
                <a:gd name="connsiteX0" fmla="*/ 388912 w 413200"/>
                <a:gd name="connsiteY0" fmla="*/ 11931 h 492080"/>
                <a:gd name="connsiteX1" fmla="*/ 303534 w 413200"/>
                <a:gd name="connsiteY1" fmla="*/ 321517 h 492080"/>
                <a:gd name="connsiteX2" fmla="*/ 24180 w 413200"/>
                <a:gd name="connsiteY2" fmla="*/ 480059 h 492080"/>
                <a:gd name="connsiteX3" fmla="*/ 109558 w 413200"/>
                <a:gd name="connsiteY3" fmla="*/ 170473 h 492080"/>
                <a:gd name="connsiteX4" fmla="*/ 388912 w 413200"/>
                <a:gd name="connsiteY4" fmla="*/ 11931 h 492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3200" h="492080">
                  <a:moveTo>
                    <a:pt x="388912" y="11931"/>
                  </a:moveTo>
                  <a:cubicBezTo>
                    <a:pt x="442484" y="53653"/>
                    <a:pt x="404270" y="192241"/>
                    <a:pt x="303534" y="321517"/>
                  </a:cubicBezTo>
                  <a:cubicBezTo>
                    <a:pt x="202797" y="450794"/>
                    <a:pt x="77753" y="521902"/>
                    <a:pt x="24180" y="480059"/>
                  </a:cubicBezTo>
                  <a:cubicBezTo>
                    <a:pt x="-29392" y="438217"/>
                    <a:pt x="8822" y="299749"/>
                    <a:pt x="109558" y="170473"/>
                  </a:cubicBezTo>
                  <a:cubicBezTo>
                    <a:pt x="210295" y="41197"/>
                    <a:pt x="335339" y="-29790"/>
                    <a:pt x="388912" y="11931"/>
                  </a:cubicBezTo>
                  <a:close/>
                </a:path>
              </a:pathLst>
            </a:custGeom>
            <a:solidFill>
              <a:srgbClr val="655353"/>
            </a:solidFill>
            <a:ln w="120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70DFBB40-476D-7A6F-8A65-304B92CBA9D7}"/>
                </a:ext>
              </a:extLst>
            </p:cNvPr>
            <p:cNvSpPr/>
            <p:nvPr/>
          </p:nvSpPr>
          <p:spPr>
            <a:xfrm>
              <a:off x="4576480" y="3037729"/>
              <a:ext cx="331857" cy="451802"/>
            </a:xfrm>
            <a:custGeom>
              <a:avLst/>
              <a:gdLst>
                <a:gd name="connsiteX0" fmla="*/ 109437 w 331857"/>
                <a:gd name="connsiteY0" fmla="*/ 167227 h 451802"/>
                <a:gd name="connsiteX1" fmla="*/ 6161 w 331857"/>
                <a:gd name="connsiteY1" fmla="*/ 451780 h 451802"/>
                <a:gd name="connsiteX2" fmla="*/ 222388 w 331857"/>
                <a:gd name="connsiteY2" fmla="*/ 284410 h 451802"/>
                <a:gd name="connsiteX3" fmla="*/ 325543 w 331857"/>
                <a:gd name="connsiteY3" fmla="*/ -22 h 451802"/>
                <a:gd name="connsiteX4" fmla="*/ 109437 w 331857"/>
                <a:gd name="connsiteY4" fmla="*/ 167227 h 451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1857" h="451802">
                  <a:moveTo>
                    <a:pt x="109437" y="167227"/>
                  </a:moveTo>
                  <a:cubicBezTo>
                    <a:pt x="23696" y="277154"/>
                    <a:pt x="-16453" y="393611"/>
                    <a:pt x="6161" y="451780"/>
                  </a:cubicBezTo>
                  <a:cubicBezTo>
                    <a:pt x="67836" y="437873"/>
                    <a:pt x="151279" y="375834"/>
                    <a:pt x="222388" y="284410"/>
                  </a:cubicBezTo>
                  <a:cubicBezTo>
                    <a:pt x="308007" y="174483"/>
                    <a:pt x="348278" y="58025"/>
                    <a:pt x="325543" y="-22"/>
                  </a:cubicBezTo>
                  <a:cubicBezTo>
                    <a:pt x="263867" y="13885"/>
                    <a:pt x="180545" y="75923"/>
                    <a:pt x="109437" y="167227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120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39766367-3479-1CE9-0481-05E87B69B1FB}"/>
                </a:ext>
              </a:extLst>
            </p:cNvPr>
            <p:cNvSpPr/>
            <p:nvPr/>
          </p:nvSpPr>
          <p:spPr>
            <a:xfrm>
              <a:off x="3825741" y="2473023"/>
              <a:ext cx="469045" cy="439824"/>
            </a:xfrm>
            <a:custGeom>
              <a:avLst/>
              <a:gdLst>
                <a:gd name="connsiteX0" fmla="*/ 453723 w 469045"/>
                <a:gd name="connsiteY0" fmla="*/ 19643 h 439824"/>
                <a:gd name="connsiteX1" fmla="*/ 317675 w 469045"/>
                <a:gd name="connsiteY1" fmla="*/ 310605 h 439824"/>
                <a:gd name="connsiteX2" fmla="*/ 15344 w 469045"/>
                <a:gd name="connsiteY2" fmla="*/ 420170 h 439824"/>
                <a:gd name="connsiteX3" fmla="*/ 151514 w 469045"/>
                <a:gd name="connsiteY3" fmla="*/ 129207 h 439824"/>
                <a:gd name="connsiteX4" fmla="*/ 453723 w 469045"/>
                <a:gd name="connsiteY4" fmla="*/ 19643 h 439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9045" h="439824">
                  <a:moveTo>
                    <a:pt x="453723" y="19643"/>
                  </a:moveTo>
                  <a:cubicBezTo>
                    <a:pt x="499557" y="69709"/>
                    <a:pt x="438728" y="199953"/>
                    <a:pt x="317675" y="310605"/>
                  </a:cubicBezTo>
                  <a:cubicBezTo>
                    <a:pt x="196622" y="421258"/>
                    <a:pt x="61541" y="470236"/>
                    <a:pt x="15344" y="420170"/>
                  </a:cubicBezTo>
                  <a:cubicBezTo>
                    <a:pt x="-30851" y="370104"/>
                    <a:pt x="30461" y="239739"/>
                    <a:pt x="151514" y="129207"/>
                  </a:cubicBezTo>
                  <a:cubicBezTo>
                    <a:pt x="272567" y="18675"/>
                    <a:pt x="407890" y="-30544"/>
                    <a:pt x="453723" y="19643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120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949B275C-EE04-5F99-0976-4E3342DFB65E}"/>
                </a:ext>
              </a:extLst>
            </p:cNvPr>
            <p:cNvSpPr/>
            <p:nvPr/>
          </p:nvSpPr>
          <p:spPr>
            <a:xfrm>
              <a:off x="3826508" y="2479749"/>
              <a:ext cx="352879" cy="363470"/>
            </a:xfrm>
            <a:custGeom>
              <a:avLst/>
              <a:gdLst>
                <a:gd name="connsiteX0" fmla="*/ -54 w 352879"/>
                <a:gd name="connsiteY0" fmla="*/ 362774 h 363470"/>
                <a:gd name="connsiteX1" fmla="*/ 251001 w 352879"/>
                <a:gd name="connsiteY1" fmla="*/ 193469 h 363470"/>
                <a:gd name="connsiteX2" fmla="*/ 352825 w 352879"/>
                <a:gd name="connsiteY2" fmla="*/ -22 h 363470"/>
                <a:gd name="connsiteX3" fmla="*/ 151111 w 352879"/>
                <a:gd name="connsiteY3" fmla="*/ 122240 h 363470"/>
                <a:gd name="connsiteX4" fmla="*/ -54 w 352879"/>
                <a:gd name="connsiteY4" fmla="*/ 362774 h 363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2879" h="363470">
                  <a:moveTo>
                    <a:pt x="-54" y="362774"/>
                  </a:moveTo>
                  <a:cubicBezTo>
                    <a:pt x="61742" y="370997"/>
                    <a:pt x="165139" y="303396"/>
                    <a:pt x="251001" y="193469"/>
                  </a:cubicBezTo>
                  <a:cubicBezTo>
                    <a:pt x="303001" y="126714"/>
                    <a:pt x="338193" y="57662"/>
                    <a:pt x="352825" y="-22"/>
                  </a:cubicBezTo>
                  <a:cubicBezTo>
                    <a:pt x="293811" y="16062"/>
                    <a:pt x="219800" y="58992"/>
                    <a:pt x="151111" y="122240"/>
                  </a:cubicBezTo>
                  <a:cubicBezTo>
                    <a:pt x="60170" y="205562"/>
                    <a:pt x="3211" y="299768"/>
                    <a:pt x="-54" y="362774"/>
                  </a:cubicBezTo>
                  <a:close/>
                </a:path>
              </a:pathLst>
            </a:custGeom>
            <a:solidFill>
              <a:srgbClr val="362C2C"/>
            </a:solidFill>
            <a:ln w="120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6916751D-080C-D716-5D29-4700FA8A1FB2}"/>
                </a:ext>
              </a:extLst>
            </p:cNvPr>
            <p:cNvSpPr/>
            <p:nvPr/>
          </p:nvSpPr>
          <p:spPr>
            <a:xfrm>
              <a:off x="3997264" y="2511917"/>
              <a:ext cx="297492" cy="273185"/>
            </a:xfrm>
            <a:custGeom>
              <a:avLst/>
              <a:gdLst>
                <a:gd name="connsiteX0" fmla="*/ 297439 w 297492"/>
                <a:gd name="connsiteY0" fmla="*/ 136510 h 273185"/>
                <a:gd name="connsiteX1" fmla="*/ 148692 w 297492"/>
                <a:gd name="connsiteY1" fmla="*/ 273163 h 273185"/>
                <a:gd name="connsiteX2" fmla="*/ -54 w 297492"/>
                <a:gd name="connsiteY2" fmla="*/ 136510 h 273185"/>
                <a:gd name="connsiteX3" fmla="*/ 148692 w 297492"/>
                <a:gd name="connsiteY3" fmla="*/ -22 h 273185"/>
                <a:gd name="connsiteX4" fmla="*/ 297439 w 297492"/>
                <a:gd name="connsiteY4" fmla="*/ 136510 h 273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492" h="273185">
                  <a:moveTo>
                    <a:pt x="297439" y="136510"/>
                  </a:moveTo>
                  <a:cubicBezTo>
                    <a:pt x="297439" y="211971"/>
                    <a:pt x="230926" y="273163"/>
                    <a:pt x="148692" y="273163"/>
                  </a:cubicBezTo>
                  <a:cubicBezTo>
                    <a:pt x="66458" y="273163"/>
                    <a:pt x="-54" y="211971"/>
                    <a:pt x="-54" y="136510"/>
                  </a:cubicBezTo>
                  <a:cubicBezTo>
                    <a:pt x="-54" y="61048"/>
                    <a:pt x="66579" y="-22"/>
                    <a:pt x="148692" y="-22"/>
                  </a:cubicBezTo>
                  <a:cubicBezTo>
                    <a:pt x="230805" y="-22"/>
                    <a:pt x="297439" y="61169"/>
                    <a:pt x="297439" y="136510"/>
                  </a:cubicBezTo>
                  <a:close/>
                </a:path>
              </a:pathLst>
            </a:custGeom>
            <a:solidFill>
              <a:srgbClr val="000000"/>
            </a:solidFill>
            <a:ln w="120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31BEAD23-FE96-B142-B696-754F8FE8A047}"/>
                </a:ext>
              </a:extLst>
            </p:cNvPr>
            <p:cNvSpPr/>
            <p:nvPr/>
          </p:nvSpPr>
          <p:spPr>
            <a:xfrm>
              <a:off x="4555849" y="3052362"/>
              <a:ext cx="323009" cy="296525"/>
            </a:xfrm>
            <a:custGeom>
              <a:avLst/>
              <a:gdLst>
                <a:gd name="connsiteX0" fmla="*/ 322955 w 323009"/>
                <a:gd name="connsiteY0" fmla="*/ 148240 h 296525"/>
                <a:gd name="connsiteX1" fmla="*/ 161390 w 323009"/>
                <a:gd name="connsiteY1" fmla="*/ 296503 h 296525"/>
                <a:gd name="connsiteX2" fmla="*/ -54 w 323009"/>
                <a:gd name="connsiteY2" fmla="*/ 148240 h 296525"/>
                <a:gd name="connsiteX3" fmla="*/ 161390 w 323009"/>
                <a:gd name="connsiteY3" fmla="*/ -22 h 296525"/>
                <a:gd name="connsiteX4" fmla="*/ 322955 w 323009"/>
                <a:gd name="connsiteY4" fmla="*/ 148240 h 296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3009" h="296525">
                  <a:moveTo>
                    <a:pt x="322955" y="148240"/>
                  </a:moveTo>
                  <a:cubicBezTo>
                    <a:pt x="322955" y="230111"/>
                    <a:pt x="250396" y="296503"/>
                    <a:pt x="161390" y="296503"/>
                  </a:cubicBezTo>
                  <a:cubicBezTo>
                    <a:pt x="72384" y="296503"/>
                    <a:pt x="-54" y="230111"/>
                    <a:pt x="-54" y="148240"/>
                  </a:cubicBezTo>
                  <a:cubicBezTo>
                    <a:pt x="-54" y="66369"/>
                    <a:pt x="72505" y="-22"/>
                    <a:pt x="161390" y="-22"/>
                  </a:cubicBezTo>
                  <a:cubicBezTo>
                    <a:pt x="250275" y="-22"/>
                    <a:pt x="322955" y="66369"/>
                    <a:pt x="322955" y="148240"/>
                  </a:cubicBezTo>
                  <a:close/>
                </a:path>
              </a:pathLst>
            </a:custGeom>
            <a:solidFill>
              <a:srgbClr val="000000"/>
            </a:solidFill>
            <a:ln w="120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36F0C196-06A6-B95D-F089-9F4798105CD5}"/>
                </a:ext>
              </a:extLst>
            </p:cNvPr>
            <p:cNvSpPr/>
            <p:nvPr/>
          </p:nvSpPr>
          <p:spPr>
            <a:xfrm>
              <a:off x="3005698" y="3556407"/>
              <a:ext cx="335033" cy="432346"/>
            </a:xfrm>
            <a:custGeom>
              <a:avLst/>
              <a:gdLst>
                <a:gd name="connsiteX0" fmla="*/ 37720 w 335033"/>
                <a:gd name="connsiteY0" fmla="*/ 181497 h 432346"/>
                <a:gd name="connsiteX1" fmla="*/ 17766 w 335033"/>
                <a:gd name="connsiteY1" fmla="*/ 268809 h 432346"/>
                <a:gd name="connsiteX2" fmla="*/ 4221 w 335033"/>
                <a:gd name="connsiteY2" fmla="*/ 291424 h 432346"/>
                <a:gd name="connsiteX3" fmla="*/ 10413 w 335033"/>
                <a:gd name="connsiteY3" fmla="*/ 325067 h 432346"/>
                <a:gd name="connsiteX4" fmla="*/ 44044 w 335033"/>
                <a:gd name="connsiteY4" fmla="*/ 318875 h 432346"/>
                <a:gd name="connsiteX5" fmla="*/ 45943 w 335033"/>
                <a:gd name="connsiteY5" fmla="*/ 315610 h 432346"/>
                <a:gd name="connsiteX6" fmla="*/ 50417 w 335033"/>
                <a:gd name="connsiteY6" fmla="*/ 308112 h 432346"/>
                <a:gd name="connsiteX7" fmla="*/ 56464 w 335033"/>
                <a:gd name="connsiteY7" fmla="*/ 313071 h 432346"/>
                <a:gd name="connsiteX8" fmla="*/ 47515 w 335033"/>
                <a:gd name="connsiteY8" fmla="*/ 333508 h 432346"/>
                <a:gd name="connsiteX9" fmla="*/ 60032 w 335033"/>
                <a:gd name="connsiteY9" fmla="*/ 365495 h 432346"/>
                <a:gd name="connsiteX10" fmla="*/ 92018 w 335033"/>
                <a:gd name="connsiteY10" fmla="*/ 352978 h 432346"/>
                <a:gd name="connsiteX11" fmla="*/ 95888 w 335033"/>
                <a:gd name="connsiteY11" fmla="*/ 343787 h 432346"/>
                <a:gd name="connsiteX12" fmla="*/ 104353 w 335033"/>
                <a:gd name="connsiteY12" fmla="*/ 342215 h 432346"/>
                <a:gd name="connsiteX13" fmla="*/ 107255 w 335033"/>
                <a:gd name="connsiteY13" fmla="*/ 353220 h 432346"/>
                <a:gd name="connsiteX14" fmla="*/ 97097 w 335033"/>
                <a:gd name="connsiteY14" fmla="*/ 376439 h 432346"/>
                <a:gd name="connsiteX15" fmla="*/ 109493 w 335033"/>
                <a:gd name="connsiteY15" fmla="*/ 408426 h 432346"/>
                <a:gd name="connsiteX16" fmla="*/ 141479 w 335033"/>
                <a:gd name="connsiteY16" fmla="*/ 396030 h 432346"/>
                <a:gd name="connsiteX17" fmla="*/ 148372 w 335033"/>
                <a:gd name="connsiteY17" fmla="*/ 380430 h 432346"/>
                <a:gd name="connsiteX18" fmla="*/ 157805 w 335033"/>
                <a:gd name="connsiteY18" fmla="*/ 370151 h 432346"/>
                <a:gd name="connsiteX19" fmla="*/ 169898 w 335033"/>
                <a:gd name="connsiteY19" fmla="*/ 381276 h 432346"/>
                <a:gd name="connsiteX20" fmla="*/ 167480 w 335033"/>
                <a:gd name="connsiteY20" fmla="*/ 405463 h 432346"/>
                <a:gd name="connsiteX21" fmla="*/ 189127 w 335033"/>
                <a:gd name="connsiteY21" fmla="*/ 432189 h 432346"/>
                <a:gd name="connsiteX22" fmla="*/ 215853 w 335033"/>
                <a:gd name="connsiteY22" fmla="*/ 410542 h 432346"/>
                <a:gd name="connsiteX23" fmla="*/ 218392 w 335033"/>
                <a:gd name="connsiteY23" fmla="*/ 384904 h 432346"/>
                <a:gd name="connsiteX24" fmla="*/ 219601 w 335033"/>
                <a:gd name="connsiteY24" fmla="*/ 383211 h 432346"/>
                <a:gd name="connsiteX25" fmla="*/ 270393 w 335033"/>
                <a:gd name="connsiteY25" fmla="*/ 289247 h 432346"/>
                <a:gd name="connsiteX26" fmla="*/ 272570 w 335033"/>
                <a:gd name="connsiteY26" fmla="*/ 297349 h 432346"/>
                <a:gd name="connsiteX27" fmla="*/ 269425 w 335033"/>
                <a:gd name="connsiteY27" fmla="*/ 307992 h 432346"/>
                <a:gd name="connsiteX28" fmla="*/ 265797 w 335033"/>
                <a:gd name="connsiteY28" fmla="*/ 320085 h 432346"/>
                <a:gd name="connsiteX29" fmla="*/ 264104 w 335033"/>
                <a:gd name="connsiteY29" fmla="*/ 325527 h 432346"/>
                <a:gd name="connsiteX30" fmla="*/ 263379 w 335033"/>
                <a:gd name="connsiteY30" fmla="*/ 327824 h 432346"/>
                <a:gd name="connsiteX31" fmla="*/ 265556 w 335033"/>
                <a:gd name="connsiteY31" fmla="*/ 324922 h 432346"/>
                <a:gd name="connsiteX32" fmla="*/ 261323 w 335033"/>
                <a:gd name="connsiteY32" fmla="*/ 332057 h 432346"/>
                <a:gd name="connsiteX33" fmla="*/ 259993 w 335033"/>
                <a:gd name="connsiteY33" fmla="*/ 341248 h 432346"/>
                <a:gd name="connsiteX34" fmla="*/ 267370 w 335033"/>
                <a:gd name="connsiteY34" fmla="*/ 357090 h 432346"/>
                <a:gd name="connsiteX35" fmla="*/ 286598 w 335033"/>
                <a:gd name="connsiteY35" fmla="*/ 363016 h 432346"/>
                <a:gd name="connsiteX36" fmla="*/ 303286 w 335033"/>
                <a:gd name="connsiteY36" fmla="*/ 350922 h 432346"/>
                <a:gd name="connsiteX37" fmla="*/ 305584 w 335033"/>
                <a:gd name="connsiteY37" fmla="*/ 347657 h 432346"/>
                <a:gd name="connsiteX38" fmla="*/ 309575 w 335033"/>
                <a:gd name="connsiteY38" fmla="*/ 342094 h 432346"/>
                <a:gd name="connsiteX39" fmla="*/ 316952 w 335033"/>
                <a:gd name="connsiteY39" fmla="*/ 331573 h 432346"/>
                <a:gd name="connsiteX40" fmla="*/ 331343 w 335033"/>
                <a:gd name="connsiteY40" fmla="*/ 310410 h 432346"/>
                <a:gd name="connsiteX41" fmla="*/ 334245 w 335033"/>
                <a:gd name="connsiteY41" fmla="*/ 293359 h 432346"/>
                <a:gd name="connsiteX42" fmla="*/ 333278 w 335033"/>
                <a:gd name="connsiteY42" fmla="*/ 289610 h 432346"/>
                <a:gd name="connsiteX43" fmla="*/ 309091 w 335033"/>
                <a:gd name="connsiteY43" fmla="*/ 201209 h 432346"/>
                <a:gd name="connsiteX44" fmla="*/ 293491 w 335033"/>
                <a:gd name="connsiteY44" fmla="*/ 105310 h 432346"/>
                <a:gd name="connsiteX45" fmla="*/ 291798 w 335033"/>
                <a:gd name="connsiteY45" fmla="*/ 102286 h 432346"/>
                <a:gd name="connsiteX46" fmla="*/ 282728 w 335033"/>
                <a:gd name="connsiteY46" fmla="*/ 68667 h 432346"/>
                <a:gd name="connsiteX47" fmla="*/ 100604 w 335033"/>
                <a:gd name="connsiteY47" fmla="*/ -22 h 432346"/>
                <a:gd name="connsiteX48" fmla="*/ 37720 w 335033"/>
                <a:gd name="connsiteY48" fmla="*/ 181497 h 432346"/>
                <a:gd name="connsiteX49" fmla="*/ 269667 w 335033"/>
                <a:gd name="connsiteY49" fmla="*/ 321536 h 432346"/>
                <a:gd name="connsiteX50" fmla="*/ 268579 w 335033"/>
                <a:gd name="connsiteY50" fmla="*/ 322382 h 432346"/>
                <a:gd name="connsiteX51" fmla="*/ 304375 w 335033"/>
                <a:gd name="connsiteY51" fmla="*/ 346569 h 432346"/>
                <a:gd name="connsiteX52" fmla="*/ 305463 w 335033"/>
                <a:gd name="connsiteY52" fmla="*/ 337983 h 432346"/>
                <a:gd name="connsiteX53" fmla="*/ 305463 w 335033"/>
                <a:gd name="connsiteY53" fmla="*/ 337983 h 432346"/>
                <a:gd name="connsiteX54" fmla="*/ 304375 w 335033"/>
                <a:gd name="connsiteY54" fmla="*/ 346569 h 432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335033" h="432346">
                  <a:moveTo>
                    <a:pt x="37720" y="181497"/>
                  </a:moveTo>
                  <a:cubicBezTo>
                    <a:pt x="32398" y="200120"/>
                    <a:pt x="22119" y="247888"/>
                    <a:pt x="17766" y="268809"/>
                  </a:cubicBezTo>
                  <a:lnTo>
                    <a:pt x="4221" y="291424"/>
                  </a:lnTo>
                  <a:cubicBezTo>
                    <a:pt x="-3361" y="302417"/>
                    <a:pt x="-592" y="317485"/>
                    <a:pt x="10413" y="325067"/>
                  </a:cubicBezTo>
                  <a:cubicBezTo>
                    <a:pt x="21406" y="332650"/>
                    <a:pt x="36474" y="329880"/>
                    <a:pt x="44044" y="318875"/>
                  </a:cubicBezTo>
                  <a:cubicBezTo>
                    <a:pt x="44770" y="317835"/>
                    <a:pt x="45399" y="316747"/>
                    <a:pt x="45943" y="315610"/>
                  </a:cubicBezTo>
                  <a:lnTo>
                    <a:pt x="50417" y="308112"/>
                  </a:lnTo>
                  <a:lnTo>
                    <a:pt x="56464" y="313071"/>
                  </a:lnTo>
                  <a:lnTo>
                    <a:pt x="47515" y="333508"/>
                  </a:lnTo>
                  <a:cubicBezTo>
                    <a:pt x="42134" y="345795"/>
                    <a:pt x="47745" y="360113"/>
                    <a:pt x="60032" y="365495"/>
                  </a:cubicBezTo>
                  <a:cubicBezTo>
                    <a:pt x="72318" y="370876"/>
                    <a:pt x="86637" y="365265"/>
                    <a:pt x="92018" y="352978"/>
                  </a:cubicBezTo>
                  <a:lnTo>
                    <a:pt x="95888" y="343787"/>
                  </a:lnTo>
                  <a:cubicBezTo>
                    <a:pt x="99153" y="339676"/>
                    <a:pt x="102297" y="340401"/>
                    <a:pt x="104353" y="342215"/>
                  </a:cubicBezTo>
                  <a:cubicBezTo>
                    <a:pt x="107751" y="344767"/>
                    <a:pt x="108949" y="349326"/>
                    <a:pt x="107255" y="353220"/>
                  </a:cubicBezTo>
                  <a:lnTo>
                    <a:pt x="97097" y="376439"/>
                  </a:lnTo>
                  <a:cubicBezTo>
                    <a:pt x="91691" y="388690"/>
                    <a:pt x="97242" y="403020"/>
                    <a:pt x="109493" y="408426"/>
                  </a:cubicBezTo>
                  <a:cubicBezTo>
                    <a:pt x="121743" y="413831"/>
                    <a:pt x="136074" y="408280"/>
                    <a:pt x="141479" y="396030"/>
                  </a:cubicBezTo>
                  <a:lnTo>
                    <a:pt x="148372" y="380430"/>
                  </a:lnTo>
                  <a:cubicBezTo>
                    <a:pt x="150331" y="376076"/>
                    <a:pt x="153645" y="372472"/>
                    <a:pt x="157805" y="370151"/>
                  </a:cubicBezTo>
                  <a:cubicBezTo>
                    <a:pt x="163368" y="368216"/>
                    <a:pt x="168084" y="375109"/>
                    <a:pt x="169898" y="381276"/>
                  </a:cubicBezTo>
                  <a:lnTo>
                    <a:pt x="167480" y="405463"/>
                  </a:lnTo>
                  <a:cubicBezTo>
                    <a:pt x="166077" y="418826"/>
                    <a:pt x="175764" y="430786"/>
                    <a:pt x="189127" y="432189"/>
                  </a:cubicBezTo>
                  <a:cubicBezTo>
                    <a:pt x="202489" y="433592"/>
                    <a:pt x="214450" y="423905"/>
                    <a:pt x="215853" y="410542"/>
                  </a:cubicBezTo>
                  <a:lnTo>
                    <a:pt x="218392" y="384904"/>
                  </a:lnTo>
                  <a:cubicBezTo>
                    <a:pt x="218912" y="384433"/>
                    <a:pt x="219323" y="383852"/>
                    <a:pt x="219601" y="383211"/>
                  </a:cubicBezTo>
                  <a:cubicBezTo>
                    <a:pt x="228913" y="348334"/>
                    <a:pt x="246315" y="316142"/>
                    <a:pt x="270393" y="289247"/>
                  </a:cubicBezTo>
                  <a:lnTo>
                    <a:pt x="272570" y="297349"/>
                  </a:lnTo>
                  <a:lnTo>
                    <a:pt x="269425" y="307992"/>
                  </a:lnTo>
                  <a:lnTo>
                    <a:pt x="265797" y="320085"/>
                  </a:lnTo>
                  <a:lnTo>
                    <a:pt x="264104" y="325527"/>
                  </a:lnTo>
                  <a:lnTo>
                    <a:pt x="263379" y="327824"/>
                  </a:lnTo>
                  <a:cubicBezTo>
                    <a:pt x="263875" y="326712"/>
                    <a:pt x="264624" y="325720"/>
                    <a:pt x="265556" y="324922"/>
                  </a:cubicBezTo>
                  <a:cubicBezTo>
                    <a:pt x="263742" y="327038"/>
                    <a:pt x="262315" y="329457"/>
                    <a:pt x="261323" y="332057"/>
                  </a:cubicBezTo>
                  <a:cubicBezTo>
                    <a:pt x="260319" y="335008"/>
                    <a:pt x="259860" y="338128"/>
                    <a:pt x="259993" y="341248"/>
                  </a:cubicBezTo>
                  <a:cubicBezTo>
                    <a:pt x="260392" y="347258"/>
                    <a:pt x="263016" y="352918"/>
                    <a:pt x="267370" y="357090"/>
                  </a:cubicBezTo>
                  <a:cubicBezTo>
                    <a:pt x="272388" y="362145"/>
                    <a:pt x="279596" y="364358"/>
                    <a:pt x="286598" y="363016"/>
                  </a:cubicBezTo>
                  <a:cubicBezTo>
                    <a:pt x="293527" y="361323"/>
                    <a:pt x="299525" y="356981"/>
                    <a:pt x="303286" y="350922"/>
                  </a:cubicBezTo>
                  <a:lnTo>
                    <a:pt x="305584" y="347657"/>
                  </a:lnTo>
                  <a:lnTo>
                    <a:pt x="309575" y="342094"/>
                  </a:lnTo>
                  <a:lnTo>
                    <a:pt x="316952" y="331573"/>
                  </a:lnTo>
                  <a:lnTo>
                    <a:pt x="331343" y="310410"/>
                  </a:lnTo>
                  <a:cubicBezTo>
                    <a:pt x="334789" y="305440"/>
                    <a:pt x="335853" y="299188"/>
                    <a:pt x="334245" y="293359"/>
                  </a:cubicBezTo>
                  <a:lnTo>
                    <a:pt x="333278" y="289610"/>
                  </a:lnTo>
                  <a:lnTo>
                    <a:pt x="309091" y="201209"/>
                  </a:lnTo>
                  <a:cubicBezTo>
                    <a:pt x="311099" y="168484"/>
                    <a:pt x="305778" y="135712"/>
                    <a:pt x="293491" y="105310"/>
                  </a:cubicBezTo>
                  <a:cubicBezTo>
                    <a:pt x="292995" y="104257"/>
                    <a:pt x="292439" y="103254"/>
                    <a:pt x="291798" y="102286"/>
                  </a:cubicBezTo>
                  <a:cubicBezTo>
                    <a:pt x="287565" y="95756"/>
                    <a:pt x="292402" y="75802"/>
                    <a:pt x="282728" y="68667"/>
                  </a:cubicBezTo>
                  <a:cubicBezTo>
                    <a:pt x="230243" y="30332"/>
                    <a:pt x="100604" y="-22"/>
                    <a:pt x="100604" y="-22"/>
                  </a:cubicBezTo>
                  <a:cubicBezTo>
                    <a:pt x="100604" y="-22"/>
                    <a:pt x="51022" y="135301"/>
                    <a:pt x="37720" y="181497"/>
                  </a:cubicBezTo>
                  <a:close/>
                  <a:moveTo>
                    <a:pt x="269667" y="321536"/>
                  </a:moveTo>
                  <a:lnTo>
                    <a:pt x="268579" y="322382"/>
                  </a:lnTo>
                  <a:close/>
                  <a:moveTo>
                    <a:pt x="304375" y="346569"/>
                  </a:moveTo>
                  <a:cubicBezTo>
                    <a:pt x="305246" y="343799"/>
                    <a:pt x="305620" y="340885"/>
                    <a:pt x="305463" y="337983"/>
                  </a:cubicBezTo>
                  <a:lnTo>
                    <a:pt x="305463" y="337983"/>
                  </a:lnTo>
                  <a:cubicBezTo>
                    <a:pt x="305620" y="340885"/>
                    <a:pt x="305246" y="343799"/>
                    <a:pt x="304375" y="346569"/>
                  </a:cubicBezTo>
                  <a:close/>
                </a:path>
              </a:pathLst>
            </a:custGeom>
            <a:solidFill>
              <a:srgbClr val="8C675E"/>
            </a:solidFill>
            <a:ln w="120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8515DACE-5757-342F-624E-3AE934F49B29}"/>
                </a:ext>
              </a:extLst>
            </p:cNvPr>
            <p:cNvSpPr/>
            <p:nvPr/>
          </p:nvSpPr>
          <p:spPr>
            <a:xfrm>
              <a:off x="4761130" y="3244405"/>
              <a:ext cx="322224" cy="300754"/>
            </a:xfrm>
            <a:custGeom>
              <a:avLst/>
              <a:gdLst>
                <a:gd name="connsiteX0" fmla="*/ 322171 w 322224"/>
                <a:gd name="connsiteY0" fmla="*/ 75194 h 300754"/>
                <a:gd name="connsiteX1" fmla="*/ 184187 w 322224"/>
                <a:gd name="connsiteY1" fmla="*/ 216 h 300754"/>
                <a:gd name="connsiteX2" fmla="*/ 158912 w 322224"/>
                <a:gd name="connsiteY2" fmla="*/ 12309 h 300754"/>
                <a:gd name="connsiteX3" fmla="*/ 156131 w 322224"/>
                <a:gd name="connsiteY3" fmla="*/ 12309 h 300754"/>
                <a:gd name="connsiteX4" fmla="*/ 89376 w 322224"/>
                <a:gd name="connsiteY4" fmla="*/ 53426 h 300754"/>
                <a:gd name="connsiteX5" fmla="*/ 22622 w 322224"/>
                <a:gd name="connsiteY5" fmla="*/ 86199 h 300754"/>
                <a:gd name="connsiteX6" fmla="*/ 19720 w 322224"/>
                <a:gd name="connsiteY6" fmla="*/ 87650 h 300754"/>
                <a:gd name="connsiteX7" fmla="*/ 10770 w 322224"/>
                <a:gd name="connsiteY7" fmla="*/ 98413 h 300754"/>
                <a:gd name="connsiteX8" fmla="*/ 5570 w 322224"/>
                <a:gd name="connsiteY8" fmla="*/ 118246 h 300754"/>
                <a:gd name="connsiteX9" fmla="*/ 3031 w 322224"/>
                <a:gd name="connsiteY9" fmla="*/ 128404 h 300754"/>
                <a:gd name="connsiteX10" fmla="*/ 1701 w 322224"/>
                <a:gd name="connsiteY10" fmla="*/ 133846 h 300754"/>
                <a:gd name="connsiteX11" fmla="*/ 975 w 322224"/>
                <a:gd name="connsiteY11" fmla="*/ 136869 h 300754"/>
                <a:gd name="connsiteX12" fmla="*/ 2305 w 322224"/>
                <a:gd name="connsiteY12" fmla="*/ 153437 h 300754"/>
                <a:gd name="connsiteX13" fmla="*/ 16092 w 322224"/>
                <a:gd name="connsiteY13" fmla="*/ 162023 h 300754"/>
                <a:gd name="connsiteX14" fmla="*/ 29757 w 322224"/>
                <a:gd name="connsiteY14" fmla="*/ 158153 h 300754"/>
                <a:gd name="connsiteX15" fmla="*/ 34594 w 322224"/>
                <a:gd name="connsiteY15" fmla="*/ 152590 h 300754"/>
                <a:gd name="connsiteX16" fmla="*/ 36771 w 322224"/>
                <a:gd name="connsiteY16" fmla="*/ 146181 h 300754"/>
                <a:gd name="connsiteX17" fmla="*/ 36045 w 322224"/>
                <a:gd name="connsiteY17" fmla="*/ 149083 h 300754"/>
                <a:gd name="connsiteX18" fmla="*/ 37134 w 322224"/>
                <a:gd name="connsiteY18" fmla="*/ 147511 h 300754"/>
                <a:gd name="connsiteX19" fmla="*/ 39552 w 322224"/>
                <a:gd name="connsiteY19" fmla="*/ 143521 h 300754"/>
                <a:gd name="connsiteX20" fmla="*/ 44873 w 322224"/>
                <a:gd name="connsiteY20" fmla="*/ 135176 h 300754"/>
                <a:gd name="connsiteX21" fmla="*/ 49711 w 322224"/>
                <a:gd name="connsiteY21" fmla="*/ 127557 h 300754"/>
                <a:gd name="connsiteX22" fmla="*/ 55757 w 322224"/>
                <a:gd name="connsiteY22" fmla="*/ 124655 h 300754"/>
                <a:gd name="connsiteX23" fmla="*/ 25161 w 322224"/>
                <a:gd name="connsiteY23" fmla="*/ 205196 h 300754"/>
                <a:gd name="connsiteX24" fmla="*/ 25161 w 322224"/>
                <a:gd name="connsiteY24" fmla="*/ 206889 h 300754"/>
                <a:gd name="connsiteX25" fmla="*/ 10529 w 322224"/>
                <a:gd name="connsiteY25" fmla="*/ 221764 h 300754"/>
                <a:gd name="connsiteX26" fmla="*/ 13032 w 322224"/>
                <a:gd name="connsiteY26" fmla="*/ 249529 h 300754"/>
                <a:gd name="connsiteX27" fmla="*/ 39190 w 322224"/>
                <a:gd name="connsiteY27" fmla="*/ 248731 h 300754"/>
                <a:gd name="connsiteX28" fmla="*/ 52371 w 322224"/>
                <a:gd name="connsiteY28" fmla="*/ 234703 h 300754"/>
                <a:gd name="connsiteX29" fmla="*/ 65795 w 322224"/>
                <a:gd name="connsiteY29" fmla="*/ 236396 h 300754"/>
                <a:gd name="connsiteX30" fmla="*/ 64464 w 322224"/>
                <a:gd name="connsiteY30" fmla="*/ 247643 h 300754"/>
                <a:gd name="connsiteX31" fmla="*/ 58539 w 322224"/>
                <a:gd name="connsiteY31" fmla="*/ 259736 h 300754"/>
                <a:gd name="connsiteX32" fmla="*/ 67850 w 322224"/>
                <a:gd name="connsiteY32" fmla="*/ 285857 h 300754"/>
                <a:gd name="connsiteX33" fmla="*/ 93972 w 322224"/>
                <a:gd name="connsiteY33" fmla="*/ 276546 h 300754"/>
                <a:gd name="connsiteX34" fmla="*/ 102800 w 322224"/>
                <a:gd name="connsiteY34" fmla="*/ 258043 h 300754"/>
                <a:gd name="connsiteX35" fmla="*/ 111023 w 322224"/>
                <a:gd name="connsiteY35" fmla="*/ 254052 h 300754"/>
                <a:gd name="connsiteX36" fmla="*/ 114530 w 322224"/>
                <a:gd name="connsiteY36" fmla="*/ 260099 h 300754"/>
                <a:gd name="connsiteX37" fmla="*/ 111023 w 322224"/>
                <a:gd name="connsiteY37" fmla="*/ 267234 h 300754"/>
                <a:gd name="connsiteX38" fmla="*/ 119355 w 322224"/>
                <a:gd name="connsiteY38" fmla="*/ 293658 h 300754"/>
                <a:gd name="connsiteX39" fmla="*/ 145779 w 322224"/>
                <a:gd name="connsiteY39" fmla="*/ 285313 h 300754"/>
                <a:gd name="connsiteX40" fmla="*/ 146336 w 322224"/>
                <a:gd name="connsiteY40" fmla="*/ 284164 h 300754"/>
                <a:gd name="connsiteX41" fmla="*/ 154075 w 322224"/>
                <a:gd name="connsiteY41" fmla="*/ 267960 h 300754"/>
                <a:gd name="connsiteX42" fmla="*/ 160243 w 322224"/>
                <a:gd name="connsiteY42" fmla="*/ 269048 h 300754"/>
                <a:gd name="connsiteX43" fmla="*/ 158066 w 322224"/>
                <a:gd name="connsiteY43" fmla="*/ 275699 h 300754"/>
                <a:gd name="connsiteX44" fmla="*/ 171453 w 322224"/>
                <a:gd name="connsiteY44" fmla="*/ 299958 h 300754"/>
                <a:gd name="connsiteX45" fmla="*/ 195313 w 322224"/>
                <a:gd name="connsiteY45" fmla="*/ 287792 h 300754"/>
                <a:gd name="connsiteX46" fmla="*/ 201964 w 322224"/>
                <a:gd name="connsiteY46" fmla="*/ 267718 h 300754"/>
                <a:gd name="connsiteX47" fmla="*/ 244653 w 322224"/>
                <a:gd name="connsiteY47" fmla="*/ 209428 h 300754"/>
                <a:gd name="connsiteX48" fmla="*/ 322171 w 322224"/>
                <a:gd name="connsiteY48" fmla="*/ 75194 h 300754"/>
                <a:gd name="connsiteX49" fmla="*/ 37013 w 322224"/>
                <a:gd name="connsiteY49" fmla="*/ 143279 h 300754"/>
                <a:gd name="connsiteX50" fmla="*/ 37013 w 322224"/>
                <a:gd name="connsiteY50" fmla="*/ 142190 h 300754"/>
                <a:gd name="connsiteX51" fmla="*/ 37013 w 322224"/>
                <a:gd name="connsiteY51" fmla="*/ 143279 h 300754"/>
                <a:gd name="connsiteX52" fmla="*/ 7868 w 322224"/>
                <a:gd name="connsiteY52" fmla="*/ 129009 h 300754"/>
                <a:gd name="connsiteX53" fmla="*/ 7868 w 322224"/>
                <a:gd name="connsiteY53" fmla="*/ 129009 h 300754"/>
                <a:gd name="connsiteX54" fmla="*/ 3152 w 322224"/>
                <a:gd name="connsiteY54" fmla="*/ 134209 h 300754"/>
                <a:gd name="connsiteX55" fmla="*/ 7868 w 322224"/>
                <a:gd name="connsiteY55" fmla="*/ 129009 h 300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322224" h="300754">
                  <a:moveTo>
                    <a:pt x="322171" y="75194"/>
                  </a:moveTo>
                  <a:cubicBezTo>
                    <a:pt x="322171" y="75194"/>
                    <a:pt x="235341" y="11946"/>
                    <a:pt x="184187" y="216"/>
                  </a:cubicBezTo>
                  <a:cubicBezTo>
                    <a:pt x="174754" y="-1961"/>
                    <a:pt x="165080" y="11463"/>
                    <a:pt x="158912" y="12309"/>
                  </a:cubicBezTo>
                  <a:lnTo>
                    <a:pt x="156131" y="12309"/>
                  </a:lnTo>
                  <a:cubicBezTo>
                    <a:pt x="131086" y="20859"/>
                    <a:pt x="108278" y="34911"/>
                    <a:pt x="89376" y="53426"/>
                  </a:cubicBezTo>
                  <a:lnTo>
                    <a:pt x="22622" y="86199"/>
                  </a:lnTo>
                  <a:lnTo>
                    <a:pt x="19720" y="87650"/>
                  </a:lnTo>
                  <a:cubicBezTo>
                    <a:pt x="15318" y="89766"/>
                    <a:pt x="12053" y="93696"/>
                    <a:pt x="10770" y="98413"/>
                  </a:cubicBezTo>
                  <a:lnTo>
                    <a:pt x="5570" y="118246"/>
                  </a:lnTo>
                  <a:lnTo>
                    <a:pt x="3031" y="128404"/>
                  </a:lnTo>
                  <a:lnTo>
                    <a:pt x="1701" y="133846"/>
                  </a:lnTo>
                  <a:lnTo>
                    <a:pt x="975" y="136869"/>
                  </a:lnTo>
                  <a:cubicBezTo>
                    <a:pt x="-766" y="142348"/>
                    <a:pt x="-283" y="148297"/>
                    <a:pt x="2305" y="153437"/>
                  </a:cubicBezTo>
                  <a:cubicBezTo>
                    <a:pt x="5220" y="158383"/>
                    <a:pt x="10372" y="161588"/>
                    <a:pt x="16092" y="162023"/>
                  </a:cubicBezTo>
                  <a:cubicBezTo>
                    <a:pt x="20977" y="162555"/>
                    <a:pt x="25875" y="161165"/>
                    <a:pt x="29757" y="158153"/>
                  </a:cubicBezTo>
                  <a:cubicBezTo>
                    <a:pt x="31680" y="156593"/>
                    <a:pt x="33325" y="154719"/>
                    <a:pt x="34594" y="152590"/>
                  </a:cubicBezTo>
                  <a:cubicBezTo>
                    <a:pt x="35707" y="150607"/>
                    <a:pt x="36445" y="148430"/>
                    <a:pt x="36771" y="146181"/>
                  </a:cubicBezTo>
                  <a:cubicBezTo>
                    <a:pt x="36747" y="147197"/>
                    <a:pt x="36505" y="148189"/>
                    <a:pt x="36045" y="149083"/>
                  </a:cubicBezTo>
                  <a:lnTo>
                    <a:pt x="37134" y="147511"/>
                  </a:lnTo>
                  <a:lnTo>
                    <a:pt x="39552" y="143521"/>
                  </a:lnTo>
                  <a:lnTo>
                    <a:pt x="44873" y="135176"/>
                  </a:lnTo>
                  <a:lnTo>
                    <a:pt x="49711" y="127557"/>
                  </a:lnTo>
                  <a:lnTo>
                    <a:pt x="55757" y="124655"/>
                  </a:lnTo>
                  <a:cubicBezTo>
                    <a:pt x="52057" y="153534"/>
                    <a:pt x="41572" y="181142"/>
                    <a:pt x="25161" y="205196"/>
                  </a:cubicBezTo>
                  <a:cubicBezTo>
                    <a:pt x="25125" y="205764"/>
                    <a:pt x="25125" y="206320"/>
                    <a:pt x="25161" y="206889"/>
                  </a:cubicBezTo>
                  <a:lnTo>
                    <a:pt x="10529" y="221764"/>
                  </a:lnTo>
                  <a:cubicBezTo>
                    <a:pt x="3551" y="230120"/>
                    <a:pt x="4676" y="242552"/>
                    <a:pt x="13032" y="249529"/>
                  </a:cubicBezTo>
                  <a:cubicBezTo>
                    <a:pt x="20699" y="255915"/>
                    <a:pt x="31934" y="255576"/>
                    <a:pt x="39190" y="248731"/>
                  </a:cubicBezTo>
                  <a:lnTo>
                    <a:pt x="52371" y="234703"/>
                  </a:lnTo>
                  <a:cubicBezTo>
                    <a:pt x="57329" y="232768"/>
                    <a:pt x="64464" y="232043"/>
                    <a:pt x="65795" y="236396"/>
                  </a:cubicBezTo>
                  <a:cubicBezTo>
                    <a:pt x="66569" y="240193"/>
                    <a:pt x="66109" y="244136"/>
                    <a:pt x="64464" y="247643"/>
                  </a:cubicBezTo>
                  <a:lnTo>
                    <a:pt x="58539" y="259736"/>
                  </a:lnTo>
                  <a:cubicBezTo>
                    <a:pt x="53895" y="269520"/>
                    <a:pt x="58067" y="281214"/>
                    <a:pt x="67850" y="285857"/>
                  </a:cubicBezTo>
                  <a:cubicBezTo>
                    <a:pt x="77634" y="290501"/>
                    <a:pt x="89328" y="286329"/>
                    <a:pt x="93972" y="276546"/>
                  </a:cubicBezTo>
                  <a:lnTo>
                    <a:pt x="102800" y="258043"/>
                  </a:lnTo>
                  <a:cubicBezTo>
                    <a:pt x="104287" y="254971"/>
                    <a:pt x="107686" y="253315"/>
                    <a:pt x="111023" y="254052"/>
                  </a:cubicBezTo>
                  <a:cubicBezTo>
                    <a:pt x="113200" y="254052"/>
                    <a:pt x="115256" y="255866"/>
                    <a:pt x="114530" y="260099"/>
                  </a:cubicBezTo>
                  <a:lnTo>
                    <a:pt x="111023" y="267234"/>
                  </a:lnTo>
                  <a:cubicBezTo>
                    <a:pt x="106029" y="276836"/>
                    <a:pt x="109766" y="288663"/>
                    <a:pt x="119355" y="293658"/>
                  </a:cubicBezTo>
                  <a:cubicBezTo>
                    <a:pt x="128958" y="298652"/>
                    <a:pt x="140785" y="294915"/>
                    <a:pt x="145779" y="285313"/>
                  </a:cubicBezTo>
                  <a:cubicBezTo>
                    <a:pt x="145985" y="284938"/>
                    <a:pt x="146166" y="284551"/>
                    <a:pt x="146336" y="284164"/>
                  </a:cubicBezTo>
                  <a:lnTo>
                    <a:pt x="154075" y="267960"/>
                  </a:lnTo>
                  <a:lnTo>
                    <a:pt x="160243" y="269048"/>
                  </a:lnTo>
                  <a:lnTo>
                    <a:pt x="158066" y="275699"/>
                  </a:lnTo>
                  <a:cubicBezTo>
                    <a:pt x="155067" y="286099"/>
                    <a:pt x="161053" y="296959"/>
                    <a:pt x="171453" y="299958"/>
                  </a:cubicBezTo>
                  <a:cubicBezTo>
                    <a:pt x="181370" y="302824"/>
                    <a:pt x="191806" y="297503"/>
                    <a:pt x="195313" y="287792"/>
                  </a:cubicBezTo>
                  <a:lnTo>
                    <a:pt x="201964" y="267718"/>
                  </a:lnTo>
                  <a:cubicBezTo>
                    <a:pt x="212364" y="254052"/>
                    <a:pt x="236188" y="222489"/>
                    <a:pt x="244653" y="209428"/>
                  </a:cubicBezTo>
                  <a:cubicBezTo>
                    <a:pt x="266058" y="177381"/>
                    <a:pt x="322171" y="75194"/>
                    <a:pt x="322171" y="75194"/>
                  </a:cubicBezTo>
                  <a:close/>
                  <a:moveTo>
                    <a:pt x="37013" y="143279"/>
                  </a:moveTo>
                  <a:cubicBezTo>
                    <a:pt x="37013" y="143279"/>
                    <a:pt x="37013" y="142553"/>
                    <a:pt x="37013" y="142190"/>
                  </a:cubicBezTo>
                  <a:cubicBezTo>
                    <a:pt x="37013" y="141828"/>
                    <a:pt x="37013" y="142916"/>
                    <a:pt x="37013" y="143279"/>
                  </a:cubicBezTo>
                  <a:close/>
                  <a:moveTo>
                    <a:pt x="7868" y="129009"/>
                  </a:moveTo>
                  <a:lnTo>
                    <a:pt x="7868" y="129009"/>
                  </a:lnTo>
                  <a:cubicBezTo>
                    <a:pt x="6018" y="130472"/>
                    <a:pt x="4434" y="132225"/>
                    <a:pt x="3152" y="134209"/>
                  </a:cubicBezTo>
                  <a:cubicBezTo>
                    <a:pt x="4349" y="132165"/>
                    <a:pt x="5958" y="130399"/>
                    <a:pt x="7868" y="129009"/>
                  </a:cubicBezTo>
                  <a:close/>
                </a:path>
              </a:pathLst>
            </a:custGeom>
            <a:solidFill>
              <a:srgbClr val="8C675E"/>
            </a:solidFill>
            <a:ln w="120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A95F476F-77EA-6FE2-AAC0-C6A6765D20E6}"/>
                </a:ext>
              </a:extLst>
            </p:cNvPr>
            <p:cNvSpPr/>
            <p:nvPr/>
          </p:nvSpPr>
          <p:spPr>
            <a:xfrm>
              <a:off x="3763445" y="2124017"/>
              <a:ext cx="1389921" cy="1474482"/>
            </a:xfrm>
            <a:custGeom>
              <a:avLst/>
              <a:gdLst>
                <a:gd name="connsiteX0" fmla="*/ 239206 w 1389921"/>
                <a:gd name="connsiteY0" fmla="*/ 377477 h 1474482"/>
                <a:gd name="connsiteX1" fmla="*/ 541536 w 1389921"/>
                <a:gd name="connsiteY1" fmla="*/ 870154 h 1474482"/>
                <a:gd name="connsiteX2" fmla="*/ 1003739 w 1389921"/>
                <a:gd name="connsiteY2" fmla="*/ 1217833 h 1474482"/>
                <a:gd name="connsiteX3" fmla="*/ 1267250 w 1389921"/>
                <a:gd name="connsiteY3" fmla="*/ 1430674 h 1474482"/>
                <a:gd name="connsiteX4" fmla="*/ 1199407 w 1389921"/>
                <a:gd name="connsiteY4" fmla="*/ 566373 h 1474482"/>
                <a:gd name="connsiteX5" fmla="*/ 1047274 w 1389921"/>
                <a:gd name="connsiteY5" fmla="*/ 409161 h 1474482"/>
                <a:gd name="connsiteX6" fmla="*/ 905421 w 1389921"/>
                <a:gd name="connsiteY6" fmla="*/ 243000 h 1474482"/>
                <a:gd name="connsiteX7" fmla="*/ 51882 w 1389921"/>
                <a:gd name="connsiteY7" fmla="*/ 95222 h 1474482"/>
                <a:gd name="connsiteX8" fmla="*/ 239206 w 1389921"/>
                <a:gd name="connsiteY8" fmla="*/ 377477 h 1474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89921" h="1474482">
                  <a:moveTo>
                    <a:pt x="239206" y="377477"/>
                  </a:moveTo>
                  <a:cubicBezTo>
                    <a:pt x="281411" y="521507"/>
                    <a:pt x="387952" y="700970"/>
                    <a:pt x="541536" y="870154"/>
                  </a:cubicBezTo>
                  <a:cubicBezTo>
                    <a:pt x="695120" y="1039338"/>
                    <a:pt x="864304" y="1162326"/>
                    <a:pt x="1003739" y="1217833"/>
                  </a:cubicBezTo>
                  <a:cubicBezTo>
                    <a:pt x="1087182" y="1417976"/>
                    <a:pt x="1140150" y="1546406"/>
                    <a:pt x="1267250" y="1430674"/>
                  </a:cubicBezTo>
                  <a:cubicBezTo>
                    <a:pt x="1457113" y="1257741"/>
                    <a:pt x="1420350" y="897001"/>
                    <a:pt x="1199407" y="566373"/>
                  </a:cubicBezTo>
                  <a:cubicBezTo>
                    <a:pt x="1160104" y="507600"/>
                    <a:pt x="1097945" y="465394"/>
                    <a:pt x="1047274" y="409161"/>
                  </a:cubicBezTo>
                  <a:cubicBezTo>
                    <a:pt x="996604" y="352928"/>
                    <a:pt x="960324" y="287503"/>
                    <a:pt x="905421" y="243000"/>
                  </a:cubicBezTo>
                  <a:cubicBezTo>
                    <a:pt x="597044" y="-7329"/>
                    <a:pt x="241867" y="-77711"/>
                    <a:pt x="51882" y="95222"/>
                  </a:cubicBezTo>
                  <a:cubicBezTo>
                    <a:pt x="-75217" y="210953"/>
                    <a:pt x="47770" y="275410"/>
                    <a:pt x="239206" y="377477"/>
                  </a:cubicBezTo>
                  <a:close/>
                </a:path>
              </a:pathLst>
            </a:custGeom>
            <a:solidFill>
              <a:schemeClr val="accent6"/>
            </a:solidFill>
            <a:ln w="120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5E6FBFBD-8C20-6CB6-4699-269EC3F4471C}"/>
                </a:ext>
              </a:extLst>
            </p:cNvPr>
            <p:cNvSpPr/>
            <p:nvPr/>
          </p:nvSpPr>
          <p:spPr>
            <a:xfrm>
              <a:off x="4130079" y="2525435"/>
              <a:ext cx="154849" cy="143417"/>
            </a:xfrm>
            <a:custGeom>
              <a:avLst/>
              <a:gdLst>
                <a:gd name="connsiteX0" fmla="*/ 56026 w 154849"/>
                <a:gd name="connsiteY0" fmla="*/ 48377 h 143417"/>
                <a:gd name="connsiteX1" fmla="*/ 151804 w 154849"/>
                <a:gd name="connsiteY1" fmla="*/ 3874 h 143417"/>
                <a:gd name="connsiteX2" fmla="*/ 98715 w 154849"/>
                <a:gd name="connsiteY2" fmla="*/ 95057 h 143417"/>
                <a:gd name="connsiteX3" fmla="*/ 2937 w 154849"/>
                <a:gd name="connsiteY3" fmla="*/ 139439 h 143417"/>
                <a:gd name="connsiteX4" fmla="*/ 56026 w 154849"/>
                <a:gd name="connsiteY4" fmla="*/ 48377 h 143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4849" h="143417">
                  <a:moveTo>
                    <a:pt x="56026" y="48377"/>
                  </a:moveTo>
                  <a:cubicBezTo>
                    <a:pt x="97263" y="10888"/>
                    <a:pt x="140074" y="-8945"/>
                    <a:pt x="151804" y="3874"/>
                  </a:cubicBezTo>
                  <a:cubicBezTo>
                    <a:pt x="163534" y="16693"/>
                    <a:pt x="139711" y="57568"/>
                    <a:pt x="98715" y="95057"/>
                  </a:cubicBezTo>
                  <a:cubicBezTo>
                    <a:pt x="57719" y="132546"/>
                    <a:pt x="14667" y="152378"/>
                    <a:pt x="2937" y="139439"/>
                  </a:cubicBezTo>
                  <a:cubicBezTo>
                    <a:pt x="-8794" y="126499"/>
                    <a:pt x="15030" y="85745"/>
                    <a:pt x="56026" y="48377"/>
                  </a:cubicBezTo>
                  <a:close/>
                </a:path>
              </a:pathLst>
            </a:custGeom>
            <a:solidFill>
              <a:srgbClr val="8C675E"/>
            </a:solidFill>
            <a:ln w="120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3510D05-3C54-8DAD-74D1-334C704A1D56}"/>
                </a:ext>
              </a:extLst>
            </p:cNvPr>
            <p:cNvSpPr/>
            <p:nvPr/>
          </p:nvSpPr>
          <p:spPr>
            <a:xfrm>
              <a:off x="4614171" y="3057280"/>
              <a:ext cx="154969" cy="143417"/>
            </a:xfrm>
            <a:custGeom>
              <a:avLst/>
              <a:gdLst>
                <a:gd name="connsiteX0" fmla="*/ 98714 w 154969"/>
                <a:gd name="connsiteY0" fmla="*/ 94949 h 143417"/>
                <a:gd name="connsiteX1" fmla="*/ 151924 w 154969"/>
                <a:gd name="connsiteY1" fmla="*/ 3887 h 143417"/>
                <a:gd name="connsiteX2" fmla="*/ 56146 w 154969"/>
                <a:gd name="connsiteY2" fmla="*/ 48269 h 143417"/>
                <a:gd name="connsiteX3" fmla="*/ 2936 w 154969"/>
                <a:gd name="connsiteY3" fmla="*/ 139452 h 143417"/>
                <a:gd name="connsiteX4" fmla="*/ 98714 w 154969"/>
                <a:gd name="connsiteY4" fmla="*/ 94949 h 143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4969" h="143417">
                  <a:moveTo>
                    <a:pt x="98714" y="94949"/>
                  </a:moveTo>
                  <a:cubicBezTo>
                    <a:pt x="139831" y="57581"/>
                    <a:pt x="163655" y="16706"/>
                    <a:pt x="151924" y="3887"/>
                  </a:cubicBezTo>
                  <a:cubicBezTo>
                    <a:pt x="140194" y="-8932"/>
                    <a:pt x="97263" y="10780"/>
                    <a:pt x="56146" y="48269"/>
                  </a:cubicBezTo>
                  <a:cubicBezTo>
                    <a:pt x="15029" y="85758"/>
                    <a:pt x="-8794" y="126512"/>
                    <a:pt x="2936" y="139452"/>
                  </a:cubicBezTo>
                  <a:cubicBezTo>
                    <a:pt x="14666" y="152392"/>
                    <a:pt x="57597" y="132438"/>
                    <a:pt x="98714" y="94949"/>
                  </a:cubicBezTo>
                  <a:close/>
                </a:path>
              </a:pathLst>
            </a:custGeom>
            <a:solidFill>
              <a:srgbClr val="8C675E"/>
            </a:solidFill>
            <a:ln w="120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935C485-F86A-C6EC-7C7F-11AE990F3EA5}"/>
                </a:ext>
              </a:extLst>
            </p:cNvPr>
            <p:cNvSpPr/>
            <p:nvPr/>
          </p:nvSpPr>
          <p:spPr>
            <a:xfrm>
              <a:off x="4018715" y="2488275"/>
              <a:ext cx="809149" cy="797552"/>
            </a:xfrm>
            <a:custGeom>
              <a:avLst/>
              <a:gdLst>
                <a:gd name="connsiteX0" fmla="*/ 156023 w 809149"/>
                <a:gd name="connsiteY0" fmla="*/ 125686 h 797552"/>
                <a:gd name="connsiteX1" fmla="*/ 723799 w 809149"/>
                <a:gd name="connsiteY1" fmla="*/ 108030 h 797552"/>
                <a:gd name="connsiteX2" fmla="*/ 652933 w 809149"/>
                <a:gd name="connsiteY2" fmla="*/ 671573 h 797552"/>
                <a:gd name="connsiteX3" fmla="*/ 278769 w 809149"/>
                <a:gd name="connsiteY3" fmla="*/ 792505 h 797552"/>
                <a:gd name="connsiteX4" fmla="*/ 184684 w 809149"/>
                <a:gd name="connsiteY4" fmla="*/ 718495 h 797552"/>
                <a:gd name="connsiteX5" fmla="*/ 85278 w 809149"/>
                <a:gd name="connsiteY5" fmla="*/ 689592 h 797552"/>
                <a:gd name="connsiteX6" fmla="*/ 58793 w 809149"/>
                <a:gd name="connsiteY6" fmla="*/ 591637 h 797552"/>
                <a:gd name="connsiteX7" fmla="*/ 1471 w 809149"/>
                <a:gd name="connsiteY7" fmla="*/ 494892 h 797552"/>
                <a:gd name="connsiteX8" fmla="*/ 156023 w 809149"/>
                <a:gd name="connsiteY8" fmla="*/ 125686 h 797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09149" h="797552">
                  <a:moveTo>
                    <a:pt x="156023" y="125686"/>
                  </a:moveTo>
                  <a:cubicBezTo>
                    <a:pt x="332342" y="-34791"/>
                    <a:pt x="586541" y="-42651"/>
                    <a:pt x="723799" y="108030"/>
                  </a:cubicBezTo>
                  <a:cubicBezTo>
                    <a:pt x="861057" y="258711"/>
                    <a:pt x="829252" y="511096"/>
                    <a:pt x="652933" y="671573"/>
                  </a:cubicBezTo>
                  <a:cubicBezTo>
                    <a:pt x="542763" y="771947"/>
                    <a:pt x="402240" y="812701"/>
                    <a:pt x="278769" y="792505"/>
                  </a:cubicBezTo>
                  <a:cubicBezTo>
                    <a:pt x="242489" y="786459"/>
                    <a:pt x="217093" y="735425"/>
                    <a:pt x="184684" y="718495"/>
                  </a:cubicBezTo>
                  <a:cubicBezTo>
                    <a:pt x="152274" y="701564"/>
                    <a:pt x="111157" y="718495"/>
                    <a:pt x="85278" y="689592"/>
                  </a:cubicBezTo>
                  <a:cubicBezTo>
                    <a:pt x="59398" y="660689"/>
                    <a:pt x="73184" y="626707"/>
                    <a:pt x="58793" y="591637"/>
                  </a:cubicBezTo>
                  <a:cubicBezTo>
                    <a:pt x="46700" y="560558"/>
                    <a:pt x="4495" y="528753"/>
                    <a:pt x="1471" y="494892"/>
                  </a:cubicBezTo>
                  <a:cubicBezTo>
                    <a:pt x="-10017" y="367792"/>
                    <a:pt x="43556" y="228116"/>
                    <a:pt x="156023" y="125686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120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19E557C-60DE-D278-657C-EF042A824A68}"/>
                </a:ext>
              </a:extLst>
            </p:cNvPr>
            <p:cNvSpPr/>
            <p:nvPr/>
          </p:nvSpPr>
          <p:spPr>
            <a:xfrm>
              <a:off x="3075157" y="2225912"/>
              <a:ext cx="1071216" cy="1439212"/>
            </a:xfrm>
            <a:custGeom>
              <a:avLst/>
              <a:gdLst>
                <a:gd name="connsiteX0" fmla="*/ 1071162 w 1071216"/>
                <a:gd name="connsiteY0" fmla="*/ 325285 h 1439212"/>
                <a:gd name="connsiteX1" fmla="*/ 474362 w 1071216"/>
                <a:gd name="connsiteY1" fmla="*/ 749152 h 1439212"/>
                <a:gd name="connsiteX2" fmla="*/ 513061 w 1071216"/>
                <a:gd name="connsiteY2" fmla="*/ 690620 h 1439212"/>
                <a:gd name="connsiteX3" fmla="*/ 259950 w 1071216"/>
                <a:gd name="connsiteY3" fmla="*/ 1439190 h 1439212"/>
                <a:gd name="connsiteX4" fmla="*/ -54 w 1071216"/>
                <a:gd name="connsiteY4" fmla="*/ 1351151 h 1439212"/>
                <a:gd name="connsiteX5" fmla="*/ 253177 w 1071216"/>
                <a:gd name="connsiteY5" fmla="*/ 602703 h 1439212"/>
                <a:gd name="connsiteX6" fmla="*/ 278573 w 1071216"/>
                <a:gd name="connsiteY6" fmla="*/ 558805 h 1439212"/>
                <a:gd name="connsiteX7" fmla="*/ 291876 w 1071216"/>
                <a:gd name="connsiteY7" fmla="*/ 544172 h 1439212"/>
                <a:gd name="connsiteX8" fmla="*/ 781651 w 1071216"/>
                <a:gd name="connsiteY8" fmla="*/ -22 h 1439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71216" h="1439212">
                  <a:moveTo>
                    <a:pt x="1071162" y="325285"/>
                  </a:moveTo>
                  <a:lnTo>
                    <a:pt x="474362" y="749152"/>
                  </a:lnTo>
                  <a:lnTo>
                    <a:pt x="513061" y="690620"/>
                  </a:lnTo>
                  <a:lnTo>
                    <a:pt x="259950" y="1439190"/>
                  </a:lnTo>
                  <a:lnTo>
                    <a:pt x="-54" y="1351151"/>
                  </a:lnTo>
                  <a:lnTo>
                    <a:pt x="253177" y="602703"/>
                  </a:lnTo>
                  <a:cubicBezTo>
                    <a:pt x="258595" y="586510"/>
                    <a:pt x="267242" y="571575"/>
                    <a:pt x="278573" y="558805"/>
                  </a:cubicBezTo>
                  <a:lnTo>
                    <a:pt x="291876" y="544172"/>
                  </a:lnTo>
                  <a:lnTo>
                    <a:pt x="781651" y="-22"/>
                  </a:lnTo>
                  <a:close/>
                </a:path>
              </a:pathLst>
            </a:custGeom>
            <a:solidFill>
              <a:schemeClr val="accent6"/>
            </a:solidFill>
            <a:ln w="120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3CDE1C7D-58C8-0E71-A081-29AA6F52BC12}"/>
                </a:ext>
              </a:extLst>
            </p:cNvPr>
            <p:cNvSpPr/>
            <p:nvPr/>
          </p:nvSpPr>
          <p:spPr>
            <a:xfrm rot="17308802">
              <a:off x="3192624" y="3471698"/>
              <a:ext cx="33740" cy="275966"/>
            </a:xfrm>
            <a:custGeom>
              <a:avLst/>
              <a:gdLst>
                <a:gd name="connsiteX0" fmla="*/ -54 w 33740"/>
                <a:gd name="connsiteY0" fmla="*/ -22 h 275966"/>
                <a:gd name="connsiteX1" fmla="*/ 33686 w 33740"/>
                <a:gd name="connsiteY1" fmla="*/ -22 h 275966"/>
                <a:gd name="connsiteX2" fmla="*/ 33686 w 33740"/>
                <a:gd name="connsiteY2" fmla="*/ 275944 h 275966"/>
                <a:gd name="connsiteX3" fmla="*/ -54 w 33740"/>
                <a:gd name="connsiteY3" fmla="*/ 275944 h 275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40" h="275966">
                  <a:moveTo>
                    <a:pt x="-54" y="-22"/>
                  </a:moveTo>
                  <a:lnTo>
                    <a:pt x="33686" y="-22"/>
                  </a:lnTo>
                  <a:lnTo>
                    <a:pt x="33686" y="275944"/>
                  </a:lnTo>
                  <a:lnTo>
                    <a:pt x="-54" y="275944"/>
                  </a:lnTo>
                  <a:close/>
                </a:path>
              </a:pathLst>
            </a:custGeom>
            <a:solidFill>
              <a:srgbClr val="C9C9C9"/>
            </a:solidFill>
            <a:ln w="120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C44E045D-10C4-685F-15D5-D22A860604D8}"/>
                </a:ext>
              </a:extLst>
            </p:cNvPr>
            <p:cNvSpPr/>
            <p:nvPr/>
          </p:nvSpPr>
          <p:spPr>
            <a:xfrm>
              <a:off x="1208061" y="3342278"/>
              <a:ext cx="530931" cy="285032"/>
            </a:xfrm>
            <a:custGeom>
              <a:avLst/>
              <a:gdLst>
                <a:gd name="connsiteX0" fmla="*/ 334 w 530931"/>
                <a:gd name="connsiteY0" fmla="*/ 256674 h 285032"/>
                <a:gd name="connsiteX1" fmla="*/ 251389 w 530931"/>
                <a:gd name="connsiteY1" fmla="*/ 57257 h 285032"/>
                <a:gd name="connsiteX2" fmla="*/ 530500 w 530931"/>
                <a:gd name="connsiteY2" fmla="*/ 28234 h 285032"/>
                <a:gd name="connsiteX3" fmla="*/ 279445 w 530931"/>
                <a:gd name="connsiteY3" fmla="*/ 227772 h 285032"/>
                <a:gd name="connsiteX4" fmla="*/ 334 w 530931"/>
                <a:gd name="connsiteY4" fmla="*/ 256674 h 285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0931" h="285032">
                  <a:moveTo>
                    <a:pt x="334" y="256674"/>
                  </a:moveTo>
                  <a:cubicBezTo>
                    <a:pt x="-7527" y="209632"/>
                    <a:pt x="104940" y="120263"/>
                    <a:pt x="251389" y="57257"/>
                  </a:cubicBezTo>
                  <a:cubicBezTo>
                    <a:pt x="397838" y="-5748"/>
                    <a:pt x="522760" y="-18809"/>
                    <a:pt x="530500" y="28234"/>
                  </a:cubicBezTo>
                  <a:cubicBezTo>
                    <a:pt x="538240" y="75276"/>
                    <a:pt x="425773" y="164645"/>
                    <a:pt x="279445" y="227772"/>
                  </a:cubicBezTo>
                  <a:cubicBezTo>
                    <a:pt x="133117" y="290898"/>
                    <a:pt x="8194" y="303717"/>
                    <a:pt x="334" y="256674"/>
                  </a:cubicBezTo>
                  <a:close/>
                </a:path>
              </a:pathLst>
            </a:custGeom>
            <a:solidFill>
              <a:srgbClr val="655353"/>
            </a:solidFill>
            <a:ln w="120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99FF0B38-436D-2218-1CE5-0E4F33AB8D09}"/>
                </a:ext>
              </a:extLst>
            </p:cNvPr>
            <p:cNvSpPr/>
            <p:nvPr/>
          </p:nvSpPr>
          <p:spPr>
            <a:xfrm>
              <a:off x="1213044" y="3342358"/>
              <a:ext cx="490742" cy="235092"/>
            </a:xfrm>
            <a:custGeom>
              <a:avLst/>
              <a:gdLst>
                <a:gd name="connsiteX0" fmla="*/ 244228 w 490742"/>
                <a:gd name="connsiteY0" fmla="*/ 177747 h 235092"/>
                <a:gd name="connsiteX1" fmla="*/ 490688 w 490742"/>
                <a:gd name="connsiteY1" fmla="*/ 2153 h 235092"/>
                <a:gd name="connsiteX2" fmla="*/ 246405 w 490742"/>
                <a:gd name="connsiteY2" fmla="*/ 57177 h 235092"/>
                <a:gd name="connsiteX3" fmla="*/ -54 w 490742"/>
                <a:gd name="connsiteY3" fmla="*/ 232771 h 235092"/>
                <a:gd name="connsiteX4" fmla="*/ 244228 w 490742"/>
                <a:gd name="connsiteY4" fmla="*/ 177747 h 235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742" h="235092">
                  <a:moveTo>
                    <a:pt x="244228" y="177747"/>
                  </a:moveTo>
                  <a:cubicBezTo>
                    <a:pt x="368668" y="124053"/>
                    <a:pt x="468316" y="51615"/>
                    <a:pt x="490688" y="2153"/>
                  </a:cubicBezTo>
                  <a:cubicBezTo>
                    <a:pt x="442315" y="-6917"/>
                    <a:pt x="349802" y="12553"/>
                    <a:pt x="246405" y="57177"/>
                  </a:cubicBezTo>
                  <a:cubicBezTo>
                    <a:pt x="121845" y="110750"/>
                    <a:pt x="22197" y="183310"/>
                    <a:pt x="-54" y="232771"/>
                  </a:cubicBezTo>
                  <a:cubicBezTo>
                    <a:pt x="48077" y="242203"/>
                    <a:pt x="140711" y="222371"/>
                    <a:pt x="244228" y="177747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120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13A5F65-B0C1-1E05-258D-8C5CFF60FA9C}"/>
                </a:ext>
              </a:extLst>
            </p:cNvPr>
            <p:cNvSpPr/>
            <p:nvPr/>
          </p:nvSpPr>
          <p:spPr>
            <a:xfrm>
              <a:off x="1408967" y="3406339"/>
              <a:ext cx="173264" cy="112867"/>
            </a:xfrm>
            <a:custGeom>
              <a:avLst/>
              <a:gdLst>
                <a:gd name="connsiteX0" fmla="*/ 1989 w 173264"/>
                <a:gd name="connsiteY0" fmla="*/ 93570 h 112867"/>
                <a:gd name="connsiteX1" fmla="*/ 67897 w 173264"/>
                <a:gd name="connsiteY1" fmla="*/ 14118 h 112867"/>
                <a:gd name="connsiteX2" fmla="*/ 171173 w 173264"/>
                <a:gd name="connsiteY2" fmla="*/ 19076 h 112867"/>
                <a:gd name="connsiteX3" fmla="*/ 105144 w 173264"/>
                <a:gd name="connsiteY3" fmla="*/ 98407 h 112867"/>
                <a:gd name="connsiteX4" fmla="*/ 1989 w 173264"/>
                <a:gd name="connsiteY4" fmla="*/ 93570 h 112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264" h="112867">
                  <a:moveTo>
                    <a:pt x="1989" y="93570"/>
                  </a:moveTo>
                  <a:cubicBezTo>
                    <a:pt x="-8290" y="70351"/>
                    <a:pt x="21217" y="34797"/>
                    <a:pt x="67897" y="14118"/>
                  </a:cubicBezTo>
                  <a:cubicBezTo>
                    <a:pt x="114577" y="-6562"/>
                    <a:pt x="160894" y="-4264"/>
                    <a:pt x="171173" y="19076"/>
                  </a:cubicBezTo>
                  <a:cubicBezTo>
                    <a:pt x="181452" y="42416"/>
                    <a:pt x="151824" y="77849"/>
                    <a:pt x="105144" y="98407"/>
                  </a:cubicBezTo>
                  <a:cubicBezTo>
                    <a:pt x="58464" y="118966"/>
                    <a:pt x="12147" y="117756"/>
                    <a:pt x="1989" y="93570"/>
                  </a:cubicBezTo>
                  <a:close/>
                </a:path>
              </a:pathLst>
            </a:custGeom>
            <a:solidFill>
              <a:srgbClr val="A87C71"/>
            </a:solidFill>
            <a:ln w="120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9C1D124D-746B-D414-6478-44F59A00B992}"/>
                </a:ext>
              </a:extLst>
            </p:cNvPr>
            <p:cNvSpPr/>
            <p:nvPr/>
          </p:nvSpPr>
          <p:spPr>
            <a:xfrm>
              <a:off x="1369731" y="4093220"/>
              <a:ext cx="567134" cy="203589"/>
            </a:xfrm>
            <a:custGeom>
              <a:avLst/>
              <a:gdLst>
                <a:gd name="connsiteX0" fmla="*/ -13 w 567134"/>
                <a:gd name="connsiteY0" fmla="*/ 47629 h 203589"/>
                <a:gd name="connsiteX1" fmla="*/ 288289 w 567134"/>
                <a:gd name="connsiteY1" fmla="*/ 188031 h 203589"/>
                <a:gd name="connsiteX2" fmla="*/ 567038 w 567134"/>
                <a:gd name="connsiteY2" fmla="*/ 155742 h 203589"/>
                <a:gd name="connsiteX3" fmla="*/ 278736 w 567134"/>
                <a:gd name="connsiteY3" fmla="*/ 15461 h 203589"/>
                <a:gd name="connsiteX4" fmla="*/ -13 w 567134"/>
                <a:gd name="connsiteY4" fmla="*/ 47629 h 203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7134" h="203589">
                  <a:moveTo>
                    <a:pt x="-13" y="47629"/>
                  </a:moveTo>
                  <a:cubicBezTo>
                    <a:pt x="2527" y="95276"/>
                    <a:pt x="131682" y="158161"/>
                    <a:pt x="288289" y="188031"/>
                  </a:cubicBezTo>
                  <a:cubicBezTo>
                    <a:pt x="444897" y="217901"/>
                    <a:pt x="569698" y="203389"/>
                    <a:pt x="567038" y="155742"/>
                  </a:cubicBezTo>
                  <a:cubicBezTo>
                    <a:pt x="564377" y="108095"/>
                    <a:pt x="435343" y="45331"/>
                    <a:pt x="278736" y="15461"/>
                  </a:cubicBezTo>
                  <a:cubicBezTo>
                    <a:pt x="122129" y="-14409"/>
                    <a:pt x="-2673" y="344"/>
                    <a:pt x="-13" y="47629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120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7A52EF68-D0CD-B651-A458-FCDEB6CDC4A5}"/>
                </a:ext>
              </a:extLst>
            </p:cNvPr>
            <p:cNvSpPr/>
            <p:nvPr/>
          </p:nvSpPr>
          <p:spPr>
            <a:xfrm>
              <a:off x="1379326" y="4148777"/>
              <a:ext cx="528594" cy="148323"/>
            </a:xfrm>
            <a:custGeom>
              <a:avLst/>
              <a:gdLst>
                <a:gd name="connsiteX0" fmla="*/ 250396 w 528594"/>
                <a:gd name="connsiteY0" fmla="*/ 15533 h 148323"/>
                <a:gd name="connsiteX1" fmla="*/ 528540 w 528594"/>
                <a:gd name="connsiteY1" fmla="*/ 133562 h 148323"/>
                <a:gd name="connsiteX2" fmla="*/ 278089 w 528594"/>
                <a:gd name="connsiteY2" fmla="*/ 132837 h 148323"/>
                <a:gd name="connsiteX3" fmla="*/ -54 w 528594"/>
                <a:gd name="connsiteY3" fmla="*/ 14807 h 148323"/>
                <a:gd name="connsiteX4" fmla="*/ 250396 w 528594"/>
                <a:gd name="connsiteY4" fmla="*/ 15533 h 148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594" h="148323">
                  <a:moveTo>
                    <a:pt x="250396" y="15533"/>
                  </a:moveTo>
                  <a:cubicBezTo>
                    <a:pt x="383421" y="40928"/>
                    <a:pt x="496614" y="90027"/>
                    <a:pt x="528540" y="133562"/>
                  </a:cubicBezTo>
                  <a:cubicBezTo>
                    <a:pt x="483311" y="152791"/>
                    <a:pt x="388742" y="153879"/>
                    <a:pt x="278089" y="132837"/>
                  </a:cubicBezTo>
                  <a:cubicBezTo>
                    <a:pt x="145064" y="107441"/>
                    <a:pt x="31993" y="58222"/>
                    <a:pt x="-54" y="14807"/>
                  </a:cubicBezTo>
                  <a:cubicBezTo>
                    <a:pt x="45174" y="-4542"/>
                    <a:pt x="139259" y="-5630"/>
                    <a:pt x="250396" y="15533"/>
                  </a:cubicBezTo>
                  <a:close/>
                </a:path>
              </a:pathLst>
            </a:custGeom>
            <a:solidFill>
              <a:srgbClr val="362C2C"/>
            </a:solidFill>
            <a:ln w="120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4FBE0AA9-2FDA-B982-643C-7902B4E63FA6}"/>
                </a:ext>
              </a:extLst>
            </p:cNvPr>
            <p:cNvSpPr/>
            <p:nvPr/>
          </p:nvSpPr>
          <p:spPr>
            <a:xfrm>
              <a:off x="1588451" y="4163165"/>
              <a:ext cx="182178" cy="97159"/>
            </a:xfrm>
            <a:custGeom>
              <a:avLst/>
              <a:gdLst>
                <a:gd name="connsiteX0" fmla="*/ 396 w 182178"/>
                <a:gd name="connsiteY0" fmla="*/ 30530 h 97159"/>
                <a:gd name="connsiteX1" fmla="*/ 82025 w 182178"/>
                <a:gd name="connsiteY1" fmla="*/ 93657 h 97159"/>
                <a:gd name="connsiteX2" fmla="*/ 181674 w 182178"/>
                <a:gd name="connsiteY2" fmla="*/ 66568 h 97159"/>
                <a:gd name="connsiteX3" fmla="*/ 100044 w 182178"/>
                <a:gd name="connsiteY3" fmla="*/ 3442 h 97159"/>
                <a:gd name="connsiteX4" fmla="*/ 396 w 182178"/>
                <a:gd name="connsiteY4" fmla="*/ 30530 h 97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178" h="97159">
                  <a:moveTo>
                    <a:pt x="396" y="30530"/>
                  </a:moveTo>
                  <a:cubicBezTo>
                    <a:pt x="-4562" y="55442"/>
                    <a:pt x="31960" y="83741"/>
                    <a:pt x="82025" y="93657"/>
                  </a:cubicBezTo>
                  <a:cubicBezTo>
                    <a:pt x="132091" y="103574"/>
                    <a:pt x="176715" y="91601"/>
                    <a:pt x="181674" y="66568"/>
                  </a:cubicBezTo>
                  <a:cubicBezTo>
                    <a:pt x="186632" y="41535"/>
                    <a:pt x="150110" y="13358"/>
                    <a:pt x="100044" y="3442"/>
                  </a:cubicBezTo>
                  <a:cubicBezTo>
                    <a:pt x="49978" y="-6475"/>
                    <a:pt x="5355" y="5619"/>
                    <a:pt x="396" y="30530"/>
                  </a:cubicBezTo>
                  <a:close/>
                </a:path>
              </a:pathLst>
            </a:custGeom>
            <a:solidFill>
              <a:srgbClr val="A87C71"/>
            </a:solidFill>
            <a:ln w="120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3D6FD62D-B209-10B1-4DF7-6E03D1F062AF}"/>
                </a:ext>
              </a:extLst>
            </p:cNvPr>
            <p:cNvSpPr/>
            <p:nvPr/>
          </p:nvSpPr>
          <p:spPr>
            <a:xfrm>
              <a:off x="1225379" y="3098195"/>
              <a:ext cx="265855" cy="216838"/>
            </a:xfrm>
            <a:custGeom>
              <a:avLst/>
              <a:gdLst>
                <a:gd name="connsiteX0" fmla="*/ -54 w 265855"/>
                <a:gd name="connsiteY0" fmla="*/ 46778 h 216838"/>
                <a:gd name="connsiteX1" fmla="*/ 117129 w 265855"/>
                <a:gd name="connsiteY1" fmla="*/ 10499 h 216838"/>
                <a:gd name="connsiteX2" fmla="*/ 180376 w 265855"/>
                <a:gd name="connsiteY2" fmla="*/ -22 h 216838"/>
                <a:gd name="connsiteX3" fmla="*/ 225363 w 265855"/>
                <a:gd name="connsiteY3" fmla="*/ 63709 h 216838"/>
                <a:gd name="connsiteX4" fmla="*/ 223366 w 265855"/>
                <a:gd name="connsiteY4" fmla="*/ 69356 h 216838"/>
                <a:gd name="connsiteX5" fmla="*/ 224154 w 265855"/>
                <a:gd name="connsiteY5" fmla="*/ 70481 h 216838"/>
                <a:gd name="connsiteX6" fmla="*/ 231652 w 265855"/>
                <a:gd name="connsiteY6" fmla="*/ 73262 h 216838"/>
                <a:gd name="connsiteX7" fmla="*/ 251605 w 265855"/>
                <a:gd name="connsiteY7" fmla="*/ 104947 h 216838"/>
                <a:gd name="connsiteX8" fmla="*/ 243624 w 265855"/>
                <a:gd name="connsiteY8" fmla="*/ 112203 h 216838"/>
                <a:gd name="connsiteX9" fmla="*/ 256684 w 265855"/>
                <a:gd name="connsiteY9" fmla="*/ 124296 h 216838"/>
                <a:gd name="connsiteX10" fmla="*/ 253419 w 265855"/>
                <a:gd name="connsiteY10" fmla="*/ 160575 h 216838"/>
                <a:gd name="connsiteX11" fmla="*/ 185335 w 265855"/>
                <a:gd name="connsiteY11" fmla="*/ 200725 h 216838"/>
                <a:gd name="connsiteX12" fmla="*/ 73230 w 265855"/>
                <a:gd name="connsiteY12" fmla="*/ 198911 h 216838"/>
                <a:gd name="connsiteX13" fmla="*/ 71296 w 265855"/>
                <a:gd name="connsiteY13" fmla="*/ 197460 h 216838"/>
                <a:gd name="connsiteX14" fmla="*/ 49165 w 265855"/>
                <a:gd name="connsiteY14" fmla="*/ 188632 h 216838"/>
                <a:gd name="connsiteX15" fmla="*/ -54 w 265855"/>
                <a:gd name="connsiteY15" fmla="*/ 46778 h 216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65855" h="216838">
                  <a:moveTo>
                    <a:pt x="-54" y="46778"/>
                  </a:moveTo>
                  <a:cubicBezTo>
                    <a:pt x="-54" y="46778"/>
                    <a:pt x="87259" y="17392"/>
                    <a:pt x="117129" y="10499"/>
                  </a:cubicBezTo>
                  <a:cubicBezTo>
                    <a:pt x="132729" y="6871"/>
                    <a:pt x="180376" y="-22"/>
                    <a:pt x="180376" y="-22"/>
                  </a:cubicBezTo>
                  <a:cubicBezTo>
                    <a:pt x="180376" y="-22"/>
                    <a:pt x="202265" y="29243"/>
                    <a:pt x="225363" y="63709"/>
                  </a:cubicBezTo>
                  <a:cubicBezTo>
                    <a:pt x="223254" y="64713"/>
                    <a:pt x="222360" y="67240"/>
                    <a:pt x="223366" y="69356"/>
                  </a:cubicBezTo>
                  <a:cubicBezTo>
                    <a:pt x="223566" y="69767"/>
                    <a:pt x="223832" y="70154"/>
                    <a:pt x="224154" y="70481"/>
                  </a:cubicBezTo>
                  <a:cubicBezTo>
                    <a:pt x="225665" y="73081"/>
                    <a:pt x="228808" y="74254"/>
                    <a:pt x="231652" y="73262"/>
                  </a:cubicBezTo>
                  <a:cubicBezTo>
                    <a:pt x="238786" y="84025"/>
                    <a:pt x="245680" y="94788"/>
                    <a:pt x="251605" y="104947"/>
                  </a:cubicBezTo>
                  <a:cubicBezTo>
                    <a:pt x="249791" y="105914"/>
                    <a:pt x="244712" y="108575"/>
                    <a:pt x="243624" y="112203"/>
                  </a:cubicBezTo>
                  <a:cubicBezTo>
                    <a:pt x="242052" y="118491"/>
                    <a:pt x="254024" y="124900"/>
                    <a:pt x="256684" y="124296"/>
                  </a:cubicBezTo>
                  <a:cubicBezTo>
                    <a:pt x="275792" y="128770"/>
                    <a:pt x="259950" y="158278"/>
                    <a:pt x="253419" y="160575"/>
                  </a:cubicBezTo>
                  <a:cubicBezTo>
                    <a:pt x="226720" y="165558"/>
                    <a:pt x="202622" y="179779"/>
                    <a:pt x="185335" y="200725"/>
                  </a:cubicBezTo>
                  <a:cubicBezTo>
                    <a:pt x="164171" y="227693"/>
                    <a:pt x="100682" y="216325"/>
                    <a:pt x="73230" y="198911"/>
                  </a:cubicBezTo>
                  <a:cubicBezTo>
                    <a:pt x="72529" y="198512"/>
                    <a:pt x="71880" y="198016"/>
                    <a:pt x="71296" y="197460"/>
                  </a:cubicBezTo>
                  <a:cubicBezTo>
                    <a:pt x="66942" y="193953"/>
                    <a:pt x="54002" y="196371"/>
                    <a:pt x="49165" y="188632"/>
                  </a:cubicBezTo>
                  <a:cubicBezTo>
                    <a:pt x="22802" y="145701"/>
                    <a:pt x="-54" y="46778"/>
                    <a:pt x="-54" y="46778"/>
                  </a:cubicBezTo>
                  <a:close/>
                </a:path>
              </a:pathLst>
            </a:custGeom>
            <a:solidFill>
              <a:srgbClr val="A87C71"/>
            </a:solidFill>
            <a:ln w="120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577A9C48-148C-A126-B5EC-B254CD1E5670}"/>
                </a:ext>
              </a:extLst>
            </p:cNvPr>
            <p:cNvSpPr/>
            <p:nvPr/>
          </p:nvSpPr>
          <p:spPr>
            <a:xfrm>
              <a:off x="1387321" y="3088908"/>
              <a:ext cx="52987" cy="45448"/>
            </a:xfrm>
            <a:custGeom>
              <a:avLst/>
              <a:gdLst>
                <a:gd name="connsiteX0" fmla="*/ 16863 w 52987"/>
                <a:gd name="connsiteY0" fmla="*/ 45424 h 45448"/>
                <a:gd name="connsiteX1" fmla="*/ -54 w 52987"/>
                <a:gd name="connsiteY1" fmla="*/ 28481 h 45448"/>
                <a:gd name="connsiteX2" fmla="*/ 8156 w 52987"/>
                <a:gd name="connsiteY2" fmla="*/ 13981 h 45448"/>
                <a:gd name="connsiteX3" fmla="*/ 26054 w 52987"/>
                <a:gd name="connsiteY3" fmla="*/ 3097 h 45448"/>
                <a:gd name="connsiteX4" fmla="*/ 49816 w 52987"/>
                <a:gd name="connsiteY4" fmla="*/ 7209 h 45448"/>
                <a:gd name="connsiteX5" fmla="*/ 45708 w 52987"/>
                <a:gd name="connsiteY5" fmla="*/ 30972 h 45448"/>
                <a:gd name="connsiteX6" fmla="*/ 43589 w 52987"/>
                <a:gd name="connsiteY6" fmla="*/ 32242 h 45448"/>
                <a:gd name="connsiteX7" fmla="*/ 25570 w 52987"/>
                <a:gd name="connsiteY7" fmla="*/ 43005 h 45448"/>
                <a:gd name="connsiteX8" fmla="*/ 16863 w 52987"/>
                <a:gd name="connsiteY8" fmla="*/ 45424 h 4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2987" h="45448">
                  <a:moveTo>
                    <a:pt x="16863" y="45424"/>
                  </a:moveTo>
                  <a:cubicBezTo>
                    <a:pt x="7512" y="45412"/>
                    <a:pt x="-62" y="37829"/>
                    <a:pt x="-54" y="28481"/>
                  </a:cubicBezTo>
                  <a:cubicBezTo>
                    <a:pt x="-50" y="22543"/>
                    <a:pt x="3066" y="17041"/>
                    <a:pt x="8156" y="13981"/>
                  </a:cubicBezTo>
                  <a:lnTo>
                    <a:pt x="26054" y="3097"/>
                  </a:lnTo>
                  <a:cubicBezTo>
                    <a:pt x="33750" y="-2332"/>
                    <a:pt x="44388" y="-494"/>
                    <a:pt x="49816" y="7209"/>
                  </a:cubicBezTo>
                  <a:cubicBezTo>
                    <a:pt x="55243" y="14900"/>
                    <a:pt x="53404" y="25542"/>
                    <a:pt x="45708" y="30972"/>
                  </a:cubicBezTo>
                  <a:cubicBezTo>
                    <a:pt x="45033" y="31444"/>
                    <a:pt x="44325" y="31867"/>
                    <a:pt x="43589" y="32242"/>
                  </a:cubicBezTo>
                  <a:lnTo>
                    <a:pt x="25570" y="43005"/>
                  </a:lnTo>
                  <a:cubicBezTo>
                    <a:pt x="22958" y="44625"/>
                    <a:pt x="19937" y="45472"/>
                    <a:pt x="16863" y="45424"/>
                  </a:cubicBezTo>
                  <a:close/>
                </a:path>
              </a:pathLst>
            </a:custGeom>
            <a:solidFill>
              <a:srgbClr val="A87C71"/>
            </a:solidFill>
            <a:ln w="120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4956785-F49D-92F0-0566-91F8E3A249F1}"/>
                </a:ext>
              </a:extLst>
            </p:cNvPr>
            <p:cNvSpPr/>
            <p:nvPr/>
          </p:nvSpPr>
          <p:spPr>
            <a:xfrm>
              <a:off x="1397884" y="3125208"/>
              <a:ext cx="68471" cy="48240"/>
            </a:xfrm>
            <a:custGeom>
              <a:avLst/>
              <a:gdLst>
                <a:gd name="connsiteX0" fmla="*/ 16942 w 68471"/>
                <a:gd name="connsiteY0" fmla="*/ 48185 h 48240"/>
                <a:gd name="connsiteX1" fmla="*/ 1221 w 68471"/>
                <a:gd name="connsiteY1" fmla="*/ 37664 h 48240"/>
                <a:gd name="connsiteX2" fmla="*/ 10445 w 68471"/>
                <a:gd name="connsiteY2" fmla="*/ 15569 h 48240"/>
                <a:gd name="connsiteX3" fmla="*/ 10533 w 68471"/>
                <a:gd name="connsiteY3" fmla="*/ 15533 h 48240"/>
                <a:gd name="connsiteX4" fmla="*/ 44998 w 68471"/>
                <a:gd name="connsiteY4" fmla="*/ 1263 h 48240"/>
                <a:gd name="connsiteX5" fmla="*/ 67129 w 68471"/>
                <a:gd name="connsiteY5" fmla="*/ 10454 h 48240"/>
                <a:gd name="connsiteX6" fmla="*/ 57938 w 68471"/>
                <a:gd name="connsiteY6" fmla="*/ 32585 h 48240"/>
                <a:gd name="connsiteX7" fmla="*/ 23956 w 68471"/>
                <a:gd name="connsiteY7" fmla="*/ 47217 h 48240"/>
                <a:gd name="connsiteX8" fmla="*/ 16942 w 68471"/>
                <a:gd name="connsiteY8" fmla="*/ 48185 h 48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471" h="48240">
                  <a:moveTo>
                    <a:pt x="16942" y="48185"/>
                  </a:moveTo>
                  <a:cubicBezTo>
                    <a:pt x="10068" y="48136"/>
                    <a:pt x="3883" y="44001"/>
                    <a:pt x="1221" y="37664"/>
                  </a:cubicBezTo>
                  <a:cubicBezTo>
                    <a:pt x="-2333" y="29017"/>
                    <a:pt x="1796" y="19125"/>
                    <a:pt x="10445" y="15569"/>
                  </a:cubicBezTo>
                  <a:cubicBezTo>
                    <a:pt x="10475" y="15557"/>
                    <a:pt x="10504" y="15545"/>
                    <a:pt x="10533" y="15533"/>
                  </a:cubicBezTo>
                  <a:lnTo>
                    <a:pt x="44998" y="1263"/>
                  </a:lnTo>
                  <a:cubicBezTo>
                    <a:pt x="53647" y="-2304"/>
                    <a:pt x="63555" y="1807"/>
                    <a:pt x="67129" y="10454"/>
                  </a:cubicBezTo>
                  <a:cubicBezTo>
                    <a:pt x="70702" y="19101"/>
                    <a:pt x="66587" y="29017"/>
                    <a:pt x="57938" y="32585"/>
                  </a:cubicBezTo>
                  <a:lnTo>
                    <a:pt x="23956" y="47217"/>
                  </a:lnTo>
                  <a:cubicBezTo>
                    <a:pt x="21706" y="48003"/>
                    <a:pt x="19321" y="48330"/>
                    <a:pt x="16942" y="48185"/>
                  </a:cubicBezTo>
                  <a:close/>
                </a:path>
              </a:pathLst>
            </a:custGeom>
            <a:solidFill>
              <a:srgbClr val="A87C71"/>
            </a:solidFill>
            <a:ln w="120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F4AC2AAB-D3D0-6D5B-2584-F77CB2BA3C53}"/>
                </a:ext>
              </a:extLst>
            </p:cNvPr>
            <p:cNvSpPr/>
            <p:nvPr/>
          </p:nvSpPr>
          <p:spPr>
            <a:xfrm>
              <a:off x="1427085" y="3166063"/>
              <a:ext cx="66420" cy="47503"/>
            </a:xfrm>
            <a:custGeom>
              <a:avLst/>
              <a:gdLst>
                <a:gd name="connsiteX0" fmla="*/ 17127 w 66420"/>
                <a:gd name="connsiteY0" fmla="*/ 47479 h 47503"/>
                <a:gd name="connsiteX1" fmla="*/ -53 w 66420"/>
                <a:gd name="connsiteY1" fmla="*/ 30802 h 47503"/>
                <a:gd name="connsiteX2" fmla="*/ 10597 w 66420"/>
                <a:gd name="connsiteY2" fmla="*/ 14827 h 47503"/>
                <a:gd name="connsiteX3" fmla="*/ 45062 w 66420"/>
                <a:gd name="connsiteY3" fmla="*/ 557 h 47503"/>
                <a:gd name="connsiteX4" fmla="*/ 65790 w 66420"/>
                <a:gd name="connsiteY4" fmla="*/ 12542 h 47503"/>
                <a:gd name="connsiteX5" fmla="*/ 58002 w 66420"/>
                <a:gd name="connsiteY5" fmla="*/ 31516 h 47503"/>
                <a:gd name="connsiteX6" fmla="*/ 23536 w 66420"/>
                <a:gd name="connsiteY6" fmla="*/ 45786 h 47503"/>
                <a:gd name="connsiteX7" fmla="*/ 17127 w 66420"/>
                <a:gd name="connsiteY7" fmla="*/ 47479 h 47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6420" h="47503">
                  <a:moveTo>
                    <a:pt x="17127" y="47479"/>
                  </a:moveTo>
                  <a:cubicBezTo>
                    <a:pt x="7778" y="47612"/>
                    <a:pt x="87" y="40151"/>
                    <a:pt x="-53" y="30802"/>
                  </a:cubicBezTo>
                  <a:cubicBezTo>
                    <a:pt x="-157" y="23788"/>
                    <a:pt x="4080" y="17428"/>
                    <a:pt x="10597" y="14827"/>
                  </a:cubicBezTo>
                  <a:lnTo>
                    <a:pt x="45062" y="557"/>
                  </a:lnTo>
                  <a:cubicBezTo>
                    <a:pt x="54096" y="-1861"/>
                    <a:pt x="63376" y="3508"/>
                    <a:pt x="65790" y="12542"/>
                  </a:cubicBezTo>
                  <a:cubicBezTo>
                    <a:pt x="67757" y="19894"/>
                    <a:pt x="64570" y="27658"/>
                    <a:pt x="58002" y="31516"/>
                  </a:cubicBezTo>
                  <a:lnTo>
                    <a:pt x="23536" y="45786"/>
                  </a:lnTo>
                  <a:cubicBezTo>
                    <a:pt x="21554" y="46826"/>
                    <a:pt x="19363" y="47406"/>
                    <a:pt x="17127" y="47479"/>
                  </a:cubicBezTo>
                  <a:close/>
                </a:path>
              </a:pathLst>
            </a:custGeom>
            <a:solidFill>
              <a:srgbClr val="A87C71"/>
            </a:solidFill>
            <a:ln w="120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E06F2E2F-F11E-2E2B-C6A9-8787E2C40100}"/>
                </a:ext>
              </a:extLst>
            </p:cNvPr>
            <p:cNvSpPr/>
            <p:nvPr/>
          </p:nvSpPr>
          <p:spPr>
            <a:xfrm>
              <a:off x="1447532" y="3221786"/>
              <a:ext cx="64214" cy="33983"/>
            </a:xfrm>
            <a:custGeom>
              <a:avLst/>
              <a:gdLst>
                <a:gd name="connsiteX0" fmla="*/ 16876 w 64214"/>
                <a:gd name="connsiteY0" fmla="*/ 33961 h 33983"/>
                <a:gd name="connsiteX1" fmla="*/ -54 w 64214"/>
                <a:gd name="connsiteY1" fmla="*/ 17031 h 33983"/>
                <a:gd name="connsiteX2" fmla="*/ 16876 w 64214"/>
                <a:gd name="connsiteY2" fmla="*/ 100 h 33983"/>
                <a:gd name="connsiteX3" fmla="*/ 46867 w 64214"/>
                <a:gd name="connsiteY3" fmla="*/ -21 h 33983"/>
                <a:gd name="connsiteX4" fmla="*/ 64161 w 64214"/>
                <a:gd name="connsiteY4" fmla="*/ 16547 h 33983"/>
                <a:gd name="connsiteX5" fmla="*/ 46994 w 64214"/>
                <a:gd name="connsiteY5" fmla="*/ 33236 h 33983"/>
                <a:gd name="connsiteX6" fmla="*/ 46867 w 64214"/>
                <a:gd name="connsiteY6" fmla="*/ 33236 h 33983"/>
                <a:gd name="connsiteX7" fmla="*/ 16997 w 64214"/>
                <a:gd name="connsiteY7" fmla="*/ 33961 h 33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4214" h="33983">
                  <a:moveTo>
                    <a:pt x="16876" y="33961"/>
                  </a:moveTo>
                  <a:cubicBezTo>
                    <a:pt x="7526" y="33961"/>
                    <a:pt x="-54" y="26379"/>
                    <a:pt x="-54" y="17031"/>
                  </a:cubicBezTo>
                  <a:cubicBezTo>
                    <a:pt x="-54" y="7683"/>
                    <a:pt x="7526" y="100"/>
                    <a:pt x="16876" y="100"/>
                  </a:cubicBezTo>
                  <a:lnTo>
                    <a:pt x="46867" y="-21"/>
                  </a:lnTo>
                  <a:cubicBezTo>
                    <a:pt x="56192" y="-154"/>
                    <a:pt x="63897" y="7223"/>
                    <a:pt x="64161" y="16547"/>
                  </a:cubicBezTo>
                  <a:cubicBezTo>
                    <a:pt x="64029" y="25895"/>
                    <a:pt x="56343" y="33369"/>
                    <a:pt x="46994" y="33236"/>
                  </a:cubicBezTo>
                  <a:cubicBezTo>
                    <a:pt x="46952" y="33236"/>
                    <a:pt x="46910" y="33236"/>
                    <a:pt x="46867" y="33236"/>
                  </a:cubicBezTo>
                  <a:lnTo>
                    <a:pt x="16997" y="33961"/>
                  </a:lnTo>
                  <a:close/>
                </a:path>
              </a:pathLst>
            </a:custGeom>
            <a:solidFill>
              <a:srgbClr val="A87C71"/>
            </a:solidFill>
            <a:ln w="120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9DE92CAE-8688-C6EE-8D90-2D4B9BAC89BC}"/>
                </a:ext>
              </a:extLst>
            </p:cNvPr>
            <p:cNvSpPr/>
            <p:nvPr/>
          </p:nvSpPr>
          <p:spPr>
            <a:xfrm>
              <a:off x="1328406" y="3264167"/>
              <a:ext cx="139528" cy="72654"/>
            </a:xfrm>
            <a:custGeom>
              <a:avLst/>
              <a:gdLst>
                <a:gd name="connsiteX0" fmla="*/ 28373 w 139528"/>
                <a:gd name="connsiteY0" fmla="*/ 1375 h 72654"/>
                <a:gd name="connsiteX1" fmla="*/ 66587 w 139528"/>
                <a:gd name="connsiteY1" fmla="*/ 15404 h 72654"/>
                <a:gd name="connsiteX2" fmla="*/ 103834 w 139528"/>
                <a:gd name="connsiteY2" fmla="*/ 31608 h 72654"/>
                <a:gd name="connsiteX3" fmla="*/ 87387 w 139528"/>
                <a:gd name="connsiteY3" fmla="*/ 31608 h 72654"/>
                <a:gd name="connsiteX4" fmla="*/ 102262 w 139528"/>
                <a:gd name="connsiteY4" fmla="*/ 26529 h 72654"/>
                <a:gd name="connsiteX5" fmla="*/ 109760 w 139528"/>
                <a:gd name="connsiteY5" fmla="*/ 24594 h 72654"/>
                <a:gd name="connsiteX6" fmla="*/ 113388 w 139528"/>
                <a:gd name="connsiteY6" fmla="*/ 23869 h 72654"/>
                <a:gd name="connsiteX7" fmla="*/ 114718 w 139528"/>
                <a:gd name="connsiteY7" fmla="*/ 23869 h 72654"/>
                <a:gd name="connsiteX8" fmla="*/ 114718 w 139528"/>
                <a:gd name="connsiteY8" fmla="*/ 23869 h 72654"/>
                <a:gd name="connsiteX9" fmla="*/ 114718 w 139528"/>
                <a:gd name="connsiteY9" fmla="*/ 23869 h 72654"/>
                <a:gd name="connsiteX10" fmla="*/ 113509 w 139528"/>
                <a:gd name="connsiteY10" fmla="*/ 24836 h 72654"/>
                <a:gd name="connsiteX11" fmla="*/ 111453 w 139528"/>
                <a:gd name="connsiteY11" fmla="*/ 27013 h 72654"/>
                <a:gd name="connsiteX12" fmla="*/ 108792 w 139528"/>
                <a:gd name="connsiteY12" fmla="*/ 32455 h 72654"/>
                <a:gd name="connsiteX13" fmla="*/ 108792 w 139528"/>
                <a:gd name="connsiteY13" fmla="*/ 40074 h 72654"/>
                <a:gd name="connsiteX14" fmla="*/ 125481 w 139528"/>
                <a:gd name="connsiteY14" fmla="*/ 52167 h 72654"/>
                <a:gd name="connsiteX15" fmla="*/ 126811 w 139528"/>
                <a:gd name="connsiteY15" fmla="*/ 52167 h 72654"/>
                <a:gd name="connsiteX16" fmla="*/ 126811 w 139528"/>
                <a:gd name="connsiteY16" fmla="*/ 52167 h 72654"/>
                <a:gd name="connsiteX17" fmla="*/ 127779 w 139528"/>
                <a:gd name="connsiteY17" fmla="*/ 52167 h 72654"/>
                <a:gd name="connsiteX18" fmla="*/ 108067 w 139528"/>
                <a:gd name="connsiteY18" fmla="*/ 41767 h 72654"/>
                <a:gd name="connsiteX19" fmla="*/ 118467 w 139528"/>
                <a:gd name="connsiteY19" fmla="*/ 22055 h 72654"/>
                <a:gd name="connsiteX20" fmla="*/ 120402 w 139528"/>
                <a:gd name="connsiteY20" fmla="*/ 22055 h 72654"/>
                <a:gd name="connsiteX21" fmla="*/ 120402 w 139528"/>
                <a:gd name="connsiteY21" fmla="*/ 22055 h 72654"/>
                <a:gd name="connsiteX22" fmla="*/ 120402 w 139528"/>
                <a:gd name="connsiteY22" fmla="*/ 22055 h 72654"/>
                <a:gd name="connsiteX23" fmla="*/ 121853 w 139528"/>
                <a:gd name="connsiteY23" fmla="*/ 22055 h 72654"/>
                <a:gd name="connsiteX24" fmla="*/ 125118 w 139528"/>
                <a:gd name="connsiteY24" fmla="*/ 22055 h 72654"/>
                <a:gd name="connsiteX25" fmla="*/ 134067 w 139528"/>
                <a:gd name="connsiteY25" fmla="*/ 26287 h 72654"/>
                <a:gd name="connsiteX26" fmla="*/ 138905 w 139528"/>
                <a:gd name="connsiteY26" fmla="*/ 34511 h 72654"/>
                <a:gd name="connsiteX27" fmla="*/ 138905 w 139528"/>
                <a:gd name="connsiteY27" fmla="*/ 42251 h 72654"/>
                <a:gd name="connsiteX28" fmla="*/ 136123 w 139528"/>
                <a:gd name="connsiteY28" fmla="*/ 47934 h 72654"/>
                <a:gd name="connsiteX29" fmla="*/ 134067 w 139528"/>
                <a:gd name="connsiteY29" fmla="*/ 50232 h 72654"/>
                <a:gd name="connsiteX30" fmla="*/ 132737 w 139528"/>
                <a:gd name="connsiteY30" fmla="*/ 51320 h 72654"/>
                <a:gd name="connsiteX31" fmla="*/ 132737 w 139528"/>
                <a:gd name="connsiteY31" fmla="*/ 51320 h 72654"/>
                <a:gd name="connsiteX32" fmla="*/ 131528 w 139528"/>
                <a:gd name="connsiteY32" fmla="*/ 52288 h 72654"/>
                <a:gd name="connsiteX33" fmla="*/ 129714 w 139528"/>
                <a:gd name="connsiteY33" fmla="*/ 54344 h 72654"/>
                <a:gd name="connsiteX34" fmla="*/ 126207 w 139528"/>
                <a:gd name="connsiteY34" fmla="*/ 57246 h 72654"/>
                <a:gd name="connsiteX35" fmla="*/ 119434 w 139528"/>
                <a:gd name="connsiteY35" fmla="*/ 62204 h 72654"/>
                <a:gd name="connsiteX36" fmla="*/ 105406 w 139528"/>
                <a:gd name="connsiteY36" fmla="*/ 70549 h 72654"/>
                <a:gd name="connsiteX37" fmla="*/ 91136 w 139528"/>
                <a:gd name="connsiteY37" fmla="*/ 71637 h 72654"/>
                <a:gd name="connsiteX38" fmla="*/ 88839 w 139528"/>
                <a:gd name="connsiteY38" fmla="*/ 70911 h 72654"/>
                <a:gd name="connsiteX39" fmla="*/ 50624 w 139528"/>
                <a:gd name="connsiteY39" fmla="*/ 56883 h 72654"/>
                <a:gd name="connsiteX40" fmla="*/ 13256 w 139528"/>
                <a:gd name="connsiteY40" fmla="*/ 40799 h 72654"/>
                <a:gd name="connsiteX41" fmla="*/ 1465 w 139528"/>
                <a:gd name="connsiteY41" fmla="*/ 13287 h 72654"/>
                <a:gd name="connsiteX42" fmla="*/ 28977 w 139528"/>
                <a:gd name="connsiteY42" fmla="*/ 1496 h 72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139528" h="72654">
                  <a:moveTo>
                    <a:pt x="28373" y="1375"/>
                  </a:moveTo>
                  <a:cubicBezTo>
                    <a:pt x="41312" y="5487"/>
                    <a:pt x="53889" y="10445"/>
                    <a:pt x="66587" y="15404"/>
                  </a:cubicBezTo>
                  <a:cubicBezTo>
                    <a:pt x="79285" y="20362"/>
                    <a:pt x="91499" y="25925"/>
                    <a:pt x="103834" y="31608"/>
                  </a:cubicBezTo>
                  <a:lnTo>
                    <a:pt x="87387" y="31608"/>
                  </a:lnTo>
                  <a:cubicBezTo>
                    <a:pt x="92225" y="29795"/>
                    <a:pt x="97183" y="27981"/>
                    <a:pt x="102262" y="26529"/>
                  </a:cubicBezTo>
                  <a:lnTo>
                    <a:pt x="109760" y="24594"/>
                  </a:lnTo>
                  <a:lnTo>
                    <a:pt x="113388" y="23869"/>
                  </a:lnTo>
                  <a:lnTo>
                    <a:pt x="114718" y="23869"/>
                  </a:lnTo>
                  <a:lnTo>
                    <a:pt x="114718" y="23869"/>
                  </a:lnTo>
                  <a:lnTo>
                    <a:pt x="114718" y="23869"/>
                  </a:lnTo>
                  <a:cubicBezTo>
                    <a:pt x="114718" y="23869"/>
                    <a:pt x="114718" y="23869"/>
                    <a:pt x="113509" y="24836"/>
                  </a:cubicBezTo>
                  <a:cubicBezTo>
                    <a:pt x="112736" y="25477"/>
                    <a:pt x="112045" y="26203"/>
                    <a:pt x="111453" y="27013"/>
                  </a:cubicBezTo>
                  <a:cubicBezTo>
                    <a:pt x="110211" y="28633"/>
                    <a:pt x="109306" y="30484"/>
                    <a:pt x="108792" y="32455"/>
                  </a:cubicBezTo>
                  <a:cubicBezTo>
                    <a:pt x="108183" y="34958"/>
                    <a:pt x="108183" y="37571"/>
                    <a:pt x="108792" y="40074"/>
                  </a:cubicBezTo>
                  <a:cubicBezTo>
                    <a:pt x="110660" y="47632"/>
                    <a:pt x="117712" y="52747"/>
                    <a:pt x="125481" y="52167"/>
                  </a:cubicBezTo>
                  <a:lnTo>
                    <a:pt x="126811" y="52167"/>
                  </a:lnTo>
                  <a:lnTo>
                    <a:pt x="126811" y="52167"/>
                  </a:lnTo>
                  <a:lnTo>
                    <a:pt x="127779" y="52167"/>
                  </a:lnTo>
                  <a:cubicBezTo>
                    <a:pt x="119463" y="54743"/>
                    <a:pt x="110638" y="50087"/>
                    <a:pt x="108067" y="41767"/>
                  </a:cubicBezTo>
                  <a:cubicBezTo>
                    <a:pt x="105496" y="33447"/>
                    <a:pt x="110152" y="24631"/>
                    <a:pt x="118467" y="22055"/>
                  </a:cubicBezTo>
                  <a:lnTo>
                    <a:pt x="120402" y="22055"/>
                  </a:lnTo>
                  <a:lnTo>
                    <a:pt x="120402" y="22055"/>
                  </a:lnTo>
                  <a:lnTo>
                    <a:pt x="120402" y="22055"/>
                  </a:lnTo>
                  <a:lnTo>
                    <a:pt x="121853" y="22055"/>
                  </a:lnTo>
                  <a:lnTo>
                    <a:pt x="125118" y="22055"/>
                  </a:lnTo>
                  <a:cubicBezTo>
                    <a:pt x="128474" y="22478"/>
                    <a:pt x="131609" y="23966"/>
                    <a:pt x="134067" y="26287"/>
                  </a:cubicBezTo>
                  <a:cubicBezTo>
                    <a:pt x="136499" y="28452"/>
                    <a:pt x="138191" y="31330"/>
                    <a:pt x="138905" y="34511"/>
                  </a:cubicBezTo>
                  <a:cubicBezTo>
                    <a:pt x="139664" y="37038"/>
                    <a:pt x="139664" y="39723"/>
                    <a:pt x="138905" y="42251"/>
                  </a:cubicBezTo>
                  <a:cubicBezTo>
                    <a:pt x="138375" y="44319"/>
                    <a:pt x="137429" y="46253"/>
                    <a:pt x="136123" y="47934"/>
                  </a:cubicBezTo>
                  <a:lnTo>
                    <a:pt x="134067" y="50232"/>
                  </a:lnTo>
                  <a:lnTo>
                    <a:pt x="132737" y="51320"/>
                  </a:lnTo>
                  <a:lnTo>
                    <a:pt x="132737" y="51320"/>
                  </a:lnTo>
                  <a:lnTo>
                    <a:pt x="131528" y="52288"/>
                  </a:lnTo>
                  <a:lnTo>
                    <a:pt x="129714" y="54344"/>
                  </a:lnTo>
                  <a:lnTo>
                    <a:pt x="126207" y="57246"/>
                  </a:lnTo>
                  <a:cubicBezTo>
                    <a:pt x="123909" y="59060"/>
                    <a:pt x="121732" y="60632"/>
                    <a:pt x="119434" y="62204"/>
                  </a:cubicBezTo>
                  <a:cubicBezTo>
                    <a:pt x="114910" y="65228"/>
                    <a:pt x="110228" y="68021"/>
                    <a:pt x="105406" y="70549"/>
                  </a:cubicBezTo>
                  <a:cubicBezTo>
                    <a:pt x="101008" y="72883"/>
                    <a:pt x="95837" y="73270"/>
                    <a:pt x="91136" y="71637"/>
                  </a:cubicBezTo>
                  <a:lnTo>
                    <a:pt x="88839" y="70911"/>
                  </a:lnTo>
                  <a:cubicBezTo>
                    <a:pt x="76020" y="66437"/>
                    <a:pt x="63201" y="61841"/>
                    <a:pt x="50624" y="56883"/>
                  </a:cubicBezTo>
                  <a:cubicBezTo>
                    <a:pt x="38047" y="51925"/>
                    <a:pt x="25470" y="46725"/>
                    <a:pt x="13256" y="40799"/>
                  </a:cubicBezTo>
                  <a:cubicBezTo>
                    <a:pt x="2402" y="36458"/>
                    <a:pt x="-2876" y="24135"/>
                    <a:pt x="1465" y="13287"/>
                  </a:cubicBezTo>
                  <a:cubicBezTo>
                    <a:pt x="5807" y="2440"/>
                    <a:pt x="18124" y="-2845"/>
                    <a:pt x="28977" y="1496"/>
                  </a:cubicBezTo>
                  <a:close/>
                </a:path>
              </a:pathLst>
            </a:custGeom>
            <a:solidFill>
              <a:srgbClr val="A87C71"/>
            </a:solidFill>
            <a:ln w="120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A57510C5-2640-7D37-BD48-2D94B5BC7774}"/>
                </a:ext>
              </a:extLst>
            </p:cNvPr>
            <p:cNvSpPr/>
            <p:nvPr/>
          </p:nvSpPr>
          <p:spPr>
            <a:xfrm>
              <a:off x="2847842" y="3632346"/>
              <a:ext cx="359202" cy="382634"/>
            </a:xfrm>
            <a:custGeom>
              <a:avLst/>
              <a:gdLst>
                <a:gd name="connsiteX0" fmla="*/ 358229 w 359202"/>
                <a:gd name="connsiteY0" fmla="*/ 199763 h 382634"/>
                <a:gd name="connsiteX1" fmla="*/ 328529 w 359202"/>
                <a:gd name="connsiteY1" fmla="*/ 185348 h 382634"/>
                <a:gd name="connsiteX2" fmla="*/ 328480 w 359202"/>
                <a:gd name="connsiteY2" fmla="*/ 185372 h 382634"/>
                <a:gd name="connsiteX3" fmla="*/ 320619 w 359202"/>
                <a:gd name="connsiteY3" fmla="*/ 188153 h 382634"/>
                <a:gd name="connsiteX4" fmla="*/ 319289 w 359202"/>
                <a:gd name="connsiteY4" fmla="*/ 180777 h 382634"/>
                <a:gd name="connsiteX5" fmla="*/ 338397 w 359202"/>
                <a:gd name="connsiteY5" fmla="*/ 171344 h 382634"/>
                <a:gd name="connsiteX6" fmla="*/ 348470 w 359202"/>
                <a:gd name="connsiteY6" fmla="*/ 139914 h 382634"/>
                <a:gd name="connsiteX7" fmla="*/ 317717 w 359202"/>
                <a:gd name="connsiteY7" fmla="*/ 129501 h 382634"/>
                <a:gd name="connsiteX8" fmla="*/ 308526 w 359202"/>
                <a:gd name="connsiteY8" fmla="*/ 134097 h 382634"/>
                <a:gd name="connsiteX9" fmla="*/ 302057 w 359202"/>
                <a:gd name="connsiteY9" fmla="*/ 130602 h 382634"/>
                <a:gd name="connsiteX10" fmla="*/ 301875 w 359202"/>
                <a:gd name="connsiteY10" fmla="*/ 129743 h 382634"/>
                <a:gd name="connsiteX11" fmla="*/ 306592 w 359202"/>
                <a:gd name="connsiteY11" fmla="*/ 119948 h 382634"/>
                <a:gd name="connsiteX12" fmla="*/ 328480 w 359202"/>
                <a:gd name="connsiteY12" fmla="*/ 109064 h 382634"/>
                <a:gd name="connsiteX13" fmla="*/ 341190 w 359202"/>
                <a:gd name="connsiteY13" fmla="*/ 78601 h 382634"/>
                <a:gd name="connsiteX14" fmla="*/ 310727 w 359202"/>
                <a:gd name="connsiteY14" fmla="*/ 65891 h 382634"/>
                <a:gd name="connsiteX15" fmla="*/ 307801 w 359202"/>
                <a:gd name="connsiteY15" fmla="*/ 67342 h 382634"/>
                <a:gd name="connsiteX16" fmla="*/ 292442 w 359202"/>
                <a:gd name="connsiteY16" fmla="*/ 74961 h 382634"/>
                <a:gd name="connsiteX17" fmla="*/ 280349 w 359202"/>
                <a:gd name="connsiteY17" fmla="*/ 76170 h 382634"/>
                <a:gd name="connsiteX18" fmla="*/ 277810 w 359202"/>
                <a:gd name="connsiteY18" fmla="*/ 60691 h 382634"/>
                <a:gd name="connsiteX19" fmla="*/ 294619 w 359202"/>
                <a:gd name="connsiteY19" fmla="*/ 44365 h 382634"/>
                <a:gd name="connsiteX20" fmla="*/ 261968 w 359202"/>
                <a:gd name="connsiteY20" fmla="*/ 21267 h 382634"/>
                <a:gd name="connsiteX21" fmla="*/ 244916 w 359202"/>
                <a:gd name="connsiteY21" fmla="*/ 27677 h 382634"/>
                <a:gd name="connsiteX22" fmla="*/ 242618 w 359202"/>
                <a:gd name="connsiteY22" fmla="*/ 28644 h 382634"/>
                <a:gd name="connsiteX23" fmla="*/ 146115 w 359202"/>
                <a:gd name="connsiteY23" fmla="*/ 67101 h 382634"/>
                <a:gd name="connsiteX24" fmla="*/ 149863 w 359202"/>
                <a:gd name="connsiteY24" fmla="*/ 58998 h 382634"/>
                <a:gd name="connsiteX25" fmla="*/ 158812 w 359202"/>
                <a:gd name="connsiteY25" fmla="*/ 53193 h 382634"/>
                <a:gd name="connsiteX26" fmla="*/ 168729 w 359202"/>
                <a:gd name="connsiteY26" fmla="*/ 46784 h 382634"/>
                <a:gd name="connsiteX27" fmla="*/ 173566 w 359202"/>
                <a:gd name="connsiteY27" fmla="*/ 43761 h 382634"/>
                <a:gd name="connsiteX28" fmla="*/ 175259 w 359202"/>
                <a:gd name="connsiteY28" fmla="*/ 42672 h 382634"/>
                <a:gd name="connsiteX29" fmla="*/ 179371 w 359202"/>
                <a:gd name="connsiteY29" fmla="*/ 40737 h 382634"/>
                <a:gd name="connsiteX30" fmla="*/ 181064 w 359202"/>
                <a:gd name="connsiteY30" fmla="*/ 39770 h 382634"/>
                <a:gd name="connsiteX31" fmla="*/ 181911 w 359202"/>
                <a:gd name="connsiteY31" fmla="*/ 39770 h 382634"/>
                <a:gd name="connsiteX32" fmla="*/ 183604 w 359202"/>
                <a:gd name="connsiteY32" fmla="*/ 38440 h 382634"/>
                <a:gd name="connsiteX33" fmla="*/ 185176 w 359202"/>
                <a:gd name="connsiteY33" fmla="*/ 36868 h 382634"/>
                <a:gd name="connsiteX34" fmla="*/ 185901 w 359202"/>
                <a:gd name="connsiteY34" fmla="*/ 36142 h 382634"/>
                <a:gd name="connsiteX35" fmla="*/ 189046 w 359202"/>
                <a:gd name="connsiteY35" fmla="*/ 31305 h 382634"/>
                <a:gd name="connsiteX36" fmla="*/ 191101 w 359202"/>
                <a:gd name="connsiteY36" fmla="*/ 20421 h 382634"/>
                <a:gd name="connsiteX37" fmla="*/ 181669 w 359202"/>
                <a:gd name="connsiteY37" fmla="*/ 3732 h 382634"/>
                <a:gd name="connsiteX38" fmla="*/ 179492 w 359202"/>
                <a:gd name="connsiteY38" fmla="*/ 2523 h 382634"/>
                <a:gd name="connsiteX39" fmla="*/ 168971 w 359202"/>
                <a:gd name="connsiteY39" fmla="*/ -17 h 382634"/>
                <a:gd name="connsiteX40" fmla="*/ 165585 w 359202"/>
                <a:gd name="connsiteY40" fmla="*/ -17 h 382634"/>
                <a:gd name="connsiteX41" fmla="*/ 164617 w 359202"/>
                <a:gd name="connsiteY41" fmla="*/ -17 h 382634"/>
                <a:gd name="connsiteX42" fmla="*/ 162924 w 359202"/>
                <a:gd name="connsiteY42" fmla="*/ -17 h 382634"/>
                <a:gd name="connsiteX43" fmla="*/ 161715 w 359202"/>
                <a:gd name="connsiteY43" fmla="*/ -17 h 382634"/>
                <a:gd name="connsiteX44" fmla="*/ 160264 w 359202"/>
                <a:gd name="connsiteY44" fmla="*/ -17 h 382634"/>
                <a:gd name="connsiteX45" fmla="*/ 156515 w 359202"/>
                <a:gd name="connsiteY45" fmla="*/ 951 h 382634"/>
                <a:gd name="connsiteX46" fmla="*/ 150226 w 359202"/>
                <a:gd name="connsiteY46" fmla="*/ 2644 h 382634"/>
                <a:gd name="connsiteX47" fmla="*/ 138133 w 359202"/>
                <a:gd name="connsiteY47" fmla="*/ 5788 h 382634"/>
                <a:gd name="connsiteX48" fmla="*/ 113947 w 359202"/>
                <a:gd name="connsiteY48" fmla="*/ 12439 h 382634"/>
                <a:gd name="connsiteX49" fmla="*/ 113947 w 359202"/>
                <a:gd name="connsiteY49" fmla="*/ 12439 h 382634"/>
                <a:gd name="connsiteX50" fmla="*/ 99677 w 359202"/>
                <a:gd name="connsiteY50" fmla="*/ 26588 h 382634"/>
                <a:gd name="connsiteX51" fmla="*/ 63397 w 359202"/>
                <a:gd name="connsiteY51" fmla="*/ 105678 h 382634"/>
                <a:gd name="connsiteX52" fmla="*/ 15024 w 359202"/>
                <a:gd name="connsiteY52" fmla="*/ 186340 h 382634"/>
                <a:gd name="connsiteX53" fmla="*/ 14420 w 359202"/>
                <a:gd name="connsiteY53" fmla="*/ 189605 h 382634"/>
                <a:gd name="connsiteX54" fmla="*/ 271 w 359202"/>
                <a:gd name="connsiteY54" fmla="*/ 219838 h 382634"/>
                <a:gd name="connsiteX55" fmla="*/ 91695 w 359202"/>
                <a:gd name="connsiteY55" fmla="*/ 382612 h 382634"/>
                <a:gd name="connsiteX56" fmla="*/ 250600 w 359202"/>
                <a:gd name="connsiteY56" fmla="*/ 288406 h 382634"/>
                <a:gd name="connsiteX57" fmla="*/ 319168 w 359202"/>
                <a:gd name="connsiteY57" fmla="*/ 236647 h 382634"/>
                <a:gd name="connsiteX58" fmla="*/ 343355 w 359202"/>
                <a:gd name="connsiteY58" fmla="*/ 228424 h 382634"/>
                <a:gd name="connsiteX59" fmla="*/ 358229 w 359202"/>
                <a:gd name="connsiteY59" fmla="*/ 199763 h 382634"/>
                <a:gd name="connsiteX60" fmla="*/ 156515 w 359202"/>
                <a:gd name="connsiteY60" fmla="*/ 4095 h 382634"/>
                <a:gd name="connsiteX61" fmla="*/ 156515 w 359202"/>
                <a:gd name="connsiteY61" fmla="*/ 4095 h 382634"/>
                <a:gd name="connsiteX62" fmla="*/ 156515 w 359202"/>
                <a:gd name="connsiteY62" fmla="*/ 4095 h 382634"/>
                <a:gd name="connsiteX63" fmla="*/ 153371 w 359202"/>
                <a:gd name="connsiteY63" fmla="*/ 6393 h 382634"/>
                <a:gd name="connsiteX64" fmla="*/ 154217 w 359202"/>
                <a:gd name="connsiteY64" fmla="*/ 5667 h 382634"/>
                <a:gd name="connsiteX65" fmla="*/ 156515 w 359202"/>
                <a:gd name="connsiteY65" fmla="*/ 4095 h 382634"/>
                <a:gd name="connsiteX66" fmla="*/ 152645 w 359202"/>
                <a:gd name="connsiteY66" fmla="*/ 7481 h 382634"/>
                <a:gd name="connsiteX67" fmla="*/ 152645 w 359202"/>
                <a:gd name="connsiteY67" fmla="*/ 7481 h 3826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59202" h="382634">
                  <a:moveTo>
                    <a:pt x="358229" y="199763"/>
                  </a:moveTo>
                  <a:cubicBezTo>
                    <a:pt x="354009" y="187585"/>
                    <a:pt x="340718" y="181127"/>
                    <a:pt x="328529" y="185348"/>
                  </a:cubicBezTo>
                  <a:cubicBezTo>
                    <a:pt x="328516" y="185360"/>
                    <a:pt x="328492" y="185360"/>
                    <a:pt x="328480" y="185372"/>
                  </a:cubicBezTo>
                  <a:lnTo>
                    <a:pt x="320619" y="188153"/>
                  </a:lnTo>
                  <a:cubicBezTo>
                    <a:pt x="320619" y="185735"/>
                    <a:pt x="319652" y="183316"/>
                    <a:pt x="319289" y="180777"/>
                  </a:cubicBezTo>
                  <a:lnTo>
                    <a:pt x="338397" y="171344"/>
                  </a:lnTo>
                  <a:cubicBezTo>
                    <a:pt x="349861" y="165442"/>
                    <a:pt x="354372" y="151378"/>
                    <a:pt x="348470" y="139914"/>
                  </a:cubicBezTo>
                  <a:cubicBezTo>
                    <a:pt x="342714" y="128715"/>
                    <a:pt x="329097" y="124108"/>
                    <a:pt x="317717" y="129501"/>
                  </a:cubicBezTo>
                  <a:lnTo>
                    <a:pt x="308526" y="134097"/>
                  </a:lnTo>
                  <a:cubicBezTo>
                    <a:pt x="305769" y="134919"/>
                    <a:pt x="302879" y="133359"/>
                    <a:pt x="302057" y="130602"/>
                  </a:cubicBezTo>
                  <a:cubicBezTo>
                    <a:pt x="301972" y="130324"/>
                    <a:pt x="301911" y="130033"/>
                    <a:pt x="301875" y="129743"/>
                  </a:cubicBezTo>
                  <a:cubicBezTo>
                    <a:pt x="301101" y="125789"/>
                    <a:pt x="303024" y="121810"/>
                    <a:pt x="306592" y="119948"/>
                  </a:cubicBezTo>
                  <a:lnTo>
                    <a:pt x="328480" y="109064"/>
                  </a:lnTo>
                  <a:cubicBezTo>
                    <a:pt x="340404" y="104166"/>
                    <a:pt x="346088" y="90525"/>
                    <a:pt x="341190" y="78601"/>
                  </a:cubicBezTo>
                  <a:cubicBezTo>
                    <a:pt x="336292" y="66677"/>
                    <a:pt x="322651" y="60993"/>
                    <a:pt x="310727" y="65891"/>
                  </a:cubicBezTo>
                  <a:cubicBezTo>
                    <a:pt x="309724" y="66302"/>
                    <a:pt x="308744" y="66786"/>
                    <a:pt x="307801" y="67342"/>
                  </a:cubicBezTo>
                  <a:lnTo>
                    <a:pt x="292442" y="74961"/>
                  </a:lnTo>
                  <a:cubicBezTo>
                    <a:pt x="288621" y="76570"/>
                    <a:pt x="284413" y="76993"/>
                    <a:pt x="280349" y="76170"/>
                  </a:cubicBezTo>
                  <a:cubicBezTo>
                    <a:pt x="275391" y="74235"/>
                    <a:pt x="275754" y="66617"/>
                    <a:pt x="277810" y="60691"/>
                  </a:cubicBezTo>
                  <a:lnTo>
                    <a:pt x="294619" y="44365"/>
                  </a:lnTo>
                  <a:cubicBezTo>
                    <a:pt x="303810" y="35416"/>
                    <a:pt x="271279" y="12318"/>
                    <a:pt x="261968" y="21267"/>
                  </a:cubicBezTo>
                  <a:lnTo>
                    <a:pt x="244916" y="27677"/>
                  </a:lnTo>
                  <a:cubicBezTo>
                    <a:pt x="244094" y="27858"/>
                    <a:pt x="243320" y="28185"/>
                    <a:pt x="242618" y="28644"/>
                  </a:cubicBezTo>
                  <a:cubicBezTo>
                    <a:pt x="214042" y="49094"/>
                    <a:pt x="180919" y="62299"/>
                    <a:pt x="146115" y="67101"/>
                  </a:cubicBezTo>
                  <a:lnTo>
                    <a:pt x="149863" y="58998"/>
                  </a:lnTo>
                  <a:lnTo>
                    <a:pt x="158812" y="53193"/>
                  </a:lnTo>
                  <a:lnTo>
                    <a:pt x="168729" y="46784"/>
                  </a:lnTo>
                  <a:lnTo>
                    <a:pt x="173566" y="43761"/>
                  </a:lnTo>
                  <a:lnTo>
                    <a:pt x="175259" y="42672"/>
                  </a:lnTo>
                  <a:cubicBezTo>
                    <a:pt x="176698" y="42176"/>
                    <a:pt x="178077" y="41523"/>
                    <a:pt x="179371" y="40737"/>
                  </a:cubicBezTo>
                  <a:lnTo>
                    <a:pt x="181064" y="39770"/>
                  </a:lnTo>
                  <a:lnTo>
                    <a:pt x="181911" y="39770"/>
                  </a:lnTo>
                  <a:cubicBezTo>
                    <a:pt x="181911" y="39770"/>
                    <a:pt x="181911" y="39770"/>
                    <a:pt x="183604" y="38440"/>
                  </a:cubicBezTo>
                  <a:lnTo>
                    <a:pt x="185176" y="36868"/>
                  </a:lnTo>
                  <a:lnTo>
                    <a:pt x="185901" y="36142"/>
                  </a:lnTo>
                  <a:cubicBezTo>
                    <a:pt x="185901" y="35174"/>
                    <a:pt x="185297" y="37714"/>
                    <a:pt x="189046" y="31305"/>
                  </a:cubicBezTo>
                  <a:cubicBezTo>
                    <a:pt x="190690" y="27918"/>
                    <a:pt x="191392" y="24170"/>
                    <a:pt x="191101" y="20421"/>
                  </a:cubicBezTo>
                  <a:cubicBezTo>
                    <a:pt x="190642" y="13721"/>
                    <a:pt x="187171" y="7590"/>
                    <a:pt x="181669" y="3732"/>
                  </a:cubicBezTo>
                  <a:lnTo>
                    <a:pt x="179492" y="2523"/>
                  </a:lnTo>
                  <a:cubicBezTo>
                    <a:pt x="176263" y="781"/>
                    <a:pt x="172635" y="-101"/>
                    <a:pt x="168971" y="-17"/>
                  </a:cubicBezTo>
                  <a:lnTo>
                    <a:pt x="165585" y="-17"/>
                  </a:lnTo>
                  <a:lnTo>
                    <a:pt x="164617" y="-17"/>
                  </a:lnTo>
                  <a:lnTo>
                    <a:pt x="162924" y="-17"/>
                  </a:lnTo>
                  <a:lnTo>
                    <a:pt x="161715" y="-17"/>
                  </a:lnTo>
                  <a:lnTo>
                    <a:pt x="160264" y="-17"/>
                  </a:lnTo>
                  <a:lnTo>
                    <a:pt x="156515" y="951"/>
                  </a:lnTo>
                  <a:lnTo>
                    <a:pt x="150226" y="2644"/>
                  </a:lnTo>
                  <a:lnTo>
                    <a:pt x="138133" y="5788"/>
                  </a:lnTo>
                  <a:lnTo>
                    <a:pt x="113947" y="12439"/>
                  </a:lnTo>
                  <a:lnTo>
                    <a:pt x="113947" y="12439"/>
                  </a:lnTo>
                  <a:cubicBezTo>
                    <a:pt x="107658" y="15305"/>
                    <a:pt x="102591" y="20324"/>
                    <a:pt x="99677" y="26588"/>
                  </a:cubicBezTo>
                  <a:lnTo>
                    <a:pt x="63397" y="105678"/>
                  </a:lnTo>
                  <a:cubicBezTo>
                    <a:pt x="41387" y="128558"/>
                    <a:pt x="24844" y="156143"/>
                    <a:pt x="15024" y="186340"/>
                  </a:cubicBezTo>
                  <a:cubicBezTo>
                    <a:pt x="14746" y="187416"/>
                    <a:pt x="14540" y="188504"/>
                    <a:pt x="14420" y="189605"/>
                  </a:cubicBezTo>
                  <a:cubicBezTo>
                    <a:pt x="13452" y="196982"/>
                    <a:pt x="-2511" y="208591"/>
                    <a:pt x="271" y="219838"/>
                  </a:cubicBezTo>
                  <a:cubicBezTo>
                    <a:pt x="15145" y="280304"/>
                    <a:pt x="91695" y="382612"/>
                    <a:pt x="91695" y="382612"/>
                  </a:cubicBezTo>
                  <a:cubicBezTo>
                    <a:pt x="91695" y="382612"/>
                    <a:pt x="212627" y="314165"/>
                    <a:pt x="250600" y="288406"/>
                  </a:cubicBezTo>
                  <a:cubicBezTo>
                    <a:pt x="265958" y="278127"/>
                    <a:pt x="302964" y="249345"/>
                    <a:pt x="319168" y="236647"/>
                  </a:cubicBezTo>
                  <a:lnTo>
                    <a:pt x="343355" y="228424"/>
                  </a:lnTo>
                  <a:cubicBezTo>
                    <a:pt x="355146" y="224349"/>
                    <a:pt x="361676" y="211747"/>
                    <a:pt x="358229" y="199763"/>
                  </a:cubicBezTo>
                  <a:close/>
                  <a:moveTo>
                    <a:pt x="156515" y="4095"/>
                  </a:moveTo>
                  <a:lnTo>
                    <a:pt x="156515" y="4095"/>
                  </a:lnTo>
                  <a:cubicBezTo>
                    <a:pt x="157119" y="4095"/>
                    <a:pt x="156515" y="4095"/>
                    <a:pt x="156515" y="4095"/>
                  </a:cubicBezTo>
                  <a:cubicBezTo>
                    <a:pt x="155390" y="4748"/>
                    <a:pt x="154338" y="5522"/>
                    <a:pt x="153371" y="6393"/>
                  </a:cubicBezTo>
                  <a:lnTo>
                    <a:pt x="154217" y="5667"/>
                  </a:lnTo>
                  <a:cubicBezTo>
                    <a:pt x="156394" y="3974"/>
                    <a:pt x="156394" y="4095"/>
                    <a:pt x="156515" y="4095"/>
                  </a:cubicBezTo>
                  <a:close/>
                  <a:moveTo>
                    <a:pt x="152645" y="7481"/>
                  </a:moveTo>
                  <a:lnTo>
                    <a:pt x="152645" y="7481"/>
                  </a:lnTo>
                  <a:close/>
                </a:path>
              </a:pathLst>
            </a:custGeom>
            <a:solidFill>
              <a:srgbClr val="A87C71"/>
            </a:solidFill>
            <a:ln w="120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FC2AC56-9B9A-45F9-9C53-2DA3B6A0A6DA}"/>
                </a:ext>
              </a:extLst>
            </p:cNvPr>
            <p:cNvSpPr/>
            <p:nvPr/>
          </p:nvSpPr>
          <p:spPr>
            <a:xfrm>
              <a:off x="1604622" y="3784847"/>
              <a:ext cx="1398700" cy="934320"/>
            </a:xfrm>
            <a:custGeom>
              <a:avLst/>
              <a:gdLst>
                <a:gd name="connsiteX0" fmla="*/ -54 w 1398700"/>
                <a:gd name="connsiteY0" fmla="*/ 626526 h 934320"/>
                <a:gd name="connsiteX1" fmla="*/ 615369 w 1398700"/>
                <a:gd name="connsiteY1" fmla="*/ 458431 h 934320"/>
                <a:gd name="connsiteX2" fmla="*/ 580420 w 1398700"/>
                <a:gd name="connsiteY2" fmla="*/ 476087 h 934320"/>
                <a:gd name="connsiteX3" fmla="*/ 1247481 w 1398700"/>
                <a:gd name="connsiteY3" fmla="*/ -22 h 934320"/>
                <a:gd name="connsiteX4" fmla="*/ 1398646 w 1398700"/>
                <a:gd name="connsiteY4" fmla="*/ 210883 h 934320"/>
                <a:gd name="connsiteX5" fmla="*/ 731464 w 1398700"/>
                <a:gd name="connsiteY5" fmla="*/ 687476 h 934320"/>
                <a:gd name="connsiteX6" fmla="*/ 704496 w 1398700"/>
                <a:gd name="connsiteY6" fmla="*/ 702230 h 934320"/>
                <a:gd name="connsiteX7" fmla="*/ 696514 w 1398700"/>
                <a:gd name="connsiteY7" fmla="*/ 705253 h 934320"/>
                <a:gd name="connsiteX8" fmla="*/ 100924 w 1398700"/>
                <a:gd name="connsiteY8" fmla="*/ 934299 h 934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98700" h="934320">
                  <a:moveTo>
                    <a:pt x="-54" y="626526"/>
                  </a:moveTo>
                  <a:lnTo>
                    <a:pt x="615369" y="458431"/>
                  </a:lnTo>
                  <a:lnTo>
                    <a:pt x="580420" y="476087"/>
                  </a:lnTo>
                  <a:lnTo>
                    <a:pt x="1247481" y="-22"/>
                  </a:lnTo>
                  <a:lnTo>
                    <a:pt x="1398646" y="210883"/>
                  </a:lnTo>
                  <a:lnTo>
                    <a:pt x="731464" y="687476"/>
                  </a:lnTo>
                  <a:cubicBezTo>
                    <a:pt x="723120" y="693487"/>
                    <a:pt x="714062" y="698445"/>
                    <a:pt x="704496" y="702230"/>
                  </a:cubicBezTo>
                  <a:lnTo>
                    <a:pt x="696514" y="705253"/>
                  </a:lnTo>
                  <a:lnTo>
                    <a:pt x="100924" y="934299"/>
                  </a:lnTo>
                  <a:close/>
                </a:path>
              </a:pathLst>
            </a:custGeom>
            <a:solidFill>
              <a:schemeClr val="accent2"/>
            </a:solidFill>
            <a:ln w="120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A16FEC35-6B12-D612-45FC-144C2DC7517A}"/>
                </a:ext>
              </a:extLst>
            </p:cNvPr>
            <p:cNvSpPr/>
            <p:nvPr/>
          </p:nvSpPr>
          <p:spPr>
            <a:xfrm>
              <a:off x="1027699" y="3051464"/>
              <a:ext cx="749559" cy="1680697"/>
            </a:xfrm>
            <a:custGeom>
              <a:avLst/>
              <a:gdLst>
                <a:gd name="connsiteX0" fmla="*/ 595735 w 749559"/>
                <a:gd name="connsiteY0" fmla="*/ 1291583 h 1680697"/>
                <a:gd name="connsiteX1" fmla="*/ 669987 w 749559"/>
                <a:gd name="connsiteY1" fmla="*/ 1049719 h 1680697"/>
                <a:gd name="connsiteX2" fmla="*/ 611698 w 749559"/>
                <a:gd name="connsiteY2" fmla="*/ 791771 h 1680697"/>
                <a:gd name="connsiteX3" fmla="*/ 552804 w 749559"/>
                <a:gd name="connsiteY3" fmla="*/ 534065 h 1680697"/>
                <a:gd name="connsiteX4" fmla="*/ 391118 w 749559"/>
                <a:gd name="connsiteY4" fmla="*/ 345653 h 1680697"/>
                <a:gd name="connsiteX5" fmla="*/ 278167 w 749559"/>
                <a:gd name="connsiteY5" fmla="*/ 5955 h 1680697"/>
                <a:gd name="connsiteX6" fmla="*/ 6070 w 749559"/>
                <a:gd name="connsiteY6" fmla="*/ 732636 h 1680697"/>
                <a:gd name="connsiteX7" fmla="*/ 58434 w 749559"/>
                <a:gd name="connsiteY7" fmla="*/ 932536 h 1680697"/>
                <a:gd name="connsiteX8" fmla="*/ 97737 w 749559"/>
                <a:gd name="connsiteY8" fmla="*/ 1135581 h 1680697"/>
                <a:gd name="connsiteX9" fmla="*/ 657047 w 749559"/>
                <a:gd name="connsiteY9" fmla="*/ 1673124 h 1680697"/>
                <a:gd name="connsiteX10" fmla="*/ 595735 w 749559"/>
                <a:gd name="connsiteY10" fmla="*/ 1291583 h 168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9559" h="1680697">
                  <a:moveTo>
                    <a:pt x="595735" y="1291583"/>
                  </a:moveTo>
                  <a:cubicBezTo>
                    <a:pt x="634796" y="1223861"/>
                    <a:pt x="668294" y="1143321"/>
                    <a:pt x="669987" y="1049719"/>
                  </a:cubicBezTo>
                  <a:cubicBezTo>
                    <a:pt x="671197" y="946564"/>
                    <a:pt x="640964" y="912824"/>
                    <a:pt x="611698" y="791771"/>
                  </a:cubicBezTo>
                  <a:cubicBezTo>
                    <a:pt x="585818" y="669993"/>
                    <a:pt x="598395" y="626457"/>
                    <a:pt x="552804" y="534065"/>
                  </a:cubicBezTo>
                  <a:cubicBezTo>
                    <a:pt x="514519" y="459390"/>
                    <a:pt x="459117" y="394824"/>
                    <a:pt x="391118" y="345653"/>
                  </a:cubicBezTo>
                  <a:cubicBezTo>
                    <a:pt x="417481" y="118543"/>
                    <a:pt x="447351" y="-32501"/>
                    <a:pt x="278167" y="5955"/>
                  </a:cubicBezTo>
                  <a:cubicBezTo>
                    <a:pt x="41140" y="59891"/>
                    <a:pt x="-21744" y="356658"/>
                    <a:pt x="6070" y="732636"/>
                  </a:cubicBezTo>
                  <a:cubicBezTo>
                    <a:pt x="11149" y="799390"/>
                    <a:pt x="42350" y="863121"/>
                    <a:pt x="58434" y="932536"/>
                  </a:cubicBezTo>
                  <a:cubicBezTo>
                    <a:pt x="74518" y="1001951"/>
                    <a:pt x="73429" y="1073180"/>
                    <a:pt x="97737" y="1135581"/>
                  </a:cubicBezTo>
                  <a:cubicBezTo>
                    <a:pt x="234874" y="1486284"/>
                    <a:pt x="420021" y="1727060"/>
                    <a:pt x="657047" y="1673124"/>
                  </a:cubicBezTo>
                  <a:cubicBezTo>
                    <a:pt x="833729" y="1632491"/>
                    <a:pt x="725495" y="1500554"/>
                    <a:pt x="595735" y="1291583"/>
                  </a:cubicBezTo>
                  <a:close/>
                </a:path>
              </a:pathLst>
            </a:custGeom>
            <a:solidFill>
              <a:schemeClr val="accent2"/>
            </a:solidFill>
            <a:ln w="120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2E095CD4-9185-29FD-4D0C-D1A87747E569}"/>
                </a:ext>
              </a:extLst>
            </p:cNvPr>
            <p:cNvSpPr/>
            <p:nvPr/>
          </p:nvSpPr>
          <p:spPr>
            <a:xfrm>
              <a:off x="1444741" y="4193963"/>
              <a:ext cx="186359" cy="72220"/>
            </a:xfrm>
            <a:custGeom>
              <a:avLst/>
              <a:gdLst>
                <a:gd name="connsiteX0" fmla="*/ 99724 w 186359"/>
                <a:gd name="connsiteY0" fmla="*/ 65158 h 72220"/>
                <a:gd name="connsiteX1" fmla="*/ 197 w 186359"/>
                <a:gd name="connsiteY1" fmla="*/ 57055 h 72220"/>
                <a:gd name="connsiteX2" fmla="*/ 86542 w 186359"/>
                <a:gd name="connsiteY2" fmla="*/ 6868 h 72220"/>
                <a:gd name="connsiteX3" fmla="*/ 186069 w 186359"/>
                <a:gd name="connsiteY3" fmla="*/ 14850 h 72220"/>
                <a:gd name="connsiteX4" fmla="*/ 99724 w 186359"/>
                <a:gd name="connsiteY4" fmla="*/ 65158 h 72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359" h="72220">
                  <a:moveTo>
                    <a:pt x="99724" y="65158"/>
                  </a:moveTo>
                  <a:cubicBezTo>
                    <a:pt x="48448" y="77251"/>
                    <a:pt x="3945" y="73260"/>
                    <a:pt x="197" y="57055"/>
                  </a:cubicBezTo>
                  <a:cubicBezTo>
                    <a:pt x="-3552" y="40850"/>
                    <a:pt x="35146" y="18599"/>
                    <a:pt x="86542" y="6868"/>
                  </a:cubicBezTo>
                  <a:cubicBezTo>
                    <a:pt x="137938" y="-4862"/>
                    <a:pt x="182441" y="-1234"/>
                    <a:pt x="186069" y="14850"/>
                  </a:cubicBezTo>
                  <a:cubicBezTo>
                    <a:pt x="189697" y="30934"/>
                    <a:pt x="151120" y="53427"/>
                    <a:pt x="99724" y="65158"/>
                  </a:cubicBezTo>
                  <a:close/>
                </a:path>
              </a:pathLst>
            </a:custGeom>
            <a:solidFill>
              <a:srgbClr val="A87C71"/>
            </a:solidFill>
            <a:ln w="120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33E09150-A1ED-E743-450D-6C28D06C75D7}"/>
                </a:ext>
              </a:extLst>
            </p:cNvPr>
            <p:cNvSpPr/>
            <p:nvPr/>
          </p:nvSpPr>
          <p:spPr>
            <a:xfrm>
              <a:off x="1293954" y="3530201"/>
              <a:ext cx="186343" cy="71976"/>
            </a:xfrm>
            <a:custGeom>
              <a:avLst/>
              <a:gdLst>
                <a:gd name="connsiteX0" fmla="*/ 86406 w 186343"/>
                <a:gd name="connsiteY0" fmla="*/ 6834 h 71976"/>
                <a:gd name="connsiteX1" fmla="*/ 182 w 186343"/>
                <a:gd name="connsiteY1" fmla="*/ 57021 h 71976"/>
                <a:gd name="connsiteX2" fmla="*/ 99709 w 186343"/>
                <a:gd name="connsiteY2" fmla="*/ 65123 h 71976"/>
                <a:gd name="connsiteX3" fmla="*/ 186054 w 186343"/>
                <a:gd name="connsiteY3" fmla="*/ 14815 h 71976"/>
                <a:gd name="connsiteX4" fmla="*/ 86406 w 186343"/>
                <a:gd name="connsiteY4" fmla="*/ 6834 h 71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343" h="71976">
                  <a:moveTo>
                    <a:pt x="86406" y="6834"/>
                  </a:moveTo>
                  <a:cubicBezTo>
                    <a:pt x="35131" y="18927"/>
                    <a:pt x="-3446" y="40816"/>
                    <a:pt x="182" y="57021"/>
                  </a:cubicBezTo>
                  <a:cubicBezTo>
                    <a:pt x="3810" y="73226"/>
                    <a:pt x="48555" y="76733"/>
                    <a:pt x="99709" y="65123"/>
                  </a:cubicBezTo>
                  <a:cubicBezTo>
                    <a:pt x="150863" y="53514"/>
                    <a:pt x="189682" y="30778"/>
                    <a:pt x="186054" y="14815"/>
                  </a:cubicBezTo>
                  <a:cubicBezTo>
                    <a:pt x="182427" y="-1148"/>
                    <a:pt x="137803" y="-4896"/>
                    <a:pt x="86406" y="6834"/>
                  </a:cubicBezTo>
                  <a:close/>
                </a:path>
              </a:pathLst>
            </a:custGeom>
            <a:solidFill>
              <a:srgbClr val="A87C71"/>
            </a:solidFill>
            <a:ln w="120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BADBA589-6AA3-A026-C5F6-17024E119577}"/>
                </a:ext>
              </a:extLst>
            </p:cNvPr>
            <p:cNvSpPr/>
            <p:nvPr/>
          </p:nvSpPr>
          <p:spPr>
            <a:xfrm>
              <a:off x="1089287" y="3537922"/>
              <a:ext cx="805234" cy="705224"/>
            </a:xfrm>
            <a:custGeom>
              <a:avLst/>
              <a:gdLst>
                <a:gd name="connsiteX0" fmla="*/ 483476 w 805234"/>
                <a:gd name="connsiteY0" fmla="*/ 693263 h 705224"/>
                <a:gd name="connsiteX1" fmla="*/ 7487 w 805234"/>
                <a:gd name="connsiteY1" fmla="*/ 443175 h 705224"/>
                <a:gd name="connsiteX2" fmla="*/ 328562 w 805234"/>
                <a:gd name="connsiteY2" fmla="*/ 11932 h 705224"/>
                <a:gd name="connsiteX3" fmla="*/ 764643 w 805234"/>
                <a:gd name="connsiteY3" fmla="*/ 166362 h 705224"/>
                <a:gd name="connsiteX4" fmla="*/ 755573 w 805234"/>
                <a:gd name="connsiteY4" fmla="*/ 273145 h 705224"/>
                <a:gd name="connsiteX5" fmla="*/ 803946 w 805234"/>
                <a:gd name="connsiteY5" fmla="*/ 401696 h 705224"/>
                <a:gd name="connsiteX6" fmla="*/ 483476 w 805234"/>
                <a:gd name="connsiteY6" fmla="*/ 693263 h 705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5234" h="705224">
                  <a:moveTo>
                    <a:pt x="483476" y="693263"/>
                  </a:moveTo>
                  <a:cubicBezTo>
                    <a:pt x="263380" y="743329"/>
                    <a:pt x="50297" y="631346"/>
                    <a:pt x="7487" y="443175"/>
                  </a:cubicBezTo>
                  <a:cubicBezTo>
                    <a:pt x="-35323" y="255005"/>
                    <a:pt x="108466" y="61877"/>
                    <a:pt x="328562" y="11932"/>
                  </a:cubicBezTo>
                  <a:cubicBezTo>
                    <a:pt x="508146" y="-28943"/>
                    <a:pt x="683135" y="38053"/>
                    <a:pt x="764643" y="166362"/>
                  </a:cubicBezTo>
                  <a:cubicBezTo>
                    <a:pt x="783025" y="195386"/>
                    <a:pt x="755573" y="273145"/>
                    <a:pt x="755573" y="273145"/>
                  </a:cubicBezTo>
                  <a:cubicBezTo>
                    <a:pt x="755573" y="273145"/>
                    <a:pt x="814346" y="356346"/>
                    <a:pt x="803946" y="401696"/>
                  </a:cubicBezTo>
                  <a:cubicBezTo>
                    <a:pt x="770690" y="537744"/>
                    <a:pt x="648548" y="655774"/>
                    <a:pt x="483476" y="693263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120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0269701-B489-6F9E-D25C-53D24873A2F3}"/>
                </a:ext>
              </a:extLst>
            </p:cNvPr>
            <p:cNvSpPr/>
            <p:nvPr/>
          </p:nvSpPr>
          <p:spPr>
            <a:xfrm>
              <a:off x="1057095" y="3810069"/>
              <a:ext cx="221098" cy="279945"/>
            </a:xfrm>
            <a:custGeom>
              <a:avLst/>
              <a:gdLst>
                <a:gd name="connsiteX0" fmla="*/ 141867 w 221098"/>
                <a:gd name="connsiteY0" fmla="*/ 277811 h 279945"/>
                <a:gd name="connsiteX1" fmla="*/ 4488 w 221098"/>
                <a:gd name="connsiteY1" fmla="*/ 163893 h 279945"/>
                <a:gd name="connsiteX2" fmla="*/ 79224 w 221098"/>
                <a:gd name="connsiteY2" fmla="*/ 2086 h 279945"/>
                <a:gd name="connsiteX3" fmla="*/ 216482 w 221098"/>
                <a:gd name="connsiteY3" fmla="*/ 115883 h 279945"/>
                <a:gd name="connsiteX4" fmla="*/ 141867 w 221098"/>
                <a:gd name="connsiteY4" fmla="*/ 277811 h 279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1098" h="279945">
                  <a:moveTo>
                    <a:pt x="141867" y="277811"/>
                  </a:moveTo>
                  <a:cubicBezTo>
                    <a:pt x="83457" y="291114"/>
                    <a:pt x="21781" y="240201"/>
                    <a:pt x="4488" y="163893"/>
                  </a:cubicBezTo>
                  <a:cubicBezTo>
                    <a:pt x="-12805" y="87585"/>
                    <a:pt x="20814" y="15389"/>
                    <a:pt x="79224" y="2086"/>
                  </a:cubicBezTo>
                  <a:cubicBezTo>
                    <a:pt x="137634" y="-11216"/>
                    <a:pt x="199189" y="39817"/>
                    <a:pt x="216482" y="115883"/>
                  </a:cubicBezTo>
                  <a:cubicBezTo>
                    <a:pt x="233775" y="191949"/>
                    <a:pt x="200398" y="264509"/>
                    <a:pt x="141867" y="277811"/>
                  </a:cubicBezTo>
                  <a:close/>
                </a:path>
              </a:pathLst>
            </a:custGeom>
            <a:solidFill>
              <a:srgbClr val="42201E"/>
            </a:solidFill>
            <a:ln w="120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515F2E09-C7A6-CC43-4FF5-7FFF68922F3B}"/>
                </a:ext>
              </a:extLst>
            </p:cNvPr>
            <p:cNvSpPr/>
            <p:nvPr/>
          </p:nvSpPr>
          <p:spPr>
            <a:xfrm>
              <a:off x="1035065" y="3814782"/>
              <a:ext cx="220886" cy="279828"/>
            </a:xfrm>
            <a:custGeom>
              <a:avLst/>
              <a:gdLst>
                <a:gd name="connsiteX0" fmla="*/ 141646 w 220886"/>
                <a:gd name="connsiteY0" fmla="*/ 277694 h 279828"/>
                <a:gd name="connsiteX1" fmla="*/ 4509 w 220886"/>
                <a:gd name="connsiteY1" fmla="*/ 163897 h 279828"/>
                <a:gd name="connsiteX2" fmla="*/ 79003 w 220886"/>
                <a:gd name="connsiteY2" fmla="*/ 2090 h 279828"/>
                <a:gd name="connsiteX3" fmla="*/ 216261 w 220886"/>
                <a:gd name="connsiteY3" fmla="*/ 115766 h 279828"/>
                <a:gd name="connsiteX4" fmla="*/ 141646 w 220886"/>
                <a:gd name="connsiteY4" fmla="*/ 277694 h 279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0886" h="279828">
                  <a:moveTo>
                    <a:pt x="141646" y="277694"/>
                  </a:moveTo>
                  <a:cubicBezTo>
                    <a:pt x="83235" y="290997"/>
                    <a:pt x="21802" y="240084"/>
                    <a:pt x="4509" y="163897"/>
                  </a:cubicBezTo>
                  <a:cubicBezTo>
                    <a:pt x="-12785" y="87710"/>
                    <a:pt x="20593" y="15392"/>
                    <a:pt x="79003" y="2090"/>
                  </a:cubicBezTo>
                  <a:cubicBezTo>
                    <a:pt x="137413" y="-11213"/>
                    <a:pt x="198967" y="39700"/>
                    <a:pt x="216261" y="115766"/>
                  </a:cubicBezTo>
                  <a:cubicBezTo>
                    <a:pt x="233554" y="191832"/>
                    <a:pt x="200298" y="264875"/>
                    <a:pt x="141646" y="277694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120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DAF3324-D117-0030-03DE-62C0ABB6C752}"/>
                </a:ext>
              </a:extLst>
            </p:cNvPr>
            <p:cNvSpPr/>
            <p:nvPr/>
          </p:nvSpPr>
          <p:spPr>
            <a:xfrm rot="19464599">
              <a:off x="2899569" y="3768675"/>
              <a:ext cx="33740" cy="260366"/>
            </a:xfrm>
            <a:custGeom>
              <a:avLst/>
              <a:gdLst>
                <a:gd name="connsiteX0" fmla="*/ -54 w 33740"/>
                <a:gd name="connsiteY0" fmla="*/ -22 h 260366"/>
                <a:gd name="connsiteX1" fmla="*/ 33686 w 33740"/>
                <a:gd name="connsiteY1" fmla="*/ -22 h 260366"/>
                <a:gd name="connsiteX2" fmla="*/ 33686 w 33740"/>
                <a:gd name="connsiteY2" fmla="*/ 260344 h 260366"/>
                <a:gd name="connsiteX3" fmla="*/ -54 w 33740"/>
                <a:gd name="connsiteY3" fmla="*/ 260344 h 2603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40" h="260366">
                  <a:moveTo>
                    <a:pt x="-54" y="-22"/>
                  </a:moveTo>
                  <a:lnTo>
                    <a:pt x="33686" y="-22"/>
                  </a:lnTo>
                  <a:lnTo>
                    <a:pt x="33686" y="260344"/>
                  </a:lnTo>
                  <a:lnTo>
                    <a:pt x="-54" y="260344"/>
                  </a:lnTo>
                  <a:close/>
                </a:path>
              </a:pathLst>
            </a:custGeom>
            <a:solidFill>
              <a:srgbClr val="C9C9C9"/>
            </a:solidFill>
            <a:ln w="120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755C7BC7-5EC3-F670-583E-AB93E5C75D66}"/>
                </a:ext>
              </a:extLst>
            </p:cNvPr>
            <p:cNvSpPr/>
            <p:nvPr/>
          </p:nvSpPr>
          <p:spPr>
            <a:xfrm>
              <a:off x="4116745" y="5227314"/>
              <a:ext cx="158911" cy="218292"/>
            </a:xfrm>
            <a:custGeom>
              <a:avLst/>
              <a:gdLst>
                <a:gd name="connsiteX0" fmla="*/ 115799 w 158911"/>
                <a:gd name="connsiteY0" fmla="*/ 218270 h 218292"/>
                <a:gd name="connsiteX1" fmla="*/ 37676 w 158911"/>
                <a:gd name="connsiteY1" fmla="*/ 190818 h 218292"/>
                <a:gd name="connsiteX2" fmla="*/ -54 w 158911"/>
                <a:gd name="connsiteY2" fmla="*/ 168567 h 218292"/>
                <a:gd name="connsiteX3" fmla="*/ 7806 w 158911"/>
                <a:gd name="connsiteY3" fmla="*/ 94315 h 218292"/>
                <a:gd name="connsiteX4" fmla="*/ 11676 w 158911"/>
                <a:gd name="connsiteY4" fmla="*/ 89356 h 218292"/>
                <a:gd name="connsiteX5" fmla="*/ 9137 w 158911"/>
                <a:gd name="connsiteY5" fmla="*/ 83431 h 218292"/>
                <a:gd name="connsiteX6" fmla="*/ 14337 w 158911"/>
                <a:gd name="connsiteY6" fmla="*/ 47756 h 218292"/>
                <a:gd name="connsiteX7" fmla="*/ 21955 w 158911"/>
                <a:gd name="connsiteY7" fmla="*/ 45700 h 218292"/>
                <a:gd name="connsiteX8" fmla="*/ 20867 w 158911"/>
                <a:gd name="connsiteY8" fmla="*/ 29858 h 218292"/>
                <a:gd name="connsiteX9" fmla="*/ 39974 w 158911"/>
                <a:gd name="connsiteY9" fmla="*/ 2164 h 218292"/>
                <a:gd name="connsiteX10" fmla="*/ 94636 w 158911"/>
                <a:gd name="connsiteY10" fmla="*/ 2164 h 218292"/>
                <a:gd name="connsiteX11" fmla="*/ 151595 w 158911"/>
                <a:gd name="connsiteY11" fmla="*/ 58519 h 218292"/>
                <a:gd name="connsiteX12" fmla="*/ 151595 w 158911"/>
                <a:gd name="connsiteY12" fmla="*/ 60695 h 218292"/>
                <a:gd name="connsiteX13" fmla="*/ 158729 w 158911"/>
                <a:gd name="connsiteY13" fmla="*/ 78714 h 218292"/>
                <a:gd name="connsiteX14" fmla="*/ 115799 w 158911"/>
                <a:gd name="connsiteY14" fmla="*/ 218270 h 218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8911" h="218292">
                  <a:moveTo>
                    <a:pt x="115799" y="218270"/>
                  </a:moveTo>
                  <a:cubicBezTo>
                    <a:pt x="115799" y="218270"/>
                    <a:pt x="56542" y="199525"/>
                    <a:pt x="37676" y="190818"/>
                  </a:cubicBezTo>
                  <a:cubicBezTo>
                    <a:pt x="27760" y="186223"/>
                    <a:pt x="-54" y="168567"/>
                    <a:pt x="-54" y="168567"/>
                  </a:cubicBezTo>
                  <a:cubicBezTo>
                    <a:pt x="-54" y="168567"/>
                    <a:pt x="2848" y="133859"/>
                    <a:pt x="7806" y="94315"/>
                  </a:cubicBezTo>
                  <a:cubicBezTo>
                    <a:pt x="10588" y="94315"/>
                    <a:pt x="11434" y="91533"/>
                    <a:pt x="11676" y="89356"/>
                  </a:cubicBezTo>
                  <a:cubicBezTo>
                    <a:pt x="12353" y="87034"/>
                    <a:pt x="11289" y="84543"/>
                    <a:pt x="9137" y="83431"/>
                  </a:cubicBezTo>
                  <a:cubicBezTo>
                    <a:pt x="10709" y="71337"/>
                    <a:pt x="12402" y="59244"/>
                    <a:pt x="14337" y="47756"/>
                  </a:cubicBezTo>
                  <a:cubicBezTo>
                    <a:pt x="17058" y="48251"/>
                    <a:pt x="19851" y="47502"/>
                    <a:pt x="21955" y="45700"/>
                  </a:cubicBezTo>
                  <a:cubicBezTo>
                    <a:pt x="24737" y="40669"/>
                    <a:pt x="24314" y="34465"/>
                    <a:pt x="20867" y="29858"/>
                  </a:cubicBezTo>
                  <a:cubicBezTo>
                    <a:pt x="13127" y="16918"/>
                    <a:pt x="35621" y="471"/>
                    <a:pt x="39974" y="2164"/>
                  </a:cubicBezTo>
                  <a:cubicBezTo>
                    <a:pt x="57098" y="11089"/>
                    <a:pt x="77511" y="11089"/>
                    <a:pt x="94636" y="2164"/>
                  </a:cubicBezTo>
                  <a:cubicBezTo>
                    <a:pt x="118822" y="-9929"/>
                    <a:pt x="145911" y="30825"/>
                    <a:pt x="151595" y="58519"/>
                  </a:cubicBezTo>
                  <a:cubicBezTo>
                    <a:pt x="151667" y="59244"/>
                    <a:pt x="151667" y="59970"/>
                    <a:pt x="151595" y="60695"/>
                  </a:cubicBezTo>
                  <a:cubicBezTo>
                    <a:pt x="152199" y="65654"/>
                    <a:pt x="159939" y="70007"/>
                    <a:pt x="158729" y="78714"/>
                  </a:cubicBezTo>
                  <a:cubicBezTo>
                    <a:pt x="152199" y="126120"/>
                    <a:pt x="115799" y="218270"/>
                    <a:pt x="115799" y="218270"/>
                  </a:cubicBezTo>
                  <a:close/>
                </a:path>
              </a:pathLst>
            </a:custGeom>
            <a:solidFill>
              <a:srgbClr val="F1BFBE"/>
            </a:solidFill>
            <a:ln w="120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707481A8-6865-24CA-A54B-7AAF0FD5041C}"/>
                </a:ext>
              </a:extLst>
            </p:cNvPr>
            <p:cNvSpPr/>
            <p:nvPr/>
          </p:nvSpPr>
          <p:spPr>
            <a:xfrm>
              <a:off x="4098605" y="5367001"/>
              <a:ext cx="42205" cy="27572"/>
            </a:xfrm>
            <a:custGeom>
              <a:avLst/>
              <a:gdLst>
                <a:gd name="connsiteX0" fmla="*/ 13732 w 42205"/>
                <a:gd name="connsiteY0" fmla="*/ 27550 h 27572"/>
                <a:gd name="connsiteX1" fmla="*/ -54 w 42205"/>
                <a:gd name="connsiteY1" fmla="*/ 13764 h 27572"/>
                <a:gd name="connsiteX2" fmla="*/ 13732 w 42205"/>
                <a:gd name="connsiteY2" fmla="*/ -22 h 27572"/>
                <a:gd name="connsiteX3" fmla="*/ 28365 w 42205"/>
                <a:gd name="connsiteY3" fmla="*/ -22 h 27572"/>
                <a:gd name="connsiteX4" fmla="*/ 42151 w 42205"/>
                <a:gd name="connsiteY4" fmla="*/ 13764 h 27572"/>
                <a:gd name="connsiteX5" fmla="*/ 28365 w 42205"/>
                <a:gd name="connsiteY5" fmla="*/ 27550 h 27572"/>
                <a:gd name="connsiteX6" fmla="*/ 13732 w 42205"/>
                <a:gd name="connsiteY6" fmla="*/ 27550 h 27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205" h="27572">
                  <a:moveTo>
                    <a:pt x="13732" y="27550"/>
                  </a:moveTo>
                  <a:cubicBezTo>
                    <a:pt x="6149" y="27490"/>
                    <a:pt x="6" y="21346"/>
                    <a:pt x="-54" y="13764"/>
                  </a:cubicBezTo>
                  <a:cubicBezTo>
                    <a:pt x="-54" y="6145"/>
                    <a:pt x="6113" y="-22"/>
                    <a:pt x="13732" y="-22"/>
                  </a:cubicBezTo>
                  <a:lnTo>
                    <a:pt x="28365" y="-22"/>
                  </a:lnTo>
                  <a:cubicBezTo>
                    <a:pt x="35983" y="-22"/>
                    <a:pt x="42151" y="6145"/>
                    <a:pt x="42151" y="13764"/>
                  </a:cubicBezTo>
                  <a:cubicBezTo>
                    <a:pt x="42151" y="21382"/>
                    <a:pt x="35983" y="27550"/>
                    <a:pt x="28365" y="27550"/>
                  </a:cubicBezTo>
                  <a:lnTo>
                    <a:pt x="13732" y="27550"/>
                  </a:lnTo>
                  <a:close/>
                </a:path>
              </a:pathLst>
            </a:custGeom>
            <a:solidFill>
              <a:srgbClr val="F6BFBA"/>
            </a:solidFill>
            <a:ln w="120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B7B24D0F-822A-64A9-CBD2-843772E129E1}"/>
                </a:ext>
              </a:extLst>
            </p:cNvPr>
            <p:cNvSpPr/>
            <p:nvPr/>
          </p:nvSpPr>
          <p:spPr>
            <a:xfrm>
              <a:off x="4103052" y="5324696"/>
              <a:ext cx="51641" cy="32753"/>
            </a:xfrm>
            <a:custGeom>
              <a:avLst/>
              <a:gdLst>
                <a:gd name="connsiteX0" fmla="*/ 37582 w 51641"/>
                <a:gd name="connsiteY0" fmla="*/ 32366 h 32753"/>
                <a:gd name="connsiteX1" fmla="*/ 34680 w 51641"/>
                <a:gd name="connsiteY1" fmla="*/ 32366 h 32753"/>
                <a:gd name="connsiteX2" fmla="*/ 10493 w 51641"/>
                <a:gd name="connsiteY2" fmla="*/ 27166 h 32753"/>
                <a:gd name="connsiteX3" fmla="*/ 335 w 51641"/>
                <a:gd name="connsiteY3" fmla="*/ 10526 h 32753"/>
                <a:gd name="connsiteX4" fmla="*/ 16177 w 51641"/>
                <a:gd name="connsiteY4" fmla="*/ 198 h 32753"/>
                <a:gd name="connsiteX5" fmla="*/ 40364 w 51641"/>
                <a:gd name="connsiteY5" fmla="*/ 5398 h 32753"/>
                <a:gd name="connsiteX6" fmla="*/ 51344 w 51641"/>
                <a:gd name="connsiteY6" fmla="*/ 21506 h 32753"/>
                <a:gd name="connsiteX7" fmla="*/ 37582 w 51641"/>
                <a:gd name="connsiteY7" fmla="*/ 32729 h 32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641" h="32753">
                  <a:moveTo>
                    <a:pt x="37582" y="32366"/>
                  </a:moveTo>
                  <a:lnTo>
                    <a:pt x="34680" y="32366"/>
                  </a:lnTo>
                  <a:lnTo>
                    <a:pt x="10493" y="27166"/>
                  </a:lnTo>
                  <a:cubicBezTo>
                    <a:pt x="3092" y="25376"/>
                    <a:pt x="-1454" y="17927"/>
                    <a:pt x="335" y="10526"/>
                  </a:cubicBezTo>
                  <a:cubicBezTo>
                    <a:pt x="2052" y="3427"/>
                    <a:pt x="8994" y="-1096"/>
                    <a:pt x="16177" y="198"/>
                  </a:cubicBezTo>
                  <a:lnTo>
                    <a:pt x="40364" y="5398"/>
                  </a:lnTo>
                  <a:cubicBezTo>
                    <a:pt x="47850" y="6813"/>
                    <a:pt x="52759" y="14021"/>
                    <a:pt x="51344" y="21506"/>
                  </a:cubicBezTo>
                  <a:cubicBezTo>
                    <a:pt x="50099" y="28097"/>
                    <a:pt x="44294" y="32838"/>
                    <a:pt x="37582" y="32729"/>
                  </a:cubicBezTo>
                  <a:close/>
                </a:path>
              </a:pathLst>
            </a:custGeom>
            <a:solidFill>
              <a:srgbClr val="F6BFBA"/>
            </a:solidFill>
            <a:ln w="120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24C6F99C-FBEF-8ECF-9ECC-0486D18C3F91}"/>
                </a:ext>
              </a:extLst>
            </p:cNvPr>
            <p:cNvSpPr/>
            <p:nvPr/>
          </p:nvSpPr>
          <p:spPr>
            <a:xfrm>
              <a:off x="4106901" y="5277604"/>
              <a:ext cx="52650" cy="32684"/>
            </a:xfrm>
            <a:custGeom>
              <a:avLst/>
              <a:gdLst>
                <a:gd name="connsiteX0" fmla="*/ 37967 w 52650"/>
                <a:gd name="connsiteY0" fmla="*/ 32416 h 32684"/>
                <a:gd name="connsiteX1" fmla="*/ 35185 w 52650"/>
                <a:gd name="connsiteY1" fmla="*/ 32416 h 32684"/>
                <a:gd name="connsiteX2" fmla="*/ 10999 w 52650"/>
                <a:gd name="connsiteY2" fmla="*/ 27216 h 32684"/>
                <a:gd name="connsiteX3" fmla="*/ 199 w 52650"/>
                <a:gd name="connsiteY3" fmla="*/ 11192 h 32684"/>
                <a:gd name="connsiteX4" fmla="*/ 236 w 52650"/>
                <a:gd name="connsiteY4" fmla="*/ 11011 h 32684"/>
                <a:gd name="connsiteX5" fmla="*/ 16561 w 52650"/>
                <a:gd name="connsiteY5" fmla="*/ 248 h 32684"/>
                <a:gd name="connsiteX6" fmla="*/ 41353 w 52650"/>
                <a:gd name="connsiteY6" fmla="*/ 5327 h 32684"/>
                <a:gd name="connsiteX7" fmla="*/ 52357 w 52650"/>
                <a:gd name="connsiteY7" fmla="*/ 21423 h 32684"/>
                <a:gd name="connsiteX8" fmla="*/ 38450 w 52650"/>
                <a:gd name="connsiteY8" fmla="*/ 32658 h 32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2650" h="32684">
                  <a:moveTo>
                    <a:pt x="37967" y="32416"/>
                  </a:moveTo>
                  <a:lnTo>
                    <a:pt x="35185" y="32416"/>
                  </a:lnTo>
                  <a:lnTo>
                    <a:pt x="10999" y="27216"/>
                  </a:lnTo>
                  <a:cubicBezTo>
                    <a:pt x="3585" y="25777"/>
                    <a:pt x="-1240" y="18593"/>
                    <a:pt x="199" y="11192"/>
                  </a:cubicBezTo>
                  <a:cubicBezTo>
                    <a:pt x="212" y="11132"/>
                    <a:pt x="224" y="11071"/>
                    <a:pt x="236" y="11011"/>
                  </a:cubicBezTo>
                  <a:cubicBezTo>
                    <a:pt x="1808" y="3562"/>
                    <a:pt x="9088" y="-1239"/>
                    <a:pt x="16561" y="248"/>
                  </a:cubicBezTo>
                  <a:lnTo>
                    <a:pt x="41353" y="5327"/>
                  </a:lnTo>
                  <a:cubicBezTo>
                    <a:pt x="48838" y="6730"/>
                    <a:pt x="53760" y="13938"/>
                    <a:pt x="52357" y="21423"/>
                  </a:cubicBezTo>
                  <a:cubicBezTo>
                    <a:pt x="51100" y="28075"/>
                    <a:pt x="45210" y="32827"/>
                    <a:pt x="38450" y="32658"/>
                  </a:cubicBezTo>
                  <a:close/>
                </a:path>
              </a:pathLst>
            </a:custGeom>
            <a:solidFill>
              <a:srgbClr val="F6BFBA"/>
            </a:solidFill>
            <a:ln w="120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630EBDC1-0E85-051B-8910-A48386068060}"/>
                </a:ext>
              </a:extLst>
            </p:cNvPr>
            <p:cNvSpPr/>
            <p:nvPr/>
          </p:nvSpPr>
          <p:spPr>
            <a:xfrm>
              <a:off x="4125450" y="5223936"/>
              <a:ext cx="43298" cy="41602"/>
            </a:xfrm>
            <a:custGeom>
              <a:avLst/>
              <a:gdLst>
                <a:gd name="connsiteX0" fmla="*/ 29455 w 43298"/>
                <a:gd name="connsiteY0" fmla="*/ 41580 h 41602"/>
                <a:gd name="connsiteX1" fmla="*/ 20264 w 43298"/>
                <a:gd name="connsiteY1" fmla="*/ 38073 h 41602"/>
                <a:gd name="connsiteX2" fmla="*/ 4543 w 43298"/>
                <a:gd name="connsiteY2" fmla="*/ 24045 h 41602"/>
                <a:gd name="connsiteX3" fmla="*/ 3455 w 43298"/>
                <a:gd name="connsiteY3" fmla="*/ 4575 h 41602"/>
                <a:gd name="connsiteX4" fmla="*/ 22925 w 43298"/>
                <a:gd name="connsiteY4" fmla="*/ 3487 h 41602"/>
                <a:gd name="connsiteX5" fmla="*/ 38646 w 43298"/>
                <a:gd name="connsiteY5" fmla="*/ 17515 h 41602"/>
                <a:gd name="connsiteX6" fmla="*/ 39735 w 43298"/>
                <a:gd name="connsiteY6" fmla="*/ 36985 h 41602"/>
                <a:gd name="connsiteX7" fmla="*/ 39735 w 43298"/>
                <a:gd name="connsiteY7" fmla="*/ 36985 h 41602"/>
                <a:gd name="connsiteX8" fmla="*/ 29455 w 43298"/>
                <a:gd name="connsiteY8" fmla="*/ 41580 h 41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298" h="41602">
                  <a:moveTo>
                    <a:pt x="29455" y="41580"/>
                  </a:moveTo>
                  <a:cubicBezTo>
                    <a:pt x="26069" y="41544"/>
                    <a:pt x="22816" y="40299"/>
                    <a:pt x="20264" y="38073"/>
                  </a:cubicBezTo>
                  <a:lnTo>
                    <a:pt x="4543" y="24045"/>
                  </a:lnTo>
                  <a:cubicBezTo>
                    <a:pt x="-1128" y="18966"/>
                    <a:pt x="-1624" y="10247"/>
                    <a:pt x="3455" y="4575"/>
                  </a:cubicBezTo>
                  <a:cubicBezTo>
                    <a:pt x="8534" y="-1096"/>
                    <a:pt x="17253" y="-1592"/>
                    <a:pt x="22925" y="3487"/>
                  </a:cubicBezTo>
                  <a:lnTo>
                    <a:pt x="38646" y="17515"/>
                  </a:lnTo>
                  <a:cubicBezTo>
                    <a:pt x="44318" y="22594"/>
                    <a:pt x="44813" y="31301"/>
                    <a:pt x="39735" y="36985"/>
                  </a:cubicBezTo>
                  <a:cubicBezTo>
                    <a:pt x="39735" y="36985"/>
                    <a:pt x="39735" y="36985"/>
                    <a:pt x="39735" y="36985"/>
                  </a:cubicBezTo>
                  <a:cubicBezTo>
                    <a:pt x="37098" y="39887"/>
                    <a:pt x="33373" y="41556"/>
                    <a:pt x="29455" y="41580"/>
                  </a:cubicBezTo>
                  <a:close/>
                </a:path>
              </a:pathLst>
            </a:custGeom>
            <a:solidFill>
              <a:srgbClr val="F6BFBA"/>
            </a:solidFill>
            <a:ln w="120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B1EC6438-9CEA-98A2-3BCD-0A86B729E328}"/>
                </a:ext>
              </a:extLst>
            </p:cNvPr>
            <p:cNvSpPr/>
            <p:nvPr/>
          </p:nvSpPr>
          <p:spPr>
            <a:xfrm>
              <a:off x="4180964" y="5192798"/>
              <a:ext cx="73466" cy="93358"/>
            </a:xfrm>
            <a:custGeom>
              <a:avLst/>
              <a:gdLst>
                <a:gd name="connsiteX0" fmla="*/ 40091 w 73466"/>
                <a:gd name="connsiteY0" fmla="*/ 83844 h 93358"/>
                <a:gd name="connsiteX1" fmla="*/ 27272 w 73466"/>
                <a:gd name="connsiteY1" fmla="*/ 53369 h 93358"/>
                <a:gd name="connsiteX2" fmla="*/ 21588 w 73466"/>
                <a:gd name="connsiteY2" fmla="*/ 37769 h 93358"/>
                <a:gd name="connsiteX3" fmla="*/ 16146 w 73466"/>
                <a:gd name="connsiteY3" fmla="*/ 22048 h 93358"/>
                <a:gd name="connsiteX4" fmla="*/ 29328 w 73466"/>
                <a:gd name="connsiteY4" fmla="*/ 32569 h 93358"/>
                <a:gd name="connsiteX5" fmla="*/ 19049 w 73466"/>
                <a:gd name="connsiteY5" fmla="*/ 29666 h 93358"/>
                <a:gd name="connsiteX6" fmla="*/ 14211 w 73466"/>
                <a:gd name="connsiteY6" fmla="*/ 27852 h 93358"/>
                <a:gd name="connsiteX7" fmla="*/ 12034 w 73466"/>
                <a:gd name="connsiteY7" fmla="*/ 26885 h 93358"/>
                <a:gd name="connsiteX8" fmla="*/ 12034 w 73466"/>
                <a:gd name="connsiteY8" fmla="*/ 26885 h 93358"/>
                <a:gd name="connsiteX9" fmla="*/ 13365 w 73466"/>
                <a:gd name="connsiteY9" fmla="*/ 26885 h 93358"/>
                <a:gd name="connsiteX10" fmla="*/ 20862 w 73466"/>
                <a:gd name="connsiteY10" fmla="*/ 23015 h 93358"/>
                <a:gd name="connsiteX11" fmla="*/ 23886 w 73466"/>
                <a:gd name="connsiteY11" fmla="*/ 17936 h 93358"/>
                <a:gd name="connsiteX12" fmla="*/ 21346 w 73466"/>
                <a:gd name="connsiteY12" fmla="*/ 5843 h 93358"/>
                <a:gd name="connsiteX13" fmla="*/ 18202 w 73466"/>
                <a:gd name="connsiteY13" fmla="*/ 3303 h 93358"/>
                <a:gd name="connsiteX14" fmla="*/ 18202 w 73466"/>
                <a:gd name="connsiteY14" fmla="*/ 3303 h 93358"/>
                <a:gd name="connsiteX15" fmla="*/ 16872 w 73466"/>
                <a:gd name="connsiteY15" fmla="*/ 3303 h 93358"/>
                <a:gd name="connsiteX16" fmla="*/ 24672 w 73466"/>
                <a:gd name="connsiteY16" fmla="*/ 19689 h 93358"/>
                <a:gd name="connsiteX17" fmla="*/ 8285 w 73466"/>
                <a:gd name="connsiteY17" fmla="*/ 27490 h 93358"/>
                <a:gd name="connsiteX18" fmla="*/ 6230 w 73466"/>
                <a:gd name="connsiteY18" fmla="*/ 26764 h 93358"/>
                <a:gd name="connsiteX19" fmla="*/ 6230 w 73466"/>
                <a:gd name="connsiteY19" fmla="*/ 26764 h 93358"/>
                <a:gd name="connsiteX20" fmla="*/ 6230 w 73466"/>
                <a:gd name="connsiteY20" fmla="*/ 26764 h 93358"/>
                <a:gd name="connsiteX21" fmla="*/ 2964 w 73466"/>
                <a:gd name="connsiteY21" fmla="*/ 24104 h 93358"/>
                <a:gd name="connsiteX22" fmla="*/ 425 w 73466"/>
                <a:gd name="connsiteY22" fmla="*/ 12010 h 93358"/>
                <a:gd name="connsiteX23" fmla="*/ 3448 w 73466"/>
                <a:gd name="connsiteY23" fmla="*/ 6931 h 93358"/>
                <a:gd name="connsiteX24" fmla="*/ 10220 w 73466"/>
                <a:gd name="connsiteY24" fmla="*/ 159 h 93358"/>
                <a:gd name="connsiteX25" fmla="*/ 12639 w 73466"/>
                <a:gd name="connsiteY25" fmla="*/ 159 h 93358"/>
                <a:gd name="connsiteX26" fmla="*/ 14816 w 73466"/>
                <a:gd name="connsiteY26" fmla="*/ 159 h 93358"/>
                <a:gd name="connsiteX27" fmla="*/ 18081 w 73466"/>
                <a:gd name="connsiteY27" fmla="*/ 159 h 93358"/>
                <a:gd name="connsiteX28" fmla="*/ 23886 w 73466"/>
                <a:gd name="connsiteY28" fmla="*/ 159 h 93358"/>
                <a:gd name="connsiteX29" fmla="*/ 35132 w 73466"/>
                <a:gd name="connsiteY29" fmla="*/ 159 h 93358"/>
                <a:gd name="connsiteX30" fmla="*/ 47226 w 73466"/>
                <a:gd name="connsiteY30" fmla="*/ 8019 h 93358"/>
                <a:gd name="connsiteX31" fmla="*/ 48556 w 73466"/>
                <a:gd name="connsiteY31" fmla="*/ 10680 h 93358"/>
                <a:gd name="connsiteX32" fmla="*/ 55207 w 73466"/>
                <a:gd name="connsiteY32" fmla="*/ 25796 h 93358"/>
                <a:gd name="connsiteX33" fmla="*/ 61738 w 73466"/>
                <a:gd name="connsiteY33" fmla="*/ 41034 h 93358"/>
                <a:gd name="connsiteX34" fmla="*/ 72984 w 73466"/>
                <a:gd name="connsiteY34" fmla="*/ 72234 h 93358"/>
                <a:gd name="connsiteX35" fmla="*/ 59923 w 73466"/>
                <a:gd name="connsiteY35" fmla="*/ 92914 h 93358"/>
                <a:gd name="connsiteX36" fmla="*/ 40937 w 73466"/>
                <a:gd name="connsiteY36" fmla="*/ 84328 h 93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73466" h="93358">
                  <a:moveTo>
                    <a:pt x="40091" y="83844"/>
                  </a:moveTo>
                  <a:cubicBezTo>
                    <a:pt x="35374" y="73928"/>
                    <a:pt x="31262" y="63648"/>
                    <a:pt x="27272" y="53369"/>
                  </a:cubicBezTo>
                  <a:cubicBezTo>
                    <a:pt x="25216" y="48169"/>
                    <a:pt x="23523" y="42969"/>
                    <a:pt x="21588" y="37769"/>
                  </a:cubicBezTo>
                  <a:cubicBezTo>
                    <a:pt x="19653" y="32569"/>
                    <a:pt x="17718" y="27369"/>
                    <a:pt x="16146" y="22048"/>
                  </a:cubicBezTo>
                  <a:lnTo>
                    <a:pt x="29328" y="32569"/>
                  </a:lnTo>
                  <a:cubicBezTo>
                    <a:pt x="25857" y="31783"/>
                    <a:pt x="22422" y="30815"/>
                    <a:pt x="19049" y="29666"/>
                  </a:cubicBezTo>
                  <a:cubicBezTo>
                    <a:pt x="17355" y="29062"/>
                    <a:pt x="15783" y="28578"/>
                    <a:pt x="14211" y="27852"/>
                  </a:cubicBezTo>
                  <a:lnTo>
                    <a:pt x="12034" y="26885"/>
                  </a:lnTo>
                  <a:cubicBezTo>
                    <a:pt x="12034" y="26885"/>
                    <a:pt x="12034" y="26885"/>
                    <a:pt x="12034" y="26885"/>
                  </a:cubicBezTo>
                  <a:lnTo>
                    <a:pt x="13365" y="26885"/>
                  </a:lnTo>
                  <a:cubicBezTo>
                    <a:pt x="16243" y="26534"/>
                    <a:pt x="18903" y="25168"/>
                    <a:pt x="20862" y="23015"/>
                  </a:cubicBezTo>
                  <a:cubicBezTo>
                    <a:pt x="22277" y="21600"/>
                    <a:pt x="23317" y="19859"/>
                    <a:pt x="23886" y="17936"/>
                  </a:cubicBezTo>
                  <a:cubicBezTo>
                    <a:pt x="25119" y="13728"/>
                    <a:pt x="24164" y="9193"/>
                    <a:pt x="21346" y="5843"/>
                  </a:cubicBezTo>
                  <a:cubicBezTo>
                    <a:pt x="20463" y="4815"/>
                    <a:pt x="19399" y="3956"/>
                    <a:pt x="18202" y="3303"/>
                  </a:cubicBezTo>
                  <a:lnTo>
                    <a:pt x="18202" y="3303"/>
                  </a:lnTo>
                  <a:lnTo>
                    <a:pt x="16872" y="3303"/>
                  </a:lnTo>
                  <a:cubicBezTo>
                    <a:pt x="23547" y="5673"/>
                    <a:pt x="27042" y="13014"/>
                    <a:pt x="24672" y="19689"/>
                  </a:cubicBezTo>
                  <a:cubicBezTo>
                    <a:pt x="22301" y="26365"/>
                    <a:pt x="14961" y="29860"/>
                    <a:pt x="8285" y="27490"/>
                  </a:cubicBezTo>
                  <a:cubicBezTo>
                    <a:pt x="7572" y="27356"/>
                    <a:pt x="6870" y="27115"/>
                    <a:pt x="6230" y="26764"/>
                  </a:cubicBezTo>
                  <a:lnTo>
                    <a:pt x="6230" y="26764"/>
                  </a:lnTo>
                  <a:lnTo>
                    <a:pt x="6230" y="26764"/>
                  </a:lnTo>
                  <a:cubicBezTo>
                    <a:pt x="4996" y="26075"/>
                    <a:pt x="3884" y="25180"/>
                    <a:pt x="2964" y="24104"/>
                  </a:cubicBezTo>
                  <a:cubicBezTo>
                    <a:pt x="219" y="20718"/>
                    <a:pt x="-724" y="16219"/>
                    <a:pt x="425" y="12010"/>
                  </a:cubicBezTo>
                  <a:cubicBezTo>
                    <a:pt x="957" y="10075"/>
                    <a:pt x="1997" y="8322"/>
                    <a:pt x="3448" y="6931"/>
                  </a:cubicBezTo>
                  <a:cubicBezTo>
                    <a:pt x="4815" y="3932"/>
                    <a:pt x="7221" y="1526"/>
                    <a:pt x="10220" y="159"/>
                  </a:cubicBezTo>
                  <a:lnTo>
                    <a:pt x="12639" y="159"/>
                  </a:lnTo>
                  <a:lnTo>
                    <a:pt x="14816" y="159"/>
                  </a:lnTo>
                  <a:lnTo>
                    <a:pt x="18081" y="159"/>
                  </a:lnTo>
                  <a:lnTo>
                    <a:pt x="23886" y="159"/>
                  </a:lnTo>
                  <a:cubicBezTo>
                    <a:pt x="27635" y="-83"/>
                    <a:pt x="31384" y="-83"/>
                    <a:pt x="35132" y="159"/>
                  </a:cubicBezTo>
                  <a:cubicBezTo>
                    <a:pt x="40284" y="401"/>
                    <a:pt x="44916" y="3400"/>
                    <a:pt x="47226" y="8019"/>
                  </a:cubicBezTo>
                  <a:lnTo>
                    <a:pt x="48556" y="10680"/>
                  </a:lnTo>
                  <a:cubicBezTo>
                    <a:pt x="50974" y="15638"/>
                    <a:pt x="53030" y="20718"/>
                    <a:pt x="55207" y="25796"/>
                  </a:cubicBezTo>
                  <a:cubicBezTo>
                    <a:pt x="57384" y="30876"/>
                    <a:pt x="59682" y="35955"/>
                    <a:pt x="61738" y="41034"/>
                  </a:cubicBezTo>
                  <a:cubicBezTo>
                    <a:pt x="65728" y="51313"/>
                    <a:pt x="69719" y="61713"/>
                    <a:pt x="72984" y="72234"/>
                  </a:cubicBezTo>
                  <a:cubicBezTo>
                    <a:pt x="75089" y="81546"/>
                    <a:pt x="69235" y="90810"/>
                    <a:pt x="59923" y="92914"/>
                  </a:cubicBezTo>
                  <a:cubicBezTo>
                    <a:pt x="52389" y="94607"/>
                    <a:pt x="44638" y="91100"/>
                    <a:pt x="40937" y="84328"/>
                  </a:cubicBezTo>
                  <a:close/>
                </a:path>
              </a:pathLst>
            </a:custGeom>
            <a:solidFill>
              <a:srgbClr val="F6BFBA"/>
            </a:solidFill>
            <a:ln w="120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8F573B8E-6C09-B70A-A5D5-8726D55891A0}"/>
                </a:ext>
              </a:extLst>
            </p:cNvPr>
            <p:cNvSpPr/>
            <p:nvPr/>
          </p:nvSpPr>
          <p:spPr>
            <a:xfrm>
              <a:off x="4224027" y="4193989"/>
              <a:ext cx="521517" cy="301842"/>
            </a:xfrm>
            <a:custGeom>
              <a:avLst/>
              <a:gdLst>
                <a:gd name="connsiteX0" fmla="*/ 514859 w 521517"/>
                <a:gd name="connsiteY0" fmla="*/ 287526 h 301842"/>
                <a:gd name="connsiteX1" fmla="*/ 202612 w 521517"/>
                <a:gd name="connsiteY1" fmla="*/ 214966 h 301842"/>
                <a:gd name="connsiteX2" fmla="*/ 6581 w 521517"/>
                <a:gd name="connsiteY2" fmla="*/ 14219 h 301842"/>
                <a:gd name="connsiteX3" fmla="*/ 318827 w 521517"/>
                <a:gd name="connsiteY3" fmla="*/ 86779 h 301842"/>
                <a:gd name="connsiteX4" fmla="*/ 514859 w 521517"/>
                <a:gd name="connsiteY4" fmla="*/ 287526 h 301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1517" h="301842">
                  <a:moveTo>
                    <a:pt x="514859" y="287526"/>
                  </a:moveTo>
                  <a:cubicBezTo>
                    <a:pt x="482691" y="322959"/>
                    <a:pt x="342893" y="290186"/>
                    <a:pt x="202612" y="214966"/>
                  </a:cubicBezTo>
                  <a:cubicBezTo>
                    <a:pt x="62331" y="139747"/>
                    <a:pt x="-25587" y="49532"/>
                    <a:pt x="6581" y="14219"/>
                  </a:cubicBezTo>
                  <a:cubicBezTo>
                    <a:pt x="38749" y="-21093"/>
                    <a:pt x="178425" y="11559"/>
                    <a:pt x="318827" y="86779"/>
                  </a:cubicBezTo>
                  <a:cubicBezTo>
                    <a:pt x="459230" y="161998"/>
                    <a:pt x="546906" y="252334"/>
                    <a:pt x="514859" y="287526"/>
                  </a:cubicBezTo>
                  <a:close/>
                </a:path>
              </a:pathLst>
            </a:custGeom>
            <a:solidFill>
              <a:srgbClr val="655353"/>
            </a:solidFill>
            <a:ln w="120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568376D0-0CB6-1A7C-0FF0-AD864F939377}"/>
                </a:ext>
              </a:extLst>
            </p:cNvPr>
            <p:cNvSpPr/>
            <p:nvPr/>
          </p:nvSpPr>
          <p:spPr>
            <a:xfrm>
              <a:off x="4232356" y="4248113"/>
              <a:ext cx="485058" cy="247234"/>
            </a:xfrm>
            <a:custGeom>
              <a:avLst/>
              <a:gdLst>
                <a:gd name="connsiteX0" fmla="*/ 290183 w 485058"/>
                <a:gd name="connsiteY0" fmla="*/ 87315 h 247234"/>
                <a:gd name="connsiteX1" fmla="*/ -54 w 485058"/>
                <a:gd name="connsiteY1" fmla="*/ 2663 h 247234"/>
                <a:gd name="connsiteX2" fmla="*/ 194767 w 485058"/>
                <a:gd name="connsiteY2" fmla="*/ 159875 h 247234"/>
                <a:gd name="connsiteX3" fmla="*/ 485004 w 485058"/>
                <a:gd name="connsiteY3" fmla="*/ 244527 h 247234"/>
                <a:gd name="connsiteX4" fmla="*/ 290183 w 485058"/>
                <a:gd name="connsiteY4" fmla="*/ 87315 h 247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5058" h="247234">
                  <a:moveTo>
                    <a:pt x="290183" y="87315"/>
                  </a:moveTo>
                  <a:cubicBezTo>
                    <a:pt x="170823" y="22980"/>
                    <a:pt x="52067" y="-10035"/>
                    <a:pt x="-54" y="2663"/>
                  </a:cubicBezTo>
                  <a:cubicBezTo>
                    <a:pt x="22802" y="46077"/>
                    <a:pt x="95482" y="106543"/>
                    <a:pt x="194767" y="159875"/>
                  </a:cubicBezTo>
                  <a:cubicBezTo>
                    <a:pt x="314006" y="224210"/>
                    <a:pt x="432762" y="257225"/>
                    <a:pt x="485004" y="244527"/>
                  </a:cubicBezTo>
                  <a:cubicBezTo>
                    <a:pt x="462027" y="201233"/>
                    <a:pt x="389347" y="140767"/>
                    <a:pt x="290183" y="87315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120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E8BD6BDA-5D4D-91D4-C637-D1570F71AC09}"/>
                </a:ext>
              </a:extLst>
            </p:cNvPr>
            <p:cNvSpPr/>
            <p:nvPr/>
          </p:nvSpPr>
          <p:spPr>
            <a:xfrm>
              <a:off x="4368367" y="4254712"/>
              <a:ext cx="173392" cy="111935"/>
            </a:xfrm>
            <a:custGeom>
              <a:avLst/>
              <a:gdLst>
                <a:gd name="connsiteX0" fmla="*/ 171344 w 173392"/>
                <a:gd name="connsiteY0" fmla="*/ 92688 h 111935"/>
                <a:gd name="connsiteX1" fmla="*/ 68189 w 173392"/>
                <a:gd name="connsiteY1" fmla="*/ 98130 h 111935"/>
                <a:gd name="connsiteX2" fmla="*/ 1797 w 173392"/>
                <a:gd name="connsiteY2" fmla="*/ 19161 h 111935"/>
                <a:gd name="connsiteX3" fmla="*/ 104952 w 173392"/>
                <a:gd name="connsiteY3" fmla="*/ 13720 h 111935"/>
                <a:gd name="connsiteX4" fmla="*/ 171344 w 173392"/>
                <a:gd name="connsiteY4" fmla="*/ 92688 h 111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392" h="111935">
                  <a:moveTo>
                    <a:pt x="171344" y="92688"/>
                  </a:moveTo>
                  <a:cubicBezTo>
                    <a:pt x="161306" y="116028"/>
                    <a:pt x="115110" y="118447"/>
                    <a:pt x="68189" y="98130"/>
                  </a:cubicBezTo>
                  <a:cubicBezTo>
                    <a:pt x="21267" y="77814"/>
                    <a:pt x="-7878" y="42380"/>
                    <a:pt x="1797" y="19161"/>
                  </a:cubicBezTo>
                  <a:cubicBezTo>
                    <a:pt x="11472" y="-4058"/>
                    <a:pt x="58031" y="-6597"/>
                    <a:pt x="104952" y="13720"/>
                  </a:cubicBezTo>
                  <a:cubicBezTo>
                    <a:pt x="151874" y="34036"/>
                    <a:pt x="181502" y="69348"/>
                    <a:pt x="171344" y="92688"/>
                  </a:cubicBezTo>
                  <a:close/>
                </a:path>
              </a:pathLst>
            </a:custGeom>
            <a:solidFill>
              <a:srgbClr val="F1BFBE"/>
            </a:solidFill>
            <a:ln w="120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E4CDCC1D-94E2-CB4F-460F-8C37E5FD112B}"/>
                </a:ext>
              </a:extLst>
            </p:cNvPr>
            <p:cNvSpPr/>
            <p:nvPr/>
          </p:nvSpPr>
          <p:spPr>
            <a:xfrm>
              <a:off x="3977080" y="5018585"/>
              <a:ext cx="578878" cy="168343"/>
            </a:xfrm>
            <a:custGeom>
              <a:avLst/>
              <a:gdLst>
                <a:gd name="connsiteX0" fmla="*/ 577747 w 578878"/>
                <a:gd name="connsiteY0" fmla="*/ 97823 h 168343"/>
                <a:gd name="connsiteX1" fmla="*/ 264654 w 578878"/>
                <a:gd name="connsiteY1" fmla="*/ 167238 h 168343"/>
                <a:gd name="connsiteX2" fmla="*/ 1022 w 578878"/>
                <a:gd name="connsiteY2" fmla="*/ 70492 h 168343"/>
                <a:gd name="connsiteX3" fmla="*/ 314115 w 578878"/>
                <a:gd name="connsiteY3" fmla="*/ 1077 h 168343"/>
                <a:gd name="connsiteX4" fmla="*/ 577747 w 578878"/>
                <a:gd name="connsiteY4" fmla="*/ 97823 h 168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8878" h="168343">
                  <a:moveTo>
                    <a:pt x="577747" y="97823"/>
                  </a:moveTo>
                  <a:cubicBezTo>
                    <a:pt x="564082" y="143535"/>
                    <a:pt x="423922" y="174614"/>
                    <a:pt x="264654" y="167238"/>
                  </a:cubicBezTo>
                  <a:cubicBezTo>
                    <a:pt x="105387" y="159861"/>
                    <a:pt x="-12643" y="116809"/>
                    <a:pt x="1022" y="70492"/>
                  </a:cubicBezTo>
                  <a:cubicBezTo>
                    <a:pt x="14687" y="24175"/>
                    <a:pt x="154848" y="-6300"/>
                    <a:pt x="314115" y="1077"/>
                  </a:cubicBezTo>
                  <a:cubicBezTo>
                    <a:pt x="473383" y="8454"/>
                    <a:pt x="591413" y="52111"/>
                    <a:pt x="577747" y="97823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120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9873F0D8-750F-9099-37EC-1F62EF74B171}"/>
                </a:ext>
              </a:extLst>
            </p:cNvPr>
            <p:cNvSpPr/>
            <p:nvPr/>
          </p:nvSpPr>
          <p:spPr>
            <a:xfrm>
              <a:off x="3998110" y="5077252"/>
              <a:ext cx="542138" cy="109681"/>
            </a:xfrm>
            <a:custGeom>
              <a:avLst/>
              <a:gdLst>
                <a:gd name="connsiteX0" fmla="*/ 298406 w 542138"/>
                <a:gd name="connsiteY0" fmla="*/ 1062 h 109681"/>
                <a:gd name="connsiteX1" fmla="*/ -54 w 542138"/>
                <a:gd name="connsiteY1" fmla="*/ 51007 h 109681"/>
                <a:gd name="connsiteX2" fmla="*/ 243624 w 542138"/>
                <a:gd name="connsiteY2" fmla="*/ 108570 h 109681"/>
                <a:gd name="connsiteX3" fmla="*/ 542084 w 542138"/>
                <a:gd name="connsiteY3" fmla="*/ 58625 h 109681"/>
                <a:gd name="connsiteX4" fmla="*/ 298406 w 542138"/>
                <a:gd name="connsiteY4" fmla="*/ 1062 h 109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2138" h="109681">
                  <a:moveTo>
                    <a:pt x="298406" y="1062"/>
                  </a:moveTo>
                  <a:cubicBezTo>
                    <a:pt x="162962" y="-5227"/>
                    <a:pt x="41667" y="16420"/>
                    <a:pt x="-54" y="51007"/>
                  </a:cubicBezTo>
                  <a:cubicBezTo>
                    <a:pt x="39370" y="80272"/>
                    <a:pt x="131036" y="103370"/>
                    <a:pt x="243624" y="108570"/>
                  </a:cubicBezTo>
                  <a:cubicBezTo>
                    <a:pt x="379068" y="114859"/>
                    <a:pt x="500363" y="93333"/>
                    <a:pt x="542084" y="58625"/>
                  </a:cubicBezTo>
                  <a:cubicBezTo>
                    <a:pt x="502660" y="29360"/>
                    <a:pt x="410752" y="6867"/>
                    <a:pt x="298406" y="1062"/>
                  </a:cubicBezTo>
                  <a:close/>
                </a:path>
              </a:pathLst>
            </a:custGeom>
            <a:solidFill>
              <a:srgbClr val="362C2C"/>
            </a:solidFill>
            <a:ln w="120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9F9BB4C0-E39F-9851-B7D2-4C3CE584962A}"/>
                </a:ext>
              </a:extLst>
            </p:cNvPr>
            <p:cNvSpPr/>
            <p:nvPr/>
          </p:nvSpPr>
          <p:spPr>
            <a:xfrm>
              <a:off x="4144784" y="5066833"/>
              <a:ext cx="184818" cy="92300"/>
            </a:xfrm>
            <a:custGeom>
              <a:avLst/>
              <a:gdLst>
                <a:gd name="connsiteX0" fmla="*/ 184747 w 184818"/>
                <a:gd name="connsiteY0" fmla="*/ 49575 h 92300"/>
                <a:gd name="connsiteX1" fmla="*/ 90541 w 184818"/>
                <a:gd name="connsiteY1" fmla="*/ 92143 h 92300"/>
                <a:gd name="connsiteX2" fmla="*/ -37 w 184818"/>
                <a:gd name="connsiteY2" fmla="*/ 42561 h 92300"/>
                <a:gd name="connsiteX3" fmla="*/ 94048 w 184818"/>
                <a:gd name="connsiteY3" fmla="*/ 113 h 92300"/>
                <a:gd name="connsiteX4" fmla="*/ 184747 w 184818"/>
                <a:gd name="connsiteY4" fmla="*/ 49575 h 92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4818" h="92300">
                  <a:moveTo>
                    <a:pt x="184747" y="49575"/>
                  </a:moveTo>
                  <a:cubicBezTo>
                    <a:pt x="183779" y="74970"/>
                    <a:pt x="141574" y="94078"/>
                    <a:pt x="90541" y="92143"/>
                  </a:cubicBezTo>
                  <a:cubicBezTo>
                    <a:pt x="39507" y="90208"/>
                    <a:pt x="-1005" y="67956"/>
                    <a:pt x="-37" y="42561"/>
                  </a:cubicBezTo>
                  <a:cubicBezTo>
                    <a:pt x="930" y="17165"/>
                    <a:pt x="43014" y="-1821"/>
                    <a:pt x="94048" y="113"/>
                  </a:cubicBezTo>
                  <a:cubicBezTo>
                    <a:pt x="145081" y="2048"/>
                    <a:pt x="185714" y="24179"/>
                    <a:pt x="184747" y="49575"/>
                  </a:cubicBezTo>
                  <a:close/>
                </a:path>
              </a:pathLst>
            </a:custGeom>
            <a:solidFill>
              <a:srgbClr val="F1BFBE"/>
            </a:solidFill>
            <a:ln w="120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1B337852-4926-CFE1-25E4-4BBC853EE1D8}"/>
                </a:ext>
              </a:extLst>
            </p:cNvPr>
            <p:cNvSpPr/>
            <p:nvPr/>
          </p:nvSpPr>
          <p:spPr>
            <a:xfrm>
              <a:off x="2993063" y="3650851"/>
              <a:ext cx="424573" cy="314733"/>
            </a:xfrm>
            <a:custGeom>
              <a:avLst/>
              <a:gdLst>
                <a:gd name="connsiteX0" fmla="*/ 262228 w 424573"/>
                <a:gd name="connsiteY0" fmla="*/ 48354 h 314733"/>
                <a:gd name="connsiteX1" fmla="*/ 182413 w 424573"/>
                <a:gd name="connsiteY1" fmla="*/ 26586 h 314733"/>
                <a:gd name="connsiteX2" fmla="*/ 138152 w 424573"/>
                <a:gd name="connsiteY2" fmla="*/ 2400 h 314733"/>
                <a:gd name="connsiteX3" fmla="*/ 108536 w 424573"/>
                <a:gd name="connsiteY3" fmla="*/ 11966 h 314733"/>
                <a:gd name="connsiteX4" fmla="*/ 116989 w 424573"/>
                <a:gd name="connsiteY4" fmla="*/ 40977 h 314733"/>
                <a:gd name="connsiteX5" fmla="*/ 145408 w 424573"/>
                <a:gd name="connsiteY5" fmla="*/ 56456 h 314733"/>
                <a:gd name="connsiteX6" fmla="*/ 141538 w 424573"/>
                <a:gd name="connsiteY6" fmla="*/ 60689 h 314733"/>
                <a:gd name="connsiteX7" fmla="*/ 95100 w 424573"/>
                <a:gd name="connsiteY7" fmla="*/ 38679 h 314733"/>
                <a:gd name="connsiteX8" fmla="*/ 66270 w 424573"/>
                <a:gd name="connsiteY8" fmla="*/ 50422 h 314733"/>
                <a:gd name="connsiteX9" fmla="*/ 76356 w 424573"/>
                <a:gd name="connsiteY9" fmla="*/ 78466 h 314733"/>
                <a:gd name="connsiteX10" fmla="*/ 114207 w 424573"/>
                <a:gd name="connsiteY10" fmla="*/ 96485 h 314733"/>
                <a:gd name="connsiteX11" fmla="*/ 114207 w 424573"/>
                <a:gd name="connsiteY11" fmla="*/ 102773 h 314733"/>
                <a:gd name="connsiteX12" fmla="*/ 103686 w 424573"/>
                <a:gd name="connsiteY12" fmla="*/ 104950 h 314733"/>
                <a:gd name="connsiteX13" fmla="*/ 102598 w 424573"/>
                <a:gd name="connsiteY13" fmla="*/ 106160 h 314733"/>
                <a:gd name="connsiteX14" fmla="*/ 52653 w 424573"/>
                <a:gd name="connsiteY14" fmla="*/ 85238 h 314733"/>
                <a:gd name="connsiteX15" fmla="*/ 23811 w 424573"/>
                <a:gd name="connsiteY15" fmla="*/ 97029 h 314733"/>
                <a:gd name="connsiteX16" fmla="*/ 35601 w 424573"/>
                <a:gd name="connsiteY16" fmla="*/ 125872 h 314733"/>
                <a:gd name="connsiteX17" fmla="*/ 83974 w 424573"/>
                <a:gd name="connsiteY17" fmla="*/ 146309 h 314733"/>
                <a:gd name="connsiteX18" fmla="*/ 86393 w 424573"/>
                <a:gd name="connsiteY18" fmla="*/ 150179 h 314733"/>
                <a:gd name="connsiteX19" fmla="*/ 77807 w 424573"/>
                <a:gd name="connsiteY19" fmla="*/ 160458 h 314733"/>
                <a:gd name="connsiteX20" fmla="*/ 26169 w 424573"/>
                <a:gd name="connsiteY20" fmla="*/ 150421 h 314733"/>
                <a:gd name="connsiteX21" fmla="*/ 350 w 424573"/>
                <a:gd name="connsiteY21" fmla="*/ 167895 h 314733"/>
                <a:gd name="connsiteX22" fmla="*/ 17824 w 424573"/>
                <a:gd name="connsiteY22" fmla="*/ 193714 h 314733"/>
                <a:gd name="connsiteX23" fmla="*/ 69342 w 424573"/>
                <a:gd name="connsiteY23" fmla="*/ 203631 h 314733"/>
                <a:gd name="connsiteX24" fmla="*/ 72728 w 424573"/>
                <a:gd name="connsiteY24" fmla="*/ 205928 h 314733"/>
                <a:gd name="connsiteX25" fmla="*/ 156655 w 424573"/>
                <a:gd name="connsiteY25" fmla="*/ 255269 h 314733"/>
                <a:gd name="connsiteX26" fmla="*/ 148431 w 424573"/>
                <a:gd name="connsiteY26" fmla="*/ 257083 h 314733"/>
                <a:gd name="connsiteX27" fmla="*/ 138878 w 424573"/>
                <a:gd name="connsiteY27" fmla="*/ 253818 h 314733"/>
                <a:gd name="connsiteX28" fmla="*/ 128356 w 424573"/>
                <a:gd name="connsiteY28" fmla="*/ 250069 h 314733"/>
                <a:gd name="connsiteX29" fmla="*/ 123398 w 424573"/>
                <a:gd name="connsiteY29" fmla="*/ 248255 h 314733"/>
                <a:gd name="connsiteX30" fmla="*/ 121826 w 424573"/>
                <a:gd name="connsiteY30" fmla="*/ 248134 h 314733"/>
                <a:gd name="connsiteX31" fmla="*/ 117956 w 424573"/>
                <a:gd name="connsiteY31" fmla="*/ 246199 h 314733"/>
                <a:gd name="connsiteX32" fmla="*/ 116263 w 424573"/>
                <a:gd name="connsiteY32" fmla="*/ 245352 h 314733"/>
                <a:gd name="connsiteX33" fmla="*/ 115417 w 424573"/>
                <a:gd name="connsiteY33" fmla="*/ 245352 h 314733"/>
                <a:gd name="connsiteX34" fmla="*/ 115417 w 424573"/>
                <a:gd name="connsiteY34" fmla="*/ 245352 h 314733"/>
                <a:gd name="connsiteX35" fmla="*/ 113603 w 424573"/>
                <a:gd name="connsiteY35" fmla="*/ 245352 h 314733"/>
                <a:gd name="connsiteX36" fmla="*/ 111547 w 424573"/>
                <a:gd name="connsiteY36" fmla="*/ 245352 h 314733"/>
                <a:gd name="connsiteX37" fmla="*/ 109370 w 424573"/>
                <a:gd name="connsiteY37" fmla="*/ 245352 h 314733"/>
                <a:gd name="connsiteX38" fmla="*/ 101388 w 424573"/>
                <a:gd name="connsiteY38" fmla="*/ 247166 h 314733"/>
                <a:gd name="connsiteX39" fmla="*/ 92440 w 424573"/>
                <a:gd name="connsiteY39" fmla="*/ 254906 h 314733"/>
                <a:gd name="connsiteX40" fmla="*/ 89295 w 424573"/>
                <a:gd name="connsiteY40" fmla="*/ 264339 h 314733"/>
                <a:gd name="connsiteX41" fmla="*/ 89295 w 424573"/>
                <a:gd name="connsiteY41" fmla="*/ 267604 h 314733"/>
                <a:gd name="connsiteX42" fmla="*/ 89295 w 424573"/>
                <a:gd name="connsiteY42" fmla="*/ 268692 h 314733"/>
                <a:gd name="connsiteX43" fmla="*/ 89295 w 424573"/>
                <a:gd name="connsiteY43" fmla="*/ 270990 h 314733"/>
                <a:gd name="connsiteX44" fmla="*/ 93770 w 424573"/>
                <a:gd name="connsiteY44" fmla="*/ 279697 h 314733"/>
                <a:gd name="connsiteX45" fmla="*/ 98244 w 424573"/>
                <a:gd name="connsiteY45" fmla="*/ 283688 h 314733"/>
                <a:gd name="connsiteX46" fmla="*/ 99333 w 424573"/>
                <a:gd name="connsiteY46" fmla="*/ 284655 h 314733"/>
                <a:gd name="connsiteX47" fmla="*/ 102235 w 424573"/>
                <a:gd name="connsiteY47" fmla="*/ 286832 h 314733"/>
                <a:gd name="connsiteX48" fmla="*/ 107072 w 424573"/>
                <a:gd name="connsiteY48" fmla="*/ 290581 h 314733"/>
                <a:gd name="connsiteX49" fmla="*/ 116384 w 424573"/>
                <a:gd name="connsiteY49" fmla="*/ 297716 h 314733"/>
                <a:gd name="connsiteX50" fmla="*/ 134887 w 424573"/>
                <a:gd name="connsiteY50" fmla="*/ 311502 h 314733"/>
                <a:gd name="connsiteX51" fmla="*/ 134887 w 424573"/>
                <a:gd name="connsiteY51" fmla="*/ 311502 h 314733"/>
                <a:gd name="connsiteX52" fmla="*/ 153631 w 424573"/>
                <a:gd name="connsiteY52" fmla="*/ 314042 h 314733"/>
                <a:gd name="connsiteX53" fmla="*/ 234051 w 424573"/>
                <a:gd name="connsiteY53" fmla="*/ 295902 h 314733"/>
                <a:gd name="connsiteX54" fmla="*/ 321969 w 424573"/>
                <a:gd name="connsiteY54" fmla="*/ 285260 h 314733"/>
                <a:gd name="connsiteX55" fmla="*/ 324871 w 424573"/>
                <a:gd name="connsiteY55" fmla="*/ 283809 h 314733"/>
                <a:gd name="connsiteX56" fmla="*/ 355588 w 424573"/>
                <a:gd name="connsiteY56" fmla="*/ 276916 h 314733"/>
                <a:gd name="connsiteX57" fmla="*/ 424519 w 424573"/>
                <a:gd name="connsiteY57" fmla="*/ 114504 h 314733"/>
                <a:gd name="connsiteX58" fmla="*/ 262228 w 424573"/>
                <a:gd name="connsiteY58" fmla="*/ 48354 h 314733"/>
                <a:gd name="connsiteX59" fmla="*/ 104049 w 424573"/>
                <a:gd name="connsiteY59" fmla="*/ 284413 h 314733"/>
                <a:gd name="connsiteX60" fmla="*/ 103323 w 424573"/>
                <a:gd name="connsiteY60" fmla="*/ 284413 h 314733"/>
                <a:gd name="connsiteX61" fmla="*/ 103323 w 424573"/>
                <a:gd name="connsiteY61" fmla="*/ 284413 h 314733"/>
                <a:gd name="connsiteX62" fmla="*/ 106951 w 424573"/>
                <a:gd name="connsiteY62" fmla="*/ 285502 h 314733"/>
                <a:gd name="connsiteX63" fmla="*/ 106226 w 424573"/>
                <a:gd name="connsiteY63" fmla="*/ 285502 h 314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424573" h="314733">
                  <a:moveTo>
                    <a:pt x="262228" y="48354"/>
                  </a:moveTo>
                  <a:cubicBezTo>
                    <a:pt x="245177" y="42670"/>
                    <a:pt x="200432" y="31182"/>
                    <a:pt x="182413" y="26586"/>
                  </a:cubicBezTo>
                  <a:lnTo>
                    <a:pt x="138152" y="2400"/>
                  </a:lnTo>
                  <a:cubicBezTo>
                    <a:pt x="127328" y="-3139"/>
                    <a:pt x="114074" y="1142"/>
                    <a:pt x="108536" y="11966"/>
                  </a:cubicBezTo>
                  <a:cubicBezTo>
                    <a:pt x="103215" y="22354"/>
                    <a:pt x="106927" y="35076"/>
                    <a:pt x="116989" y="40977"/>
                  </a:cubicBezTo>
                  <a:lnTo>
                    <a:pt x="145408" y="56456"/>
                  </a:lnTo>
                  <a:lnTo>
                    <a:pt x="141538" y="60689"/>
                  </a:lnTo>
                  <a:lnTo>
                    <a:pt x="95100" y="38679"/>
                  </a:lnTo>
                  <a:cubicBezTo>
                    <a:pt x="83902" y="33963"/>
                    <a:pt x="70986" y="39224"/>
                    <a:pt x="66270" y="50422"/>
                  </a:cubicBezTo>
                  <a:cubicBezTo>
                    <a:pt x="61832" y="60967"/>
                    <a:pt x="66209" y="73157"/>
                    <a:pt x="76356" y="78466"/>
                  </a:cubicBezTo>
                  <a:lnTo>
                    <a:pt x="114207" y="96485"/>
                  </a:lnTo>
                  <a:cubicBezTo>
                    <a:pt x="115864" y="98251"/>
                    <a:pt x="115864" y="101008"/>
                    <a:pt x="114207" y="102773"/>
                  </a:cubicBezTo>
                  <a:cubicBezTo>
                    <a:pt x="112998" y="104346"/>
                    <a:pt x="110216" y="107127"/>
                    <a:pt x="103686" y="104950"/>
                  </a:cubicBezTo>
                  <a:lnTo>
                    <a:pt x="102598" y="106160"/>
                  </a:lnTo>
                  <a:lnTo>
                    <a:pt x="52653" y="85238"/>
                  </a:lnTo>
                  <a:cubicBezTo>
                    <a:pt x="41430" y="80534"/>
                    <a:pt x="28515" y="85807"/>
                    <a:pt x="23811" y="97029"/>
                  </a:cubicBezTo>
                  <a:cubicBezTo>
                    <a:pt x="19106" y="108252"/>
                    <a:pt x="24379" y="121167"/>
                    <a:pt x="35601" y="125872"/>
                  </a:cubicBezTo>
                  <a:lnTo>
                    <a:pt x="83974" y="146309"/>
                  </a:lnTo>
                  <a:cubicBezTo>
                    <a:pt x="85063" y="147397"/>
                    <a:pt x="85885" y="148728"/>
                    <a:pt x="86393" y="150179"/>
                  </a:cubicBezTo>
                  <a:cubicBezTo>
                    <a:pt x="87723" y="154653"/>
                    <a:pt x="82886" y="158402"/>
                    <a:pt x="77807" y="160458"/>
                  </a:cubicBezTo>
                  <a:lnTo>
                    <a:pt x="26169" y="150421"/>
                  </a:lnTo>
                  <a:cubicBezTo>
                    <a:pt x="14209" y="148111"/>
                    <a:pt x="2660" y="155935"/>
                    <a:pt x="350" y="167895"/>
                  </a:cubicBezTo>
                  <a:cubicBezTo>
                    <a:pt x="-1960" y="179856"/>
                    <a:pt x="5864" y="191405"/>
                    <a:pt x="17824" y="193714"/>
                  </a:cubicBezTo>
                  <a:lnTo>
                    <a:pt x="69342" y="203631"/>
                  </a:lnTo>
                  <a:cubicBezTo>
                    <a:pt x="70333" y="204586"/>
                    <a:pt x="71482" y="205360"/>
                    <a:pt x="72728" y="205928"/>
                  </a:cubicBezTo>
                  <a:cubicBezTo>
                    <a:pt x="104255" y="215422"/>
                    <a:pt x="133036" y="232340"/>
                    <a:pt x="156655" y="255269"/>
                  </a:cubicBezTo>
                  <a:lnTo>
                    <a:pt x="148431" y="257083"/>
                  </a:lnTo>
                  <a:lnTo>
                    <a:pt x="138878" y="253818"/>
                  </a:lnTo>
                  <a:lnTo>
                    <a:pt x="128356" y="250069"/>
                  </a:lnTo>
                  <a:lnTo>
                    <a:pt x="123398" y="248255"/>
                  </a:lnTo>
                  <a:lnTo>
                    <a:pt x="121826" y="248134"/>
                  </a:lnTo>
                  <a:cubicBezTo>
                    <a:pt x="120617" y="247348"/>
                    <a:pt x="119311" y="246695"/>
                    <a:pt x="117956" y="246199"/>
                  </a:cubicBezTo>
                  <a:lnTo>
                    <a:pt x="116263" y="245352"/>
                  </a:lnTo>
                  <a:lnTo>
                    <a:pt x="115417" y="245352"/>
                  </a:lnTo>
                  <a:lnTo>
                    <a:pt x="115417" y="245352"/>
                  </a:lnTo>
                  <a:lnTo>
                    <a:pt x="113603" y="245352"/>
                  </a:lnTo>
                  <a:lnTo>
                    <a:pt x="111547" y="245352"/>
                  </a:lnTo>
                  <a:lnTo>
                    <a:pt x="109370" y="245352"/>
                  </a:lnTo>
                  <a:cubicBezTo>
                    <a:pt x="106625" y="245449"/>
                    <a:pt x="103916" y="246066"/>
                    <a:pt x="101388" y="247166"/>
                  </a:cubicBezTo>
                  <a:cubicBezTo>
                    <a:pt x="97749" y="248859"/>
                    <a:pt x="94641" y="251544"/>
                    <a:pt x="92440" y="254906"/>
                  </a:cubicBezTo>
                  <a:cubicBezTo>
                    <a:pt x="90601" y="257736"/>
                    <a:pt x="89525" y="260977"/>
                    <a:pt x="89295" y="264339"/>
                  </a:cubicBezTo>
                  <a:cubicBezTo>
                    <a:pt x="89295" y="265548"/>
                    <a:pt x="89295" y="266757"/>
                    <a:pt x="89295" y="267604"/>
                  </a:cubicBezTo>
                  <a:lnTo>
                    <a:pt x="89295" y="268692"/>
                  </a:lnTo>
                  <a:cubicBezTo>
                    <a:pt x="89223" y="269454"/>
                    <a:pt x="89223" y="270228"/>
                    <a:pt x="89295" y="270990"/>
                  </a:cubicBezTo>
                  <a:cubicBezTo>
                    <a:pt x="90094" y="274195"/>
                    <a:pt x="91629" y="277182"/>
                    <a:pt x="93770" y="279697"/>
                  </a:cubicBezTo>
                  <a:cubicBezTo>
                    <a:pt x="95112" y="281185"/>
                    <a:pt x="96612" y="282515"/>
                    <a:pt x="98244" y="283688"/>
                  </a:cubicBezTo>
                  <a:lnTo>
                    <a:pt x="99333" y="284655"/>
                  </a:lnTo>
                  <a:lnTo>
                    <a:pt x="102235" y="286832"/>
                  </a:lnTo>
                  <a:lnTo>
                    <a:pt x="107072" y="290581"/>
                  </a:lnTo>
                  <a:lnTo>
                    <a:pt x="116384" y="297716"/>
                  </a:lnTo>
                  <a:lnTo>
                    <a:pt x="134887" y="311502"/>
                  </a:lnTo>
                  <a:lnTo>
                    <a:pt x="134887" y="311502"/>
                  </a:lnTo>
                  <a:cubicBezTo>
                    <a:pt x="140619" y="314586"/>
                    <a:pt x="147282" y="315481"/>
                    <a:pt x="153631" y="314042"/>
                  </a:cubicBezTo>
                  <a:lnTo>
                    <a:pt x="234051" y="295902"/>
                  </a:lnTo>
                  <a:cubicBezTo>
                    <a:pt x="263788" y="298998"/>
                    <a:pt x="293828" y="295358"/>
                    <a:pt x="321969" y="285260"/>
                  </a:cubicBezTo>
                  <a:lnTo>
                    <a:pt x="324871" y="283809"/>
                  </a:lnTo>
                  <a:cubicBezTo>
                    <a:pt x="330918" y="280302"/>
                    <a:pt x="349057" y="285381"/>
                    <a:pt x="355588" y="276916"/>
                  </a:cubicBezTo>
                  <a:cubicBezTo>
                    <a:pt x="391867" y="230720"/>
                    <a:pt x="424519" y="114504"/>
                    <a:pt x="424519" y="114504"/>
                  </a:cubicBezTo>
                  <a:cubicBezTo>
                    <a:pt x="424519" y="114504"/>
                    <a:pt x="303224" y="62140"/>
                    <a:pt x="262228" y="48354"/>
                  </a:cubicBezTo>
                  <a:close/>
                  <a:moveTo>
                    <a:pt x="104049" y="284413"/>
                  </a:moveTo>
                  <a:lnTo>
                    <a:pt x="103323" y="284413"/>
                  </a:lnTo>
                  <a:cubicBezTo>
                    <a:pt x="102598" y="284413"/>
                    <a:pt x="103323" y="284413"/>
                    <a:pt x="103323" y="284413"/>
                  </a:cubicBezTo>
                  <a:lnTo>
                    <a:pt x="106951" y="285502"/>
                  </a:lnTo>
                  <a:lnTo>
                    <a:pt x="106226" y="285502"/>
                  </a:lnTo>
                  <a:close/>
                </a:path>
              </a:pathLst>
            </a:custGeom>
            <a:solidFill>
              <a:srgbClr val="F6BFBA"/>
            </a:solidFill>
            <a:ln w="120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EFACE147-7447-5649-12BF-7538CE27E6C9}"/>
                </a:ext>
              </a:extLst>
            </p:cNvPr>
            <p:cNvSpPr/>
            <p:nvPr/>
          </p:nvSpPr>
          <p:spPr>
            <a:xfrm>
              <a:off x="4091586" y="3857614"/>
              <a:ext cx="830797" cy="1692820"/>
            </a:xfrm>
            <a:custGeom>
              <a:avLst/>
              <a:gdLst>
                <a:gd name="connsiteX0" fmla="*/ 581029 w 830797"/>
                <a:gd name="connsiteY0" fmla="*/ 9324 h 1692820"/>
                <a:gd name="connsiteX1" fmla="*/ 446069 w 830797"/>
                <a:gd name="connsiteY1" fmla="*/ 378892 h 1692820"/>
                <a:gd name="connsiteX2" fmla="*/ 259471 w 830797"/>
                <a:gd name="connsiteY2" fmla="*/ 557388 h 1692820"/>
                <a:gd name="connsiteX3" fmla="*/ 183042 w 830797"/>
                <a:gd name="connsiteY3" fmla="*/ 815699 h 1692820"/>
                <a:gd name="connsiteX4" fmla="*/ 107218 w 830797"/>
                <a:gd name="connsiteY4" fmla="*/ 1074251 h 1692820"/>
                <a:gd name="connsiteX5" fmla="*/ 157525 w 830797"/>
                <a:gd name="connsiteY5" fmla="*/ 1321920 h 1692820"/>
                <a:gd name="connsiteX6" fmla="*/ 88715 w 830797"/>
                <a:gd name="connsiteY6" fmla="*/ 1680363 h 1692820"/>
                <a:gd name="connsiteX7" fmla="*/ 692166 w 830797"/>
                <a:gd name="connsiteY7" fmla="*/ 1169546 h 1692820"/>
                <a:gd name="connsiteX8" fmla="*/ 745134 w 830797"/>
                <a:gd name="connsiteY8" fmla="*/ 965775 h 1692820"/>
                <a:gd name="connsiteX9" fmla="*/ 811163 w 830797"/>
                <a:gd name="connsiteY9" fmla="*/ 765633 h 1692820"/>
                <a:gd name="connsiteX10" fmla="*/ 581029 w 830797"/>
                <a:gd name="connsiteY10" fmla="*/ 9324 h 1692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30797" h="1692820">
                  <a:moveTo>
                    <a:pt x="581029" y="9324"/>
                  </a:moveTo>
                  <a:cubicBezTo>
                    <a:pt x="403985" y="-42798"/>
                    <a:pt x="434218" y="128926"/>
                    <a:pt x="446069" y="378892"/>
                  </a:cubicBezTo>
                  <a:cubicBezTo>
                    <a:pt x="377743" y="419646"/>
                    <a:pt x="307239" y="474186"/>
                    <a:pt x="259471" y="557388"/>
                  </a:cubicBezTo>
                  <a:cubicBezTo>
                    <a:pt x="207228" y="648450"/>
                    <a:pt x="217266" y="693557"/>
                    <a:pt x="183042" y="815699"/>
                  </a:cubicBezTo>
                  <a:cubicBezTo>
                    <a:pt x="145553" y="936631"/>
                    <a:pt x="112659" y="969282"/>
                    <a:pt x="107218" y="1074251"/>
                  </a:cubicBezTo>
                  <a:cubicBezTo>
                    <a:pt x="104158" y="1159629"/>
                    <a:pt x="121403" y="1244512"/>
                    <a:pt x="157525" y="1321920"/>
                  </a:cubicBezTo>
                  <a:cubicBezTo>
                    <a:pt x="20872" y="1510937"/>
                    <a:pt x="-80832" y="1630418"/>
                    <a:pt x="88715" y="1680363"/>
                  </a:cubicBezTo>
                  <a:cubicBezTo>
                    <a:pt x="326468" y="1750382"/>
                    <a:pt x="530238" y="1517225"/>
                    <a:pt x="692166" y="1169546"/>
                  </a:cubicBezTo>
                  <a:cubicBezTo>
                    <a:pt x="720948" y="1107749"/>
                    <a:pt x="724576" y="1035311"/>
                    <a:pt x="745134" y="965775"/>
                  </a:cubicBezTo>
                  <a:cubicBezTo>
                    <a:pt x="765693" y="896239"/>
                    <a:pt x="801852" y="832750"/>
                    <a:pt x="811163" y="765633"/>
                  </a:cubicBezTo>
                  <a:cubicBezTo>
                    <a:pt x="863527" y="385664"/>
                    <a:pt x="818661" y="79343"/>
                    <a:pt x="581029" y="9324"/>
                  </a:cubicBezTo>
                  <a:close/>
                </a:path>
              </a:pathLst>
            </a:custGeom>
            <a:solidFill>
              <a:schemeClr val="accent1"/>
            </a:solidFill>
            <a:ln w="120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B258B63D-4F38-3DC8-25F7-D1AD73B97F53}"/>
                </a:ext>
              </a:extLst>
            </p:cNvPr>
            <p:cNvSpPr/>
            <p:nvPr/>
          </p:nvSpPr>
          <p:spPr>
            <a:xfrm>
              <a:off x="4464046" y="4339363"/>
              <a:ext cx="187112" cy="80186"/>
            </a:xfrm>
            <a:custGeom>
              <a:avLst/>
              <a:gdLst>
                <a:gd name="connsiteX0" fmla="*/ 102027 w 187112"/>
                <a:gd name="connsiteY0" fmla="*/ 10940 h 80186"/>
                <a:gd name="connsiteX1" fmla="*/ 186680 w 187112"/>
                <a:gd name="connsiteY1" fmla="*/ 67536 h 80186"/>
                <a:gd name="connsiteX2" fmla="*/ 84976 w 187112"/>
                <a:gd name="connsiteY2" fmla="*/ 69350 h 80186"/>
                <a:gd name="connsiteX3" fmla="*/ 323 w 187112"/>
                <a:gd name="connsiteY3" fmla="*/ 12633 h 80186"/>
                <a:gd name="connsiteX4" fmla="*/ 102027 w 187112"/>
                <a:gd name="connsiteY4" fmla="*/ 10940 h 80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7112" h="80186">
                  <a:moveTo>
                    <a:pt x="102027" y="10940"/>
                  </a:moveTo>
                  <a:cubicBezTo>
                    <a:pt x="153424" y="26056"/>
                    <a:pt x="191275" y="51452"/>
                    <a:pt x="186680" y="67536"/>
                  </a:cubicBezTo>
                  <a:cubicBezTo>
                    <a:pt x="182084" y="83620"/>
                    <a:pt x="136372" y="84466"/>
                    <a:pt x="84976" y="69350"/>
                  </a:cubicBezTo>
                  <a:cubicBezTo>
                    <a:pt x="33580" y="54233"/>
                    <a:pt x="-4272" y="28837"/>
                    <a:pt x="323" y="12633"/>
                  </a:cubicBezTo>
                  <a:cubicBezTo>
                    <a:pt x="4919" y="-3572"/>
                    <a:pt x="50631" y="-4298"/>
                    <a:pt x="102027" y="10940"/>
                  </a:cubicBezTo>
                  <a:close/>
                </a:path>
              </a:pathLst>
            </a:custGeom>
            <a:solidFill>
              <a:srgbClr val="E8BAAB"/>
            </a:solidFill>
            <a:ln w="120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14D736F5-5990-022E-BF26-A85D41A88600}"/>
                </a:ext>
              </a:extLst>
            </p:cNvPr>
            <p:cNvSpPr/>
            <p:nvPr/>
          </p:nvSpPr>
          <p:spPr>
            <a:xfrm>
              <a:off x="4267838" y="5004835"/>
              <a:ext cx="187224" cy="80186"/>
            </a:xfrm>
            <a:custGeom>
              <a:avLst/>
              <a:gdLst>
                <a:gd name="connsiteX0" fmla="*/ 85032 w 187224"/>
                <a:gd name="connsiteY0" fmla="*/ 69246 h 80186"/>
                <a:gd name="connsiteX1" fmla="*/ 186736 w 187224"/>
                <a:gd name="connsiteY1" fmla="*/ 67553 h 80186"/>
                <a:gd name="connsiteX2" fmla="*/ 102084 w 187224"/>
                <a:gd name="connsiteY2" fmla="*/ 10835 h 80186"/>
                <a:gd name="connsiteX3" fmla="*/ 380 w 187224"/>
                <a:gd name="connsiteY3" fmla="*/ 12649 h 80186"/>
                <a:gd name="connsiteX4" fmla="*/ 85032 w 187224"/>
                <a:gd name="connsiteY4" fmla="*/ 69246 h 80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7224" h="80186">
                  <a:moveTo>
                    <a:pt x="85032" y="69246"/>
                  </a:moveTo>
                  <a:cubicBezTo>
                    <a:pt x="136428" y="84483"/>
                    <a:pt x="181778" y="83636"/>
                    <a:pt x="186736" y="67553"/>
                  </a:cubicBezTo>
                  <a:cubicBezTo>
                    <a:pt x="191694" y="51469"/>
                    <a:pt x="153601" y="25952"/>
                    <a:pt x="102084" y="10835"/>
                  </a:cubicBezTo>
                  <a:cubicBezTo>
                    <a:pt x="50566" y="-4281"/>
                    <a:pt x="5338" y="-3555"/>
                    <a:pt x="380" y="12649"/>
                  </a:cubicBezTo>
                  <a:cubicBezTo>
                    <a:pt x="-4579" y="28854"/>
                    <a:pt x="33515" y="54129"/>
                    <a:pt x="85032" y="69246"/>
                  </a:cubicBezTo>
                  <a:close/>
                </a:path>
              </a:pathLst>
            </a:custGeom>
            <a:solidFill>
              <a:srgbClr val="E8BAAB"/>
            </a:solidFill>
            <a:ln w="120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2701ECD7-C3FD-47D7-6471-38AE00A0F381}"/>
                </a:ext>
              </a:extLst>
            </p:cNvPr>
            <p:cNvSpPr/>
            <p:nvPr/>
          </p:nvSpPr>
          <p:spPr>
            <a:xfrm>
              <a:off x="4014992" y="4341188"/>
              <a:ext cx="823686" cy="722918"/>
            </a:xfrm>
            <a:custGeom>
              <a:avLst/>
              <a:gdLst>
                <a:gd name="connsiteX0" fmla="*/ 512142 w 823686"/>
                <a:gd name="connsiteY0" fmla="*/ 19757 h 722918"/>
                <a:gd name="connsiteX1" fmla="*/ 811086 w 823686"/>
                <a:gd name="connsiteY1" fmla="*/ 479299 h 722918"/>
                <a:gd name="connsiteX2" fmla="*/ 310911 w 823686"/>
                <a:gd name="connsiteY2" fmla="*/ 703024 h 722918"/>
                <a:gd name="connsiteX3" fmla="*/ -5 w 823686"/>
                <a:gd name="connsiteY3" fmla="*/ 348814 h 722918"/>
                <a:gd name="connsiteX4" fmla="*/ 61186 w 823686"/>
                <a:gd name="connsiteY4" fmla="*/ 258356 h 722918"/>
                <a:gd name="connsiteX5" fmla="*/ 82591 w 823686"/>
                <a:gd name="connsiteY5" fmla="*/ 120252 h 722918"/>
                <a:gd name="connsiteX6" fmla="*/ 512142 w 823686"/>
                <a:gd name="connsiteY6" fmla="*/ 19757 h 722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23686" h="722918">
                  <a:moveTo>
                    <a:pt x="512142" y="19757"/>
                  </a:moveTo>
                  <a:cubicBezTo>
                    <a:pt x="732722" y="84698"/>
                    <a:pt x="866594" y="290403"/>
                    <a:pt x="811086" y="479299"/>
                  </a:cubicBezTo>
                  <a:cubicBezTo>
                    <a:pt x="755578" y="668195"/>
                    <a:pt x="531491" y="768085"/>
                    <a:pt x="310911" y="703024"/>
                  </a:cubicBezTo>
                  <a:cubicBezTo>
                    <a:pt x="130964" y="649934"/>
                    <a:pt x="8581" y="503365"/>
                    <a:pt x="-5" y="348814"/>
                  </a:cubicBezTo>
                  <a:cubicBezTo>
                    <a:pt x="-2061" y="313864"/>
                    <a:pt x="61186" y="258356"/>
                    <a:pt x="61186" y="258356"/>
                  </a:cubicBezTo>
                  <a:cubicBezTo>
                    <a:pt x="61186" y="258356"/>
                    <a:pt x="50423" y="155080"/>
                    <a:pt x="82591" y="120252"/>
                  </a:cubicBezTo>
                  <a:cubicBezTo>
                    <a:pt x="179337" y="15283"/>
                    <a:pt x="346707" y="-28978"/>
                    <a:pt x="512142" y="19757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120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D3DA3DFE-3C3A-1353-95BA-AD02EBA8580F}"/>
                </a:ext>
              </a:extLst>
            </p:cNvPr>
            <p:cNvSpPr/>
            <p:nvPr/>
          </p:nvSpPr>
          <p:spPr>
            <a:xfrm>
              <a:off x="3347133" y="3718334"/>
              <a:ext cx="1369676" cy="485542"/>
            </a:xfrm>
            <a:custGeom>
              <a:avLst/>
              <a:gdLst>
                <a:gd name="connsiteX0" fmla="*/ 1301900 w 1369676"/>
                <a:gd name="connsiteY0" fmla="*/ 485520 h 485542"/>
                <a:gd name="connsiteX1" fmla="*/ 1150252 w 1369676"/>
                <a:gd name="connsiteY1" fmla="*/ 435454 h 485542"/>
                <a:gd name="connsiteX2" fmla="*/ 998482 w 1369676"/>
                <a:gd name="connsiteY2" fmla="*/ 386235 h 485542"/>
                <a:gd name="connsiteX3" fmla="*/ 694459 w 1369676"/>
                <a:gd name="connsiteY3" fmla="*/ 289489 h 485542"/>
                <a:gd name="connsiteX4" fmla="*/ 719612 w 1369676"/>
                <a:gd name="connsiteY4" fmla="*/ 293601 h 485542"/>
                <a:gd name="connsiteX5" fmla="*/ 360323 w 1369676"/>
                <a:gd name="connsiteY5" fmla="*/ 258288 h 485542"/>
                <a:gd name="connsiteX6" fmla="*/ 179892 w 1369676"/>
                <a:gd name="connsiteY6" fmla="*/ 241116 h 485542"/>
                <a:gd name="connsiteX7" fmla="*/ -54 w 1369676"/>
                <a:gd name="connsiteY7" fmla="*/ 225153 h 485542"/>
                <a:gd name="connsiteX8" fmla="*/ 15183 w 1369676"/>
                <a:gd name="connsiteY8" fmla="*/ -22 h 485542"/>
                <a:gd name="connsiteX9" fmla="*/ 195735 w 1369676"/>
                <a:gd name="connsiteY9" fmla="*/ 8443 h 485542"/>
                <a:gd name="connsiteX10" fmla="*/ 376286 w 1369676"/>
                <a:gd name="connsiteY10" fmla="*/ 15941 h 485542"/>
                <a:gd name="connsiteX11" fmla="*/ 737510 w 1369676"/>
                <a:gd name="connsiteY11" fmla="*/ 29364 h 485542"/>
                <a:gd name="connsiteX12" fmla="*/ 751297 w 1369676"/>
                <a:gd name="connsiteY12" fmla="*/ 31057 h 485542"/>
                <a:gd name="connsiteX13" fmla="*/ 762785 w 1369676"/>
                <a:gd name="connsiteY13" fmla="*/ 33597 h 485542"/>
                <a:gd name="connsiteX14" fmla="*/ 1074548 w 1369676"/>
                <a:gd name="connsiteY14" fmla="*/ 101198 h 485542"/>
                <a:gd name="connsiteX15" fmla="*/ 1273723 w 1369676"/>
                <a:gd name="connsiteY15" fmla="*/ 139291 h 485542"/>
                <a:gd name="connsiteX16" fmla="*/ 1369622 w 1369676"/>
                <a:gd name="connsiteY16" fmla="*/ 185366 h 485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69676" h="485542">
                  <a:moveTo>
                    <a:pt x="1301900" y="485520"/>
                  </a:moveTo>
                  <a:lnTo>
                    <a:pt x="1150252" y="435454"/>
                  </a:lnTo>
                  <a:lnTo>
                    <a:pt x="998482" y="386235"/>
                  </a:lnTo>
                  <a:lnTo>
                    <a:pt x="694459" y="289489"/>
                  </a:lnTo>
                  <a:lnTo>
                    <a:pt x="719612" y="293601"/>
                  </a:lnTo>
                  <a:lnTo>
                    <a:pt x="360323" y="258288"/>
                  </a:lnTo>
                  <a:lnTo>
                    <a:pt x="179892" y="241116"/>
                  </a:lnTo>
                  <a:lnTo>
                    <a:pt x="-54" y="225153"/>
                  </a:lnTo>
                  <a:lnTo>
                    <a:pt x="15183" y="-22"/>
                  </a:lnTo>
                  <a:lnTo>
                    <a:pt x="195735" y="8443"/>
                  </a:lnTo>
                  <a:lnTo>
                    <a:pt x="376286" y="15941"/>
                  </a:lnTo>
                  <a:lnTo>
                    <a:pt x="737510" y="29364"/>
                  </a:lnTo>
                  <a:cubicBezTo>
                    <a:pt x="742142" y="29558"/>
                    <a:pt x="746750" y="30126"/>
                    <a:pt x="751297" y="31057"/>
                  </a:cubicBezTo>
                  <a:lnTo>
                    <a:pt x="762785" y="33597"/>
                  </a:lnTo>
                  <a:lnTo>
                    <a:pt x="1074548" y="101198"/>
                  </a:lnTo>
                  <a:lnTo>
                    <a:pt x="1273723" y="139291"/>
                  </a:lnTo>
                  <a:lnTo>
                    <a:pt x="1369622" y="185366"/>
                  </a:lnTo>
                  <a:close/>
                </a:path>
              </a:pathLst>
            </a:custGeom>
            <a:solidFill>
              <a:schemeClr val="accent1"/>
            </a:solidFill>
            <a:ln w="120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5D978229-6B6D-3CAA-98F1-B60A07D8EE7A}"/>
                </a:ext>
              </a:extLst>
            </p:cNvPr>
            <p:cNvSpPr/>
            <p:nvPr/>
          </p:nvSpPr>
          <p:spPr>
            <a:xfrm>
              <a:off x="4655288" y="4712822"/>
              <a:ext cx="227505" cy="277059"/>
            </a:xfrm>
            <a:custGeom>
              <a:avLst/>
              <a:gdLst>
                <a:gd name="connsiteX0" fmla="*/ 163292 w 227505"/>
                <a:gd name="connsiteY0" fmla="*/ 5356 h 277059"/>
                <a:gd name="connsiteX1" fmla="*/ 216019 w 227505"/>
                <a:gd name="connsiteY1" fmla="*/ 176717 h 277059"/>
                <a:gd name="connsiteX2" fmla="*/ 64007 w 227505"/>
                <a:gd name="connsiteY2" fmla="*/ 271649 h 277059"/>
                <a:gd name="connsiteX3" fmla="*/ 11402 w 227505"/>
                <a:gd name="connsiteY3" fmla="*/ 100409 h 277059"/>
                <a:gd name="connsiteX4" fmla="*/ 163292 w 227505"/>
                <a:gd name="connsiteY4" fmla="*/ 5356 h 27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7505" h="277059">
                  <a:moveTo>
                    <a:pt x="163292" y="5356"/>
                  </a:moveTo>
                  <a:cubicBezTo>
                    <a:pt x="219767" y="26399"/>
                    <a:pt x="243470" y="103190"/>
                    <a:pt x="216019" y="176717"/>
                  </a:cubicBezTo>
                  <a:cubicBezTo>
                    <a:pt x="188567" y="250244"/>
                    <a:pt x="120482" y="292691"/>
                    <a:pt x="64007" y="271649"/>
                  </a:cubicBezTo>
                  <a:cubicBezTo>
                    <a:pt x="7532" y="250606"/>
                    <a:pt x="-16050" y="173935"/>
                    <a:pt x="11402" y="100409"/>
                  </a:cubicBezTo>
                  <a:cubicBezTo>
                    <a:pt x="38853" y="26882"/>
                    <a:pt x="106817" y="-15686"/>
                    <a:pt x="163292" y="5356"/>
                  </a:cubicBezTo>
                  <a:close/>
                </a:path>
              </a:pathLst>
            </a:custGeom>
            <a:solidFill>
              <a:srgbClr val="BD9E6A"/>
            </a:solidFill>
            <a:ln w="120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B4B3FC47-E827-C3A5-8189-CD95CEACEF67}"/>
                </a:ext>
              </a:extLst>
            </p:cNvPr>
            <p:cNvSpPr/>
            <p:nvPr/>
          </p:nvSpPr>
          <p:spPr>
            <a:xfrm>
              <a:off x="4676693" y="4720803"/>
              <a:ext cx="227410" cy="277068"/>
            </a:xfrm>
            <a:custGeom>
              <a:avLst/>
              <a:gdLst>
                <a:gd name="connsiteX0" fmla="*/ 163413 w 227410"/>
                <a:gd name="connsiteY0" fmla="*/ 5356 h 277068"/>
                <a:gd name="connsiteX1" fmla="*/ 215898 w 227410"/>
                <a:gd name="connsiteY1" fmla="*/ 176717 h 277068"/>
                <a:gd name="connsiteX2" fmla="*/ 64007 w 227410"/>
                <a:gd name="connsiteY2" fmla="*/ 271649 h 277068"/>
                <a:gd name="connsiteX3" fmla="*/ 11401 w 227410"/>
                <a:gd name="connsiteY3" fmla="*/ 100409 h 277068"/>
                <a:gd name="connsiteX4" fmla="*/ 163413 w 227410"/>
                <a:gd name="connsiteY4" fmla="*/ 5356 h 277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7410" h="277068">
                  <a:moveTo>
                    <a:pt x="163413" y="5356"/>
                  </a:moveTo>
                  <a:cubicBezTo>
                    <a:pt x="219768" y="26399"/>
                    <a:pt x="243349" y="103069"/>
                    <a:pt x="215898" y="176717"/>
                  </a:cubicBezTo>
                  <a:cubicBezTo>
                    <a:pt x="188446" y="250365"/>
                    <a:pt x="120482" y="292691"/>
                    <a:pt x="64007" y="271649"/>
                  </a:cubicBezTo>
                  <a:cubicBezTo>
                    <a:pt x="7532" y="250606"/>
                    <a:pt x="-16050" y="173935"/>
                    <a:pt x="11401" y="100409"/>
                  </a:cubicBezTo>
                  <a:cubicBezTo>
                    <a:pt x="38853" y="26882"/>
                    <a:pt x="107059" y="-15686"/>
                    <a:pt x="163413" y="5356"/>
                  </a:cubicBezTo>
                  <a:close/>
                </a:path>
              </a:pathLst>
            </a:custGeom>
            <a:solidFill>
              <a:srgbClr val="363636"/>
            </a:solidFill>
            <a:ln w="120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C120D645-0009-E8E1-2F09-5476DEADF84B}"/>
                </a:ext>
              </a:extLst>
            </p:cNvPr>
            <p:cNvSpPr/>
            <p:nvPr/>
          </p:nvSpPr>
          <p:spPr>
            <a:xfrm rot="16367400">
              <a:off x="3255884" y="3815056"/>
              <a:ext cx="228077" cy="33740"/>
            </a:xfrm>
            <a:custGeom>
              <a:avLst/>
              <a:gdLst>
                <a:gd name="connsiteX0" fmla="*/ -54 w 228077"/>
                <a:gd name="connsiteY0" fmla="*/ -22 h 33740"/>
                <a:gd name="connsiteX1" fmla="*/ 228023 w 228077"/>
                <a:gd name="connsiteY1" fmla="*/ -22 h 33740"/>
                <a:gd name="connsiteX2" fmla="*/ 228023 w 228077"/>
                <a:gd name="connsiteY2" fmla="*/ 33718 h 33740"/>
                <a:gd name="connsiteX3" fmla="*/ -55 w 228077"/>
                <a:gd name="connsiteY3" fmla="*/ 33718 h 33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077" h="33740">
                  <a:moveTo>
                    <a:pt x="-54" y="-22"/>
                  </a:moveTo>
                  <a:lnTo>
                    <a:pt x="228023" y="-22"/>
                  </a:lnTo>
                  <a:lnTo>
                    <a:pt x="228023" y="33718"/>
                  </a:lnTo>
                  <a:lnTo>
                    <a:pt x="-55" y="33718"/>
                  </a:lnTo>
                  <a:close/>
                </a:path>
              </a:pathLst>
            </a:custGeom>
            <a:solidFill>
              <a:srgbClr val="C9C9C9"/>
            </a:solidFill>
            <a:ln w="120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CFEE6A7A-300F-5E23-8832-E1EE544EBB28}"/>
                </a:ext>
              </a:extLst>
            </p:cNvPr>
            <p:cNvSpPr/>
            <p:nvPr/>
          </p:nvSpPr>
          <p:spPr>
            <a:xfrm>
              <a:off x="2106775" y="2399667"/>
              <a:ext cx="362106" cy="530813"/>
            </a:xfrm>
            <a:custGeom>
              <a:avLst/>
              <a:gdLst>
                <a:gd name="connsiteX0" fmla="*/ 34973 w 362106"/>
                <a:gd name="connsiteY0" fmla="*/ 7016 h 530813"/>
                <a:gd name="connsiteX1" fmla="*/ 287963 w 362106"/>
                <a:gd name="connsiteY1" fmla="*/ 204861 h 530813"/>
                <a:gd name="connsiteX2" fmla="*/ 327024 w 362106"/>
                <a:gd name="connsiteY2" fmla="*/ 523759 h 530813"/>
                <a:gd name="connsiteX3" fmla="*/ 74034 w 362106"/>
                <a:gd name="connsiteY3" fmla="*/ 325914 h 530813"/>
                <a:gd name="connsiteX4" fmla="*/ 34973 w 362106"/>
                <a:gd name="connsiteY4" fmla="*/ 7016 h 530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2106" h="530813">
                  <a:moveTo>
                    <a:pt x="34973" y="7016"/>
                  </a:moveTo>
                  <a:cubicBezTo>
                    <a:pt x="93988" y="-26361"/>
                    <a:pt x="207302" y="62161"/>
                    <a:pt x="287963" y="204861"/>
                  </a:cubicBezTo>
                  <a:cubicBezTo>
                    <a:pt x="368625" y="347561"/>
                    <a:pt x="386160" y="490382"/>
                    <a:pt x="327024" y="523759"/>
                  </a:cubicBezTo>
                  <a:cubicBezTo>
                    <a:pt x="267888" y="557136"/>
                    <a:pt x="154696" y="468493"/>
                    <a:pt x="74034" y="325914"/>
                  </a:cubicBezTo>
                  <a:cubicBezTo>
                    <a:pt x="-6627" y="183335"/>
                    <a:pt x="-24162" y="40394"/>
                    <a:pt x="34973" y="7016"/>
                  </a:cubicBezTo>
                  <a:close/>
                </a:path>
              </a:pathLst>
            </a:custGeom>
            <a:solidFill>
              <a:srgbClr val="655353"/>
            </a:solidFill>
            <a:ln w="120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2D994A84-99A2-9271-C643-C73484D0EC18}"/>
                </a:ext>
              </a:extLst>
            </p:cNvPr>
            <p:cNvSpPr/>
            <p:nvPr/>
          </p:nvSpPr>
          <p:spPr>
            <a:xfrm>
              <a:off x="2107216" y="2501517"/>
              <a:ext cx="279572" cy="425196"/>
            </a:xfrm>
            <a:custGeom>
              <a:avLst/>
              <a:gdLst>
                <a:gd name="connsiteX0" fmla="*/ 273857 w 279572"/>
                <a:gd name="connsiteY0" fmla="*/ 425175 h 425196"/>
                <a:gd name="connsiteX1" fmla="*/ 165018 w 279572"/>
                <a:gd name="connsiteY1" fmla="*/ 142436 h 425196"/>
                <a:gd name="connsiteX2" fmla="*/ -54 w 279572"/>
                <a:gd name="connsiteY2" fmla="*/ -22 h 425196"/>
                <a:gd name="connsiteX3" fmla="*/ 73714 w 279572"/>
                <a:gd name="connsiteY3" fmla="*/ 224065 h 425196"/>
                <a:gd name="connsiteX4" fmla="*/ 273857 w 279572"/>
                <a:gd name="connsiteY4" fmla="*/ 425175 h 425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9572" h="425196">
                  <a:moveTo>
                    <a:pt x="273857" y="425175"/>
                  </a:moveTo>
                  <a:cubicBezTo>
                    <a:pt x="295746" y="366764"/>
                    <a:pt x="253057" y="250912"/>
                    <a:pt x="165018" y="142436"/>
                  </a:cubicBezTo>
                  <a:cubicBezTo>
                    <a:pt x="111687" y="76890"/>
                    <a:pt x="52188" y="27066"/>
                    <a:pt x="-54" y="-22"/>
                  </a:cubicBezTo>
                  <a:cubicBezTo>
                    <a:pt x="2243" y="60444"/>
                    <a:pt x="27639" y="142557"/>
                    <a:pt x="73714" y="224065"/>
                  </a:cubicBezTo>
                  <a:cubicBezTo>
                    <a:pt x="134180" y="331210"/>
                    <a:pt x="213270" y="407881"/>
                    <a:pt x="273857" y="425175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120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A92E66D0-E838-DDF5-A64C-80D510A2FF74}"/>
                </a:ext>
              </a:extLst>
            </p:cNvPr>
            <p:cNvSpPr/>
            <p:nvPr/>
          </p:nvSpPr>
          <p:spPr>
            <a:xfrm>
              <a:off x="2127934" y="2425138"/>
              <a:ext cx="271569" cy="293285"/>
            </a:xfrm>
            <a:custGeom>
              <a:avLst/>
              <a:gdLst>
                <a:gd name="connsiteX0" fmla="*/ 168729 w 271569"/>
                <a:gd name="connsiteY0" fmla="*/ 3192 h 293285"/>
                <a:gd name="connsiteX1" fmla="*/ 267409 w 271569"/>
                <a:gd name="connsiteY1" fmla="*/ 176972 h 293285"/>
                <a:gd name="connsiteX2" fmla="*/ 102700 w 271569"/>
                <a:gd name="connsiteY2" fmla="*/ 290043 h 293285"/>
                <a:gd name="connsiteX3" fmla="*/ 4019 w 271569"/>
                <a:gd name="connsiteY3" fmla="*/ 116385 h 293285"/>
                <a:gd name="connsiteX4" fmla="*/ 168729 w 271569"/>
                <a:gd name="connsiteY4" fmla="*/ 3192 h 293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569" h="293285">
                  <a:moveTo>
                    <a:pt x="168729" y="3192"/>
                  </a:moveTo>
                  <a:cubicBezTo>
                    <a:pt x="241288" y="20002"/>
                    <a:pt x="285670" y="97761"/>
                    <a:pt x="267409" y="176972"/>
                  </a:cubicBezTo>
                  <a:cubicBezTo>
                    <a:pt x="249148" y="256182"/>
                    <a:pt x="175380" y="306853"/>
                    <a:pt x="102700" y="290043"/>
                  </a:cubicBezTo>
                  <a:cubicBezTo>
                    <a:pt x="30019" y="273233"/>
                    <a:pt x="-14121" y="195595"/>
                    <a:pt x="4019" y="116385"/>
                  </a:cubicBezTo>
                  <a:cubicBezTo>
                    <a:pt x="22159" y="37174"/>
                    <a:pt x="96048" y="-13617"/>
                    <a:pt x="168729" y="3192"/>
                  </a:cubicBezTo>
                  <a:close/>
                </a:path>
              </a:pathLst>
            </a:custGeom>
            <a:solidFill>
              <a:srgbClr val="000000"/>
            </a:solidFill>
            <a:ln w="120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5DDCAA0B-00A2-FD35-A3A6-E34DE6DF5309}"/>
                </a:ext>
              </a:extLst>
            </p:cNvPr>
            <p:cNvSpPr/>
            <p:nvPr/>
          </p:nvSpPr>
          <p:spPr>
            <a:xfrm>
              <a:off x="2780419" y="1964199"/>
              <a:ext cx="445273" cy="463242"/>
            </a:xfrm>
            <a:custGeom>
              <a:avLst/>
              <a:gdLst>
                <a:gd name="connsiteX0" fmla="*/ 18716 w 445273"/>
                <a:gd name="connsiteY0" fmla="*/ 15957 h 463242"/>
                <a:gd name="connsiteX1" fmla="*/ 133359 w 445273"/>
                <a:gd name="connsiteY1" fmla="*/ 315990 h 463242"/>
                <a:gd name="connsiteX2" fmla="*/ 426499 w 445273"/>
                <a:gd name="connsiteY2" fmla="*/ 447322 h 463242"/>
                <a:gd name="connsiteX3" fmla="*/ 311976 w 445273"/>
                <a:gd name="connsiteY3" fmla="*/ 147169 h 463242"/>
                <a:gd name="connsiteX4" fmla="*/ 18716 w 445273"/>
                <a:gd name="connsiteY4" fmla="*/ 15957 h 463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5273" h="463242">
                  <a:moveTo>
                    <a:pt x="18716" y="15957"/>
                  </a:moveTo>
                  <a:cubicBezTo>
                    <a:pt x="-30625" y="62516"/>
                    <a:pt x="20651" y="197355"/>
                    <a:pt x="133359" y="315990"/>
                  </a:cubicBezTo>
                  <a:cubicBezTo>
                    <a:pt x="246068" y="434624"/>
                    <a:pt x="377279" y="493881"/>
                    <a:pt x="426499" y="447322"/>
                  </a:cubicBezTo>
                  <a:cubicBezTo>
                    <a:pt x="475718" y="400763"/>
                    <a:pt x="424564" y="265924"/>
                    <a:pt x="311976" y="147169"/>
                  </a:cubicBezTo>
                  <a:cubicBezTo>
                    <a:pt x="199388" y="28413"/>
                    <a:pt x="68419" y="-30722"/>
                    <a:pt x="18716" y="15957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120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7B350B5B-708A-0CFF-B037-B8145254BD44}"/>
                </a:ext>
              </a:extLst>
            </p:cNvPr>
            <p:cNvSpPr/>
            <p:nvPr/>
          </p:nvSpPr>
          <p:spPr>
            <a:xfrm>
              <a:off x="2900047" y="1974858"/>
              <a:ext cx="325696" cy="387237"/>
            </a:xfrm>
            <a:custGeom>
              <a:avLst/>
              <a:gdLst>
                <a:gd name="connsiteX0" fmla="*/ 325616 w 325696"/>
                <a:gd name="connsiteY0" fmla="*/ 387081 h 387237"/>
                <a:gd name="connsiteX1" fmla="*/ 87500 w 325696"/>
                <a:gd name="connsiteY1" fmla="*/ 199757 h 387237"/>
                <a:gd name="connsiteX2" fmla="*/ -54 w 325696"/>
                <a:gd name="connsiteY2" fmla="*/ -22 h 387237"/>
                <a:gd name="connsiteX3" fmla="*/ 192349 w 325696"/>
                <a:gd name="connsiteY3" fmla="*/ 136389 h 387237"/>
                <a:gd name="connsiteX4" fmla="*/ 325616 w 325696"/>
                <a:gd name="connsiteY4" fmla="*/ 387081 h 387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696" h="387237">
                  <a:moveTo>
                    <a:pt x="325616" y="387081"/>
                  </a:moveTo>
                  <a:cubicBezTo>
                    <a:pt x="263336" y="390830"/>
                    <a:pt x="165139" y="315852"/>
                    <a:pt x="87500" y="199757"/>
                  </a:cubicBezTo>
                  <a:cubicBezTo>
                    <a:pt x="45465" y="139568"/>
                    <a:pt x="15715" y="71679"/>
                    <a:pt x="-54" y="-22"/>
                  </a:cubicBezTo>
                  <a:cubicBezTo>
                    <a:pt x="57630" y="20173"/>
                    <a:pt x="128013" y="68425"/>
                    <a:pt x="192349" y="136389"/>
                  </a:cubicBezTo>
                  <a:cubicBezTo>
                    <a:pt x="277001" y="225879"/>
                    <a:pt x="326946" y="324076"/>
                    <a:pt x="325616" y="387081"/>
                  </a:cubicBezTo>
                  <a:close/>
                </a:path>
              </a:pathLst>
            </a:custGeom>
            <a:solidFill>
              <a:srgbClr val="362C2C"/>
            </a:solidFill>
            <a:ln w="120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2A342754-6155-C9EA-3C73-BFF93D10FD22}"/>
                </a:ext>
              </a:extLst>
            </p:cNvPr>
            <p:cNvSpPr/>
            <p:nvPr/>
          </p:nvSpPr>
          <p:spPr>
            <a:xfrm>
              <a:off x="2768617" y="2005320"/>
              <a:ext cx="304891" cy="280059"/>
            </a:xfrm>
            <a:custGeom>
              <a:avLst/>
              <a:gdLst>
                <a:gd name="connsiteX0" fmla="*/ 285 w 304891"/>
                <a:gd name="connsiteY0" fmla="*/ 128903 h 280059"/>
                <a:gd name="connsiteX1" fmla="*/ 142259 w 304891"/>
                <a:gd name="connsiteY1" fmla="*/ 279585 h 280059"/>
                <a:gd name="connsiteX2" fmla="*/ 304550 w 304891"/>
                <a:gd name="connsiteY2" fmla="*/ 151034 h 280059"/>
                <a:gd name="connsiteX3" fmla="*/ 162576 w 304891"/>
                <a:gd name="connsiteY3" fmla="*/ 353 h 280059"/>
                <a:gd name="connsiteX4" fmla="*/ 285 w 304891"/>
                <a:gd name="connsiteY4" fmla="*/ 128903 h 280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91" h="280059">
                  <a:moveTo>
                    <a:pt x="285" y="128903"/>
                  </a:moveTo>
                  <a:cubicBezTo>
                    <a:pt x="-5278" y="205937"/>
                    <a:pt x="58211" y="273417"/>
                    <a:pt x="142259" y="279585"/>
                  </a:cubicBezTo>
                  <a:cubicBezTo>
                    <a:pt x="226307" y="285752"/>
                    <a:pt x="299471" y="228068"/>
                    <a:pt x="304550" y="151034"/>
                  </a:cubicBezTo>
                  <a:cubicBezTo>
                    <a:pt x="309629" y="74000"/>
                    <a:pt x="246624" y="5916"/>
                    <a:pt x="162576" y="353"/>
                  </a:cubicBezTo>
                  <a:cubicBezTo>
                    <a:pt x="78528" y="-5210"/>
                    <a:pt x="5848" y="51749"/>
                    <a:pt x="285" y="128903"/>
                  </a:cubicBezTo>
                  <a:close/>
                </a:path>
              </a:pathLst>
            </a:custGeom>
            <a:solidFill>
              <a:srgbClr val="000000"/>
            </a:solidFill>
            <a:ln w="120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F84CF827-1CDE-6ACA-8A9A-88F228D0887D}"/>
                </a:ext>
              </a:extLst>
            </p:cNvPr>
            <p:cNvSpPr/>
            <p:nvPr/>
          </p:nvSpPr>
          <p:spPr>
            <a:xfrm>
              <a:off x="3097372" y="1843767"/>
              <a:ext cx="257017" cy="326503"/>
            </a:xfrm>
            <a:custGeom>
              <a:avLst/>
              <a:gdLst>
                <a:gd name="connsiteX0" fmla="*/ 123696 w 257017"/>
                <a:gd name="connsiteY0" fmla="*/ -22 h 326503"/>
                <a:gd name="connsiteX1" fmla="*/ 216330 w 257017"/>
                <a:gd name="connsiteY1" fmla="*/ 119821 h 326503"/>
                <a:gd name="connsiteX2" fmla="*/ 256963 w 257017"/>
                <a:gd name="connsiteY2" fmla="*/ 187180 h 326503"/>
                <a:gd name="connsiteX3" fmla="*/ 212339 w 257017"/>
                <a:gd name="connsiteY3" fmla="*/ 257684 h 326503"/>
                <a:gd name="connsiteX4" fmla="*/ 204841 w 257017"/>
                <a:gd name="connsiteY4" fmla="*/ 258409 h 326503"/>
                <a:gd name="connsiteX5" fmla="*/ 204841 w 257017"/>
                <a:gd name="connsiteY5" fmla="*/ 267721 h 326503"/>
                <a:gd name="connsiteX6" fmla="*/ 181622 w 257017"/>
                <a:gd name="connsiteY6" fmla="*/ 300010 h 326503"/>
                <a:gd name="connsiteX7" fmla="*/ 170375 w 257017"/>
                <a:gd name="connsiteY7" fmla="*/ 293359 h 326503"/>
                <a:gd name="connsiteX8" fmla="*/ 164571 w 257017"/>
                <a:gd name="connsiteY8" fmla="*/ 311619 h 326503"/>
                <a:gd name="connsiteX9" fmla="*/ 126114 w 257017"/>
                <a:gd name="connsiteY9" fmla="*/ 319117 h 326503"/>
                <a:gd name="connsiteX10" fmla="*/ 53797 w 257017"/>
                <a:gd name="connsiteY10" fmla="*/ 255628 h 326503"/>
                <a:gd name="connsiteX11" fmla="*/ 3126 w 257017"/>
                <a:gd name="connsiteY11" fmla="*/ 129617 h 326503"/>
                <a:gd name="connsiteX12" fmla="*/ 3126 w 257017"/>
                <a:gd name="connsiteY12" fmla="*/ 126956 h 326503"/>
                <a:gd name="connsiteX13" fmla="*/ 1917 w 257017"/>
                <a:gd name="connsiteY13" fmla="*/ 99384 h 326503"/>
                <a:gd name="connsiteX14" fmla="*/ 123696 w 257017"/>
                <a:gd name="connsiteY14" fmla="*/ -22 h 326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57017" h="326503">
                  <a:moveTo>
                    <a:pt x="123696" y="-22"/>
                  </a:moveTo>
                  <a:cubicBezTo>
                    <a:pt x="123696" y="-22"/>
                    <a:pt x="194925" y="88621"/>
                    <a:pt x="216330" y="119821"/>
                  </a:cubicBezTo>
                  <a:cubicBezTo>
                    <a:pt x="227455" y="136026"/>
                    <a:pt x="256963" y="187180"/>
                    <a:pt x="256963" y="187180"/>
                  </a:cubicBezTo>
                  <a:cubicBezTo>
                    <a:pt x="256963" y="187180"/>
                    <a:pt x="237009" y="220920"/>
                    <a:pt x="212339" y="257684"/>
                  </a:cubicBezTo>
                  <a:cubicBezTo>
                    <a:pt x="208469" y="254419"/>
                    <a:pt x="206171" y="256354"/>
                    <a:pt x="204841" y="258409"/>
                  </a:cubicBezTo>
                  <a:cubicBezTo>
                    <a:pt x="202640" y="261121"/>
                    <a:pt x="202640" y="265010"/>
                    <a:pt x="204841" y="267721"/>
                  </a:cubicBezTo>
                  <a:cubicBezTo>
                    <a:pt x="197101" y="279089"/>
                    <a:pt x="189120" y="290094"/>
                    <a:pt x="181622" y="300010"/>
                  </a:cubicBezTo>
                  <a:cubicBezTo>
                    <a:pt x="179687" y="298196"/>
                    <a:pt x="174608" y="293359"/>
                    <a:pt x="170375" y="293359"/>
                  </a:cubicBezTo>
                  <a:cubicBezTo>
                    <a:pt x="163119" y="293359"/>
                    <a:pt x="162031" y="308959"/>
                    <a:pt x="164571" y="311619"/>
                  </a:cubicBezTo>
                  <a:cubicBezTo>
                    <a:pt x="168924" y="334355"/>
                    <a:pt x="131193" y="326010"/>
                    <a:pt x="126114" y="319117"/>
                  </a:cubicBezTo>
                  <a:cubicBezTo>
                    <a:pt x="108894" y="291207"/>
                    <a:pt x="83703" y="269095"/>
                    <a:pt x="53797" y="255628"/>
                  </a:cubicBezTo>
                  <a:cubicBezTo>
                    <a:pt x="16187" y="240511"/>
                    <a:pt x="-1953" y="165896"/>
                    <a:pt x="3126" y="129617"/>
                  </a:cubicBezTo>
                  <a:cubicBezTo>
                    <a:pt x="3066" y="128730"/>
                    <a:pt x="3066" y="127843"/>
                    <a:pt x="3126" y="126956"/>
                  </a:cubicBezTo>
                  <a:cubicBezTo>
                    <a:pt x="4819" y="120910"/>
                    <a:pt x="-3767" y="107244"/>
                    <a:pt x="1917" y="99384"/>
                  </a:cubicBezTo>
                  <a:cubicBezTo>
                    <a:pt x="32392" y="56695"/>
                    <a:pt x="123696" y="-22"/>
                    <a:pt x="123696" y="-22"/>
                  </a:cubicBezTo>
                  <a:close/>
                </a:path>
              </a:pathLst>
            </a:custGeom>
            <a:solidFill>
              <a:srgbClr val="F1BFBE"/>
            </a:solidFill>
            <a:ln w="120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4B800A24-BFBD-26DA-5D66-DFC1EB50CFFD}"/>
                </a:ext>
              </a:extLst>
            </p:cNvPr>
            <p:cNvSpPr/>
            <p:nvPr/>
          </p:nvSpPr>
          <p:spPr>
            <a:xfrm>
              <a:off x="3313323" y="2015667"/>
              <a:ext cx="58703" cy="55815"/>
            </a:xfrm>
            <a:custGeom>
              <a:avLst/>
              <a:gdLst>
                <a:gd name="connsiteX0" fmla="*/ 39802 w 58703"/>
                <a:gd name="connsiteY0" fmla="*/ 55793 h 55815"/>
                <a:gd name="connsiteX1" fmla="*/ 27709 w 58703"/>
                <a:gd name="connsiteY1" fmla="*/ 51197 h 55815"/>
                <a:gd name="connsiteX2" fmla="*/ 7151 w 58703"/>
                <a:gd name="connsiteY2" fmla="*/ 34388 h 55815"/>
                <a:gd name="connsiteX3" fmla="*/ 4236 w 58703"/>
                <a:gd name="connsiteY3" fmla="*/ 7179 h 55815"/>
                <a:gd name="connsiteX4" fmla="*/ 31446 w 58703"/>
                <a:gd name="connsiteY4" fmla="*/ 4267 h 55815"/>
                <a:gd name="connsiteX5" fmla="*/ 32304 w 58703"/>
                <a:gd name="connsiteY5" fmla="*/ 5001 h 55815"/>
                <a:gd name="connsiteX6" fmla="*/ 51895 w 58703"/>
                <a:gd name="connsiteY6" fmla="*/ 21690 h 55815"/>
                <a:gd name="connsiteX7" fmla="*/ 53988 w 58703"/>
                <a:gd name="connsiteY7" fmla="*/ 48973 h 55815"/>
                <a:gd name="connsiteX8" fmla="*/ 53951 w 58703"/>
                <a:gd name="connsiteY8" fmla="*/ 49021 h 55815"/>
                <a:gd name="connsiteX9" fmla="*/ 39802 w 58703"/>
                <a:gd name="connsiteY9" fmla="*/ 55793 h 55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8703" h="55815">
                  <a:moveTo>
                    <a:pt x="39802" y="55793"/>
                  </a:moveTo>
                  <a:cubicBezTo>
                    <a:pt x="35364" y="55665"/>
                    <a:pt x="31107" y="54047"/>
                    <a:pt x="27709" y="51197"/>
                  </a:cubicBezTo>
                  <a:lnTo>
                    <a:pt x="7151" y="34388"/>
                  </a:lnTo>
                  <a:cubicBezTo>
                    <a:pt x="-1170" y="27679"/>
                    <a:pt x="-2476" y="15497"/>
                    <a:pt x="4236" y="7179"/>
                  </a:cubicBezTo>
                  <a:cubicBezTo>
                    <a:pt x="10948" y="-1138"/>
                    <a:pt x="23126" y="-2442"/>
                    <a:pt x="31446" y="4267"/>
                  </a:cubicBezTo>
                  <a:cubicBezTo>
                    <a:pt x="31736" y="4504"/>
                    <a:pt x="32026" y="4749"/>
                    <a:pt x="32304" y="5001"/>
                  </a:cubicBezTo>
                  <a:lnTo>
                    <a:pt x="51895" y="21690"/>
                  </a:lnTo>
                  <a:cubicBezTo>
                    <a:pt x="60010" y="28645"/>
                    <a:pt x="60941" y="40860"/>
                    <a:pt x="53988" y="48973"/>
                  </a:cubicBezTo>
                  <a:cubicBezTo>
                    <a:pt x="53975" y="48989"/>
                    <a:pt x="53963" y="49005"/>
                    <a:pt x="53951" y="49021"/>
                  </a:cubicBezTo>
                  <a:cubicBezTo>
                    <a:pt x="50420" y="53199"/>
                    <a:pt x="45268" y="55665"/>
                    <a:pt x="39802" y="55793"/>
                  </a:cubicBezTo>
                  <a:close/>
                </a:path>
              </a:pathLst>
            </a:custGeom>
            <a:solidFill>
              <a:srgbClr val="F6BFBA"/>
            </a:solidFill>
            <a:ln w="120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4CFB92FE-FBD6-D72E-267B-1C88B3C916FD}"/>
                </a:ext>
              </a:extLst>
            </p:cNvPr>
            <p:cNvSpPr/>
            <p:nvPr/>
          </p:nvSpPr>
          <p:spPr>
            <a:xfrm>
              <a:off x="3279130" y="2040474"/>
              <a:ext cx="69699" cy="72758"/>
            </a:xfrm>
            <a:custGeom>
              <a:avLst/>
              <a:gdLst>
                <a:gd name="connsiteX0" fmla="*/ 49688 w 69699"/>
                <a:gd name="connsiteY0" fmla="*/ 72707 h 72758"/>
                <a:gd name="connsiteX1" fmla="*/ 35297 w 69699"/>
                <a:gd name="connsiteY1" fmla="*/ 66419 h 72758"/>
                <a:gd name="connsiteX2" fmla="*/ 5064 w 69699"/>
                <a:gd name="connsiteY2" fmla="*/ 32437 h 72758"/>
                <a:gd name="connsiteX3" fmla="*/ 6189 w 69699"/>
                <a:gd name="connsiteY3" fmla="*/ 5097 h 72758"/>
                <a:gd name="connsiteX4" fmla="*/ 33531 w 69699"/>
                <a:gd name="connsiteY4" fmla="*/ 6218 h 72758"/>
                <a:gd name="connsiteX5" fmla="*/ 33725 w 69699"/>
                <a:gd name="connsiteY5" fmla="*/ 6437 h 72758"/>
                <a:gd name="connsiteX6" fmla="*/ 64683 w 69699"/>
                <a:gd name="connsiteY6" fmla="*/ 40660 h 72758"/>
                <a:gd name="connsiteX7" fmla="*/ 63232 w 69699"/>
                <a:gd name="connsiteY7" fmla="*/ 67986 h 72758"/>
                <a:gd name="connsiteX8" fmla="*/ 63232 w 69699"/>
                <a:gd name="connsiteY8" fmla="*/ 67991 h 72758"/>
                <a:gd name="connsiteX9" fmla="*/ 49688 w 69699"/>
                <a:gd name="connsiteY9" fmla="*/ 72707 h 72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9699" h="72758">
                  <a:moveTo>
                    <a:pt x="49688" y="72707"/>
                  </a:moveTo>
                  <a:cubicBezTo>
                    <a:pt x="44222" y="72695"/>
                    <a:pt x="39022" y="70418"/>
                    <a:pt x="35297" y="66419"/>
                  </a:cubicBezTo>
                  <a:lnTo>
                    <a:pt x="5064" y="32437"/>
                  </a:lnTo>
                  <a:cubicBezTo>
                    <a:pt x="-2180" y="24578"/>
                    <a:pt x="-1672" y="12337"/>
                    <a:pt x="6189" y="5097"/>
                  </a:cubicBezTo>
                  <a:cubicBezTo>
                    <a:pt x="14049" y="-2145"/>
                    <a:pt x="26288" y="-1643"/>
                    <a:pt x="33531" y="6218"/>
                  </a:cubicBezTo>
                  <a:cubicBezTo>
                    <a:pt x="33592" y="6290"/>
                    <a:pt x="33664" y="6363"/>
                    <a:pt x="33725" y="6437"/>
                  </a:cubicBezTo>
                  <a:lnTo>
                    <a:pt x="64683" y="40660"/>
                  </a:lnTo>
                  <a:cubicBezTo>
                    <a:pt x="71831" y="48606"/>
                    <a:pt x="71177" y="60839"/>
                    <a:pt x="63232" y="67986"/>
                  </a:cubicBezTo>
                  <a:cubicBezTo>
                    <a:pt x="63232" y="67987"/>
                    <a:pt x="63232" y="67990"/>
                    <a:pt x="63232" y="67991"/>
                  </a:cubicBezTo>
                  <a:cubicBezTo>
                    <a:pt x="59520" y="71285"/>
                    <a:pt x="54646" y="72979"/>
                    <a:pt x="49688" y="72707"/>
                  </a:cubicBezTo>
                  <a:close/>
                </a:path>
              </a:pathLst>
            </a:custGeom>
            <a:solidFill>
              <a:srgbClr val="F6BFBA"/>
            </a:solidFill>
            <a:ln w="120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FEA1E1E2-71FE-2411-FD6F-072AE895C13B}"/>
                </a:ext>
              </a:extLst>
            </p:cNvPr>
            <p:cNvSpPr/>
            <p:nvPr/>
          </p:nvSpPr>
          <p:spPr>
            <a:xfrm>
              <a:off x="3251194" y="2085582"/>
              <a:ext cx="69714" cy="72971"/>
            </a:xfrm>
            <a:custGeom>
              <a:avLst/>
              <a:gdLst>
                <a:gd name="connsiteX0" fmla="*/ 50292 w 69714"/>
                <a:gd name="connsiteY0" fmla="*/ 72949 h 72971"/>
                <a:gd name="connsiteX1" fmla="*/ 36023 w 69714"/>
                <a:gd name="connsiteY1" fmla="*/ 66540 h 72971"/>
                <a:gd name="connsiteX2" fmla="*/ 5064 w 69714"/>
                <a:gd name="connsiteY2" fmla="*/ 32437 h 72971"/>
                <a:gd name="connsiteX3" fmla="*/ 6189 w 69714"/>
                <a:gd name="connsiteY3" fmla="*/ 5097 h 72971"/>
                <a:gd name="connsiteX4" fmla="*/ 33531 w 69714"/>
                <a:gd name="connsiteY4" fmla="*/ 6218 h 72971"/>
                <a:gd name="connsiteX5" fmla="*/ 33725 w 69714"/>
                <a:gd name="connsiteY5" fmla="*/ 6437 h 72971"/>
                <a:gd name="connsiteX6" fmla="*/ 64683 w 69714"/>
                <a:gd name="connsiteY6" fmla="*/ 40539 h 72971"/>
                <a:gd name="connsiteX7" fmla="*/ 63353 w 69714"/>
                <a:gd name="connsiteY7" fmla="*/ 67991 h 72971"/>
                <a:gd name="connsiteX8" fmla="*/ 50292 w 69714"/>
                <a:gd name="connsiteY8" fmla="*/ 72949 h 72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9714" h="72971">
                  <a:moveTo>
                    <a:pt x="50292" y="72949"/>
                  </a:moveTo>
                  <a:cubicBezTo>
                    <a:pt x="44839" y="72947"/>
                    <a:pt x="39651" y="70615"/>
                    <a:pt x="36023" y="66540"/>
                  </a:cubicBezTo>
                  <a:lnTo>
                    <a:pt x="5064" y="32437"/>
                  </a:lnTo>
                  <a:cubicBezTo>
                    <a:pt x="-2180" y="24578"/>
                    <a:pt x="-1672" y="12337"/>
                    <a:pt x="6189" y="5097"/>
                  </a:cubicBezTo>
                  <a:cubicBezTo>
                    <a:pt x="14049" y="-2145"/>
                    <a:pt x="26288" y="-1643"/>
                    <a:pt x="33531" y="6218"/>
                  </a:cubicBezTo>
                  <a:cubicBezTo>
                    <a:pt x="33592" y="6290"/>
                    <a:pt x="33664" y="6363"/>
                    <a:pt x="33725" y="6437"/>
                  </a:cubicBezTo>
                  <a:lnTo>
                    <a:pt x="64683" y="40539"/>
                  </a:lnTo>
                  <a:cubicBezTo>
                    <a:pt x="71806" y="48519"/>
                    <a:pt x="71214" y="60739"/>
                    <a:pt x="63353" y="67991"/>
                  </a:cubicBezTo>
                  <a:cubicBezTo>
                    <a:pt x="59750" y="71173"/>
                    <a:pt x="55106" y="72935"/>
                    <a:pt x="50292" y="72949"/>
                  </a:cubicBezTo>
                  <a:close/>
                </a:path>
              </a:pathLst>
            </a:custGeom>
            <a:solidFill>
              <a:srgbClr val="F6BFBA"/>
            </a:solidFill>
            <a:ln w="120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6AB84E1-AECA-9055-71E7-EF3E31150F67}"/>
                </a:ext>
              </a:extLst>
            </p:cNvPr>
            <p:cNvSpPr/>
            <p:nvPr/>
          </p:nvSpPr>
          <p:spPr>
            <a:xfrm>
              <a:off x="3217249" y="2121909"/>
              <a:ext cx="53552" cy="71956"/>
            </a:xfrm>
            <a:custGeom>
              <a:avLst/>
              <a:gdLst>
                <a:gd name="connsiteX0" fmla="*/ 34172 w 53552"/>
                <a:gd name="connsiteY0" fmla="*/ 71934 h 71956"/>
                <a:gd name="connsiteX1" fmla="*/ 16516 w 53552"/>
                <a:gd name="connsiteY1" fmla="*/ 60445 h 71956"/>
                <a:gd name="connsiteX2" fmla="*/ 1642 w 53552"/>
                <a:gd name="connsiteY2" fmla="*/ 27310 h 71956"/>
                <a:gd name="connsiteX3" fmla="*/ 11437 w 53552"/>
                <a:gd name="connsiteY3" fmla="*/ 1672 h 71956"/>
                <a:gd name="connsiteX4" fmla="*/ 37075 w 53552"/>
                <a:gd name="connsiteY4" fmla="*/ 11468 h 71956"/>
                <a:gd name="connsiteX5" fmla="*/ 51828 w 53552"/>
                <a:gd name="connsiteY5" fmla="*/ 44724 h 71956"/>
                <a:gd name="connsiteX6" fmla="*/ 42033 w 53552"/>
                <a:gd name="connsiteY6" fmla="*/ 70241 h 71956"/>
                <a:gd name="connsiteX7" fmla="*/ 34172 w 53552"/>
                <a:gd name="connsiteY7" fmla="*/ 71934 h 71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552" h="71956">
                  <a:moveTo>
                    <a:pt x="34172" y="71934"/>
                  </a:moveTo>
                  <a:cubicBezTo>
                    <a:pt x="26530" y="71956"/>
                    <a:pt x="19588" y="67445"/>
                    <a:pt x="16516" y="60445"/>
                  </a:cubicBezTo>
                  <a:lnTo>
                    <a:pt x="1642" y="27310"/>
                  </a:lnTo>
                  <a:cubicBezTo>
                    <a:pt x="-2736" y="17525"/>
                    <a:pt x="1654" y="6046"/>
                    <a:pt x="11437" y="1672"/>
                  </a:cubicBezTo>
                  <a:cubicBezTo>
                    <a:pt x="21220" y="-2702"/>
                    <a:pt x="32697" y="1683"/>
                    <a:pt x="37075" y="11468"/>
                  </a:cubicBezTo>
                  <a:lnTo>
                    <a:pt x="51828" y="44724"/>
                  </a:lnTo>
                  <a:cubicBezTo>
                    <a:pt x="56158" y="54476"/>
                    <a:pt x="51780" y="65891"/>
                    <a:pt x="42033" y="70241"/>
                  </a:cubicBezTo>
                  <a:cubicBezTo>
                    <a:pt x="39554" y="71333"/>
                    <a:pt x="36881" y="71908"/>
                    <a:pt x="34172" y="71934"/>
                  </a:cubicBezTo>
                  <a:close/>
                </a:path>
              </a:pathLst>
            </a:custGeom>
            <a:solidFill>
              <a:srgbClr val="F6BFBA"/>
            </a:solidFill>
            <a:ln w="120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B65898A8-B1B0-647B-8A10-023460256FD4}"/>
                </a:ext>
              </a:extLst>
            </p:cNvPr>
            <p:cNvSpPr/>
            <p:nvPr/>
          </p:nvSpPr>
          <p:spPr>
            <a:xfrm>
              <a:off x="3110441" y="1999439"/>
              <a:ext cx="73427" cy="162983"/>
            </a:xfrm>
            <a:custGeom>
              <a:avLst/>
              <a:gdLst>
                <a:gd name="connsiteX0" fmla="*/ 48225 w 73427"/>
                <a:gd name="connsiteY0" fmla="*/ 25704 h 162983"/>
                <a:gd name="connsiteX1" fmla="*/ 52699 w 73427"/>
                <a:gd name="connsiteY1" fmla="*/ 119789 h 162983"/>
                <a:gd name="connsiteX2" fmla="*/ 45927 w 73427"/>
                <a:gd name="connsiteY2" fmla="*/ 104188 h 162983"/>
                <a:gd name="connsiteX3" fmla="*/ 58020 w 73427"/>
                <a:gd name="connsiteY3" fmla="*/ 119426 h 162983"/>
                <a:gd name="connsiteX4" fmla="*/ 63462 w 73427"/>
                <a:gd name="connsiteY4" fmla="*/ 127286 h 162983"/>
                <a:gd name="connsiteX5" fmla="*/ 65881 w 73427"/>
                <a:gd name="connsiteY5" fmla="*/ 131277 h 162983"/>
                <a:gd name="connsiteX6" fmla="*/ 66727 w 73427"/>
                <a:gd name="connsiteY6" fmla="*/ 132849 h 162983"/>
                <a:gd name="connsiteX7" fmla="*/ 66727 w 73427"/>
                <a:gd name="connsiteY7" fmla="*/ 132849 h 162983"/>
                <a:gd name="connsiteX8" fmla="*/ 66727 w 73427"/>
                <a:gd name="connsiteY8" fmla="*/ 132849 h 162983"/>
                <a:gd name="connsiteX9" fmla="*/ 62858 w 73427"/>
                <a:gd name="connsiteY9" fmla="*/ 130793 h 162983"/>
                <a:gd name="connsiteX10" fmla="*/ 56085 w 73427"/>
                <a:gd name="connsiteY10" fmla="*/ 129463 h 162983"/>
                <a:gd name="connsiteX11" fmla="*/ 52820 w 73427"/>
                <a:gd name="connsiteY11" fmla="*/ 129463 h 162983"/>
                <a:gd name="connsiteX12" fmla="*/ 51248 w 73427"/>
                <a:gd name="connsiteY12" fmla="*/ 129463 h 162983"/>
                <a:gd name="connsiteX13" fmla="*/ 48104 w 73427"/>
                <a:gd name="connsiteY13" fmla="*/ 130673 h 162983"/>
                <a:gd name="connsiteX14" fmla="*/ 39759 w 73427"/>
                <a:gd name="connsiteY14" fmla="*/ 138654 h 162983"/>
                <a:gd name="connsiteX15" fmla="*/ 38187 w 73427"/>
                <a:gd name="connsiteY15" fmla="*/ 150747 h 162983"/>
                <a:gd name="connsiteX16" fmla="*/ 39518 w 73427"/>
                <a:gd name="connsiteY16" fmla="*/ 154496 h 162983"/>
                <a:gd name="connsiteX17" fmla="*/ 40364 w 73427"/>
                <a:gd name="connsiteY17" fmla="*/ 155947 h 162983"/>
                <a:gd name="connsiteX18" fmla="*/ 40364 w 73427"/>
                <a:gd name="connsiteY18" fmla="*/ 155947 h 162983"/>
                <a:gd name="connsiteX19" fmla="*/ 40969 w 73427"/>
                <a:gd name="connsiteY19" fmla="*/ 155947 h 162983"/>
                <a:gd name="connsiteX20" fmla="*/ 45879 w 73427"/>
                <a:gd name="connsiteY20" fmla="*/ 130941 h 162983"/>
                <a:gd name="connsiteX21" fmla="*/ 69509 w 73427"/>
                <a:gd name="connsiteY21" fmla="*/ 134059 h 162983"/>
                <a:gd name="connsiteX22" fmla="*/ 70839 w 73427"/>
                <a:gd name="connsiteY22" fmla="*/ 135752 h 162983"/>
                <a:gd name="connsiteX23" fmla="*/ 70839 w 73427"/>
                <a:gd name="connsiteY23" fmla="*/ 135752 h 162983"/>
                <a:gd name="connsiteX24" fmla="*/ 70839 w 73427"/>
                <a:gd name="connsiteY24" fmla="*/ 135752 h 162983"/>
                <a:gd name="connsiteX25" fmla="*/ 71686 w 73427"/>
                <a:gd name="connsiteY25" fmla="*/ 137324 h 162983"/>
                <a:gd name="connsiteX26" fmla="*/ 73016 w 73427"/>
                <a:gd name="connsiteY26" fmla="*/ 141073 h 162983"/>
                <a:gd name="connsiteX27" fmla="*/ 71444 w 73427"/>
                <a:gd name="connsiteY27" fmla="*/ 153166 h 162983"/>
                <a:gd name="connsiteX28" fmla="*/ 63220 w 73427"/>
                <a:gd name="connsiteY28" fmla="*/ 161389 h 162983"/>
                <a:gd name="connsiteX29" fmla="*/ 58383 w 73427"/>
                <a:gd name="connsiteY29" fmla="*/ 162961 h 162983"/>
                <a:gd name="connsiteX30" fmla="*/ 54997 w 73427"/>
                <a:gd name="connsiteY30" fmla="*/ 162961 h 162983"/>
                <a:gd name="connsiteX31" fmla="*/ 47983 w 73427"/>
                <a:gd name="connsiteY31" fmla="*/ 161510 h 162983"/>
                <a:gd name="connsiteX32" fmla="*/ 43871 w 73427"/>
                <a:gd name="connsiteY32" fmla="*/ 159333 h 162983"/>
                <a:gd name="connsiteX33" fmla="*/ 43146 w 73427"/>
                <a:gd name="connsiteY33" fmla="*/ 159333 h 162983"/>
                <a:gd name="connsiteX34" fmla="*/ 41815 w 73427"/>
                <a:gd name="connsiteY34" fmla="*/ 158487 h 162983"/>
                <a:gd name="connsiteX35" fmla="*/ 39034 w 73427"/>
                <a:gd name="connsiteY35" fmla="*/ 156794 h 162983"/>
                <a:gd name="connsiteX36" fmla="*/ 34438 w 73427"/>
                <a:gd name="connsiteY36" fmla="*/ 153891 h 162983"/>
                <a:gd name="connsiteX37" fmla="*/ 26094 w 73427"/>
                <a:gd name="connsiteY37" fmla="*/ 147966 h 162983"/>
                <a:gd name="connsiteX38" fmla="*/ 10857 w 73427"/>
                <a:gd name="connsiteY38" fmla="*/ 135026 h 162983"/>
                <a:gd name="connsiteX39" fmla="*/ 4326 w 73427"/>
                <a:gd name="connsiteY39" fmla="*/ 121844 h 162983"/>
                <a:gd name="connsiteX40" fmla="*/ 4326 w 73427"/>
                <a:gd name="connsiteY40" fmla="*/ 119426 h 162983"/>
                <a:gd name="connsiteX41" fmla="*/ -27 w 73427"/>
                <a:gd name="connsiteY41" fmla="*/ 25341 h 162983"/>
                <a:gd name="connsiteX42" fmla="*/ 23010 w 73427"/>
                <a:gd name="connsiteY42" fmla="*/ 5 h 162983"/>
                <a:gd name="connsiteX43" fmla="*/ 48346 w 73427"/>
                <a:gd name="connsiteY43" fmla="*/ 23043 h 162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73427" h="162983">
                  <a:moveTo>
                    <a:pt x="48225" y="25704"/>
                  </a:moveTo>
                  <a:cubicBezTo>
                    <a:pt x="51405" y="56962"/>
                    <a:pt x="52905" y="88369"/>
                    <a:pt x="52699" y="119789"/>
                  </a:cubicBezTo>
                  <a:lnTo>
                    <a:pt x="45927" y="104188"/>
                  </a:lnTo>
                  <a:cubicBezTo>
                    <a:pt x="50160" y="109147"/>
                    <a:pt x="54271" y="114105"/>
                    <a:pt x="58020" y="119426"/>
                  </a:cubicBezTo>
                  <a:cubicBezTo>
                    <a:pt x="59955" y="121965"/>
                    <a:pt x="61769" y="124626"/>
                    <a:pt x="63462" y="127286"/>
                  </a:cubicBezTo>
                  <a:cubicBezTo>
                    <a:pt x="64357" y="128561"/>
                    <a:pt x="65167" y="129895"/>
                    <a:pt x="65881" y="131277"/>
                  </a:cubicBezTo>
                  <a:cubicBezTo>
                    <a:pt x="66256" y="131748"/>
                    <a:pt x="66546" y="132280"/>
                    <a:pt x="66727" y="132849"/>
                  </a:cubicBezTo>
                  <a:cubicBezTo>
                    <a:pt x="66727" y="132849"/>
                    <a:pt x="66727" y="132849"/>
                    <a:pt x="66727" y="132849"/>
                  </a:cubicBezTo>
                  <a:lnTo>
                    <a:pt x="66727" y="132849"/>
                  </a:lnTo>
                  <a:cubicBezTo>
                    <a:pt x="65506" y="132035"/>
                    <a:pt x="64212" y="131346"/>
                    <a:pt x="62858" y="130793"/>
                  </a:cubicBezTo>
                  <a:cubicBezTo>
                    <a:pt x="60705" y="129924"/>
                    <a:pt x="58407" y="129472"/>
                    <a:pt x="56085" y="129463"/>
                  </a:cubicBezTo>
                  <a:lnTo>
                    <a:pt x="52820" y="129463"/>
                  </a:lnTo>
                  <a:lnTo>
                    <a:pt x="51248" y="129463"/>
                  </a:lnTo>
                  <a:cubicBezTo>
                    <a:pt x="50160" y="129767"/>
                    <a:pt x="49107" y="130172"/>
                    <a:pt x="48104" y="130673"/>
                  </a:cubicBezTo>
                  <a:cubicBezTo>
                    <a:pt x="44536" y="132361"/>
                    <a:pt x="41610" y="135162"/>
                    <a:pt x="39759" y="138654"/>
                  </a:cubicBezTo>
                  <a:cubicBezTo>
                    <a:pt x="37909" y="142399"/>
                    <a:pt x="37353" y="146654"/>
                    <a:pt x="38187" y="150747"/>
                  </a:cubicBezTo>
                  <a:cubicBezTo>
                    <a:pt x="38478" y="152046"/>
                    <a:pt x="38925" y="153305"/>
                    <a:pt x="39518" y="154496"/>
                  </a:cubicBezTo>
                  <a:cubicBezTo>
                    <a:pt x="39518" y="155585"/>
                    <a:pt x="40485" y="156189"/>
                    <a:pt x="40364" y="155947"/>
                  </a:cubicBezTo>
                  <a:lnTo>
                    <a:pt x="40364" y="155947"/>
                  </a:lnTo>
                  <a:lnTo>
                    <a:pt x="40969" y="155947"/>
                  </a:lnTo>
                  <a:cubicBezTo>
                    <a:pt x="35418" y="147688"/>
                    <a:pt x="37619" y="136492"/>
                    <a:pt x="45879" y="130941"/>
                  </a:cubicBezTo>
                  <a:cubicBezTo>
                    <a:pt x="53413" y="125875"/>
                    <a:pt x="63547" y="127211"/>
                    <a:pt x="69509" y="134059"/>
                  </a:cubicBezTo>
                  <a:lnTo>
                    <a:pt x="70839" y="135752"/>
                  </a:lnTo>
                  <a:lnTo>
                    <a:pt x="70839" y="135752"/>
                  </a:lnTo>
                  <a:lnTo>
                    <a:pt x="70839" y="135752"/>
                  </a:lnTo>
                  <a:cubicBezTo>
                    <a:pt x="70839" y="135752"/>
                    <a:pt x="70839" y="135752"/>
                    <a:pt x="71686" y="137324"/>
                  </a:cubicBezTo>
                  <a:cubicBezTo>
                    <a:pt x="72230" y="138538"/>
                    <a:pt x="72665" y="139791"/>
                    <a:pt x="73016" y="141073"/>
                  </a:cubicBezTo>
                  <a:cubicBezTo>
                    <a:pt x="73814" y="145167"/>
                    <a:pt x="73270" y="149412"/>
                    <a:pt x="71444" y="153166"/>
                  </a:cubicBezTo>
                  <a:cubicBezTo>
                    <a:pt x="69642" y="156704"/>
                    <a:pt x="66764" y="159583"/>
                    <a:pt x="63220" y="161389"/>
                  </a:cubicBezTo>
                  <a:cubicBezTo>
                    <a:pt x="61697" y="162143"/>
                    <a:pt x="60064" y="162672"/>
                    <a:pt x="58383" y="162961"/>
                  </a:cubicBezTo>
                  <a:lnTo>
                    <a:pt x="54997" y="162961"/>
                  </a:lnTo>
                  <a:cubicBezTo>
                    <a:pt x="52590" y="162959"/>
                    <a:pt x="50196" y="162464"/>
                    <a:pt x="47983" y="161510"/>
                  </a:cubicBezTo>
                  <a:cubicBezTo>
                    <a:pt x="46556" y="160886"/>
                    <a:pt x="45189" y="160158"/>
                    <a:pt x="43871" y="159333"/>
                  </a:cubicBezTo>
                  <a:lnTo>
                    <a:pt x="43146" y="159333"/>
                  </a:lnTo>
                  <a:lnTo>
                    <a:pt x="41815" y="158487"/>
                  </a:lnTo>
                  <a:lnTo>
                    <a:pt x="39034" y="156794"/>
                  </a:lnTo>
                  <a:lnTo>
                    <a:pt x="34438" y="153891"/>
                  </a:lnTo>
                  <a:cubicBezTo>
                    <a:pt x="31536" y="151957"/>
                    <a:pt x="28755" y="150022"/>
                    <a:pt x="26094" y="147966"/>
                  </a:cubicBezTo>
                  <a:cubicBezTo>
                    <a:pt x="20773" y="143946"/>
                    <a:pt x="15682" y="139625"/>
                    <a:pt x="10857" y="135026"/>
                  </a:cubicBezTo>
                  <a:cubicBezTo>
                    <a:pt x="7144" y="131575"/>
                    <a:pt x="4822" y="126887"/>
                    <a:pt x="4326" y="121844"/>
                  </a:cubicBezTo>
                  <a:lnTo>
                    <a:pt x="4326" y="119426"/>
                  </a:lnTo>
                  <a:cubicBezTo>
                    <a:pt x="1182" y="88165"/>
                    <a:pt x="-269" y="56758"/>
                    <a:pt x="-27" y="25341"/>
                  </a:cubicBezTo>
                  <a:cubicBezTo>
                    <a:pt x="-656" y="11983"/>
                    <a:pt x="9647" y="640"/>
                    <a:pt x="23010" y="5"/>
                  </a:cubicBezTo>
                  <a:cubicBezTo>
                    <a:pt x="36373" y="-629"/>
                    <a:pt x="47717" y="9685"/>
                    <a:pt x="48346" y="23043"/>
                  </a:cubicBezTo>
                  <a:close/>
                </a:path>
              </a:pathLst>
            </a:custGeom>
            <a:solidFill>
              <a:srgbClr val="F6BFBA"/>
            </a:solidFill>
            <a:ln w="120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D5A1D2DF-4E94-C6F3-AF5B-2881158EC978}"/>
                </a:ext>
              </a:extLst>
            </p:cNvPr>
            <p:cNvSpPr/>
            <p:nvPr/>
          </p:nvSpPr>
          <p:spPr>
            <a:xfrm>
              <a:off x="2839702" y="3601776"/>
              <a:ext cx="389005" cy="337259"/>
            </a:xfrm>
            <a:custGeom>
              <a:avLst/>
              <a:gdLst>
                <a:gd name="connsiteX0" fmla="*/ 380398 w 389005"/>
                <a:gd name="connsiteY0" fmla="*/ 213282 h 337259"/>
                <a:gd name="connsiteX1" fmla="*/ 361653 w 389005"/>
                <a:gd name="connsiteY1" fmla="*/ 199738 h 337259"/>
                <a:gd name="connsiteX2" fmla="*/ 360444 w 389005"/>
                <a:gd name="connsiteY2" fmla="*/ 197682 h 337259"/>
                <a:gd name="connsiteX3" fmla="*/ 308322 w 389005"/>
                <a:gd name="connsiteY3" fmla="*/ 113755 h 337259"/>
                <a:gd name="connsiteX4" fmla="*/ 316546 w 389005"/>
                <a:gd name="connsiteY4" fmla="*/ 116053 h 337259"/>
                <a:gd name="connsiteX5" fmla="*/ 323681 w 389005"/>
                <a:gd name="connsiteY5" fmla="*/ 123430 h 337259"/>
                <a:gd name="connsiteX6" fmla="*/ 331299 w 389005"/>
                <a:gd name="connsiteY6" fmla="*/ 131774 h 337259"/>
                <a:gd name="connsiteX7" fmla="*/ 334927 w 389005"/>
                <a:gd name="connsiteY7" fmla="*/ 135644 h 337259"/>
                <a:gd name="connsiteX8" fmla="*/ 336137 w 389005"/>
                <a:gd name="connsiteY8" fmla="*/ 137095 h 337259"/>
                <a:gd name="connsiteX9" fmla="*/ 338676 w 389005"/>
                <a:gd name="connsiteY9" fmla="*/ 140723 h 337259"/>
                <a:gd name="connsiteX10" fmla="*/ 340007 w 389005"/>
                <a:gd name="connsiteY10" fmla="*/ 142295 h 337259"/>
                <a:gd name="connsiteX11" fmla="*/ 340007 w 389005"/>
                <a:gd name="connsiteY11" fmla="*/ 142900 h 337259"/>
                <a:gd name="connsiteX12" fmla="*/ 341579 w 389005"/>
                <a:gd name="connsiteY12" fmla="*/ 144351 h 337259"/>
                <a:gd name="connsiteX13" fmla="*/ 343272 w 389005"/>
                <a:gd name="connsiteY13" fmla="*/ 145560 h 337259"/>
                <a:gd name="connsiteX14" fmla="*/ 344118 w 389005"/>
                <a:gd name="connsiteY14" fmla="*/ 145560 h 337259"/>
                <a:gd name="connsiteX15" fmla="*/ 344118 w 389005"/>
                <a:gd name="connsiteY15" fmla="*/ 145560 h 337259"/>
                <a:gd name="connsiteX16" fmla="*/ 344118 w 389005"/>
                <a:gd name="connsiteY16" fmla="*/ 145560 h 337259"/>
                <a:gd name="connsiteX17" fmla="*/ 346900 w 389005"/>
                <a:gd name="connsiteY17" fmla="*/ 146891 h 337259"/>
                <a:gd name="connsiteX18" fmla="*/ 356091 w 389005"/>
                <a:gd name="connsiteY18" fmla="*/ 147979 h 337259"/>
                <a:gd name="connsiteX19" fmla="*/ 366491 w 389005"/>
                <a:gd name="connsiteY19" fmla="*/ 143867 h 337259"/>
                <a:gd name="connsiteX20" fmla="*/ 372053 w 389005"/>
                <a:gd name="connsiteY20" fmla="*/ 137700 h 337259"/>
                <a:gd name="connsiteX21" fmla="*/ 373021 w 389005"/>
                <a:gd name="connsiteY21" fmla="*/ 135886 h 337259"/>
                <a:gd name="connsiteX22" fmla="*/ 373021 w 389005"/>
                <a:gd name="connsiteY22" fmla="*/ 134676 h 337259"/>
                <a:gd name="connsiteX23" fmla="*/ 374230 w 389005"/>
                <a:gd name="connsiteY23" fmla="*/ 124397 h 337259"/>
                <a:gd name="connsiteX24" fmla="*/ 373384 w 389005"/>
                <a:gd name="connsiteY24" fmla="*/ 120285 h 337259"/>
                <a:gd name="connsiteX25" fmla="*/ 373384 w 389005"/>
                <a:gd name="connsiteY25" fmla="*/ 119439 h 337259"/>
                <a:gd name="connsiteX26" fmla="*/ 372779 w 389005"/>
                <a:gd name="connsiteY26" fmla="*/ 117746 h 337259"/>
                <a:gd name="connsiteX27" fmla="*/ 372779 w 389005"/>
                <a:gd name="connsiteY27" fmla="*/ 116658 h 337259"/>
                <a:gd name="connsiteX28" fmla="*/ 372175 w 389005"/>
                <a:gd name="connsiteY28" fmla="*/ 115206 h 337259"/>
                <a:gd name="connsiteX29" fmla="*/ 370602 w 389005"/>
                <a:gd name="connsiteY29" fmla="*/ 111820 h 337259"/>
                <a:gd name="connsiteX30" fmla="*/ 368063 w 389005"/>
                <a:gd name="connsiteY30" fmla="*/ 106136 h 337259"/>
                <a:gd name="connsiteX31" fmla="*/ 362984 w 389005"/>
                <a:gd name="connsiteY31" fmla="*/ 95373 h 337259"/>
                <a:gd name="connsiteX32" fmla="*/ 352825 w 389005"/>
                <a:gd name="connsiteY32" fmla="*/ 74210 h 337259"/>
                <a:gd name="connsiteX33" fmla="*/ 352825 w 389005"/>
                <a:gd name="connsiteY33" fmla="*/ 74210 h 337259"/>
                <a:gd name="connsiteX34" fmla="*/ 337225 w 389005"/>
                <a:gd name="connsiteY34" fmla="*/ 63085 h 337259"/>
                <a:gd name="connsiteX35" fmla="*/ 256564 w 389005"/>
                <a:gd name="connsiteY35" fmla="*/ 41317 h 337259"/>
                <a:gd name="connsiteX36" fmla="*/ 172637 w 389005"/>
                <a:gd name="connsiteY36" fmla="*/ 9270 h 337259"/>
                <a:gd name="connsiteX37" fmla="*/ 169371 w 389005"/>
                <a:gd name="connsiteY37" fmla="*/ 9270 h 337259"/>
                <a:gd name="connsiteX38" fmla="*/ 138534 w 389005"/>
                <a:gd name="connsiteY38" fmla="*/ 926 h 337259"/>
                <a:gd name="connsiteX39" fmla="*/ -54 w 389005"/>
                <a:gd name="connsiteY39" fmla="*/ 113876 h 337259"/>
                <a:gd name="connsiteX40" fmla="*/ 114952 w 389005"/>
                <a:gd name="connsiteY40" fmla="*/ 248353 h 337259"/>
                <a:gd name="connsiteX41" fmla="*/ 175418 w 389005"/>
                <a:gd name="connsiteY41" fmla="*/ 304586 h 337259"/>
                <a:gd name="connsiteX42" fmla="*/ 187511 w 389005"/>
                <a:gd name="connsiteY42" fmla="*/ 325749 h 337259"/>
                <a:gd name="connsiteX43" fmla="*/ 207102 w 389005"/>
                <a:gd name="connsiteY43" fmla="*/ 337237 h 337259"/>
                <a:gd name="connsiteX44" fmla="*/ 217865 w 389005"/>
                <a:gd name="connsiteY44" fmla="*/ 334335 h 337259"/>
                <a:gd name="connsiteX45" fmla="*/ 226572 w 389005"/>
                <a:gd name="connsiteY45" fmla="*/ 304102 h 337259"/>
                <a:gd name="connsiteX46" fmla="*/ 222702 w 389005"/>
                <a:gd name="connsiteY46" fmla="*/ 297088 h 337259"/>
                <a:gd name="connsiteX47" fmla="*/ 229354 w 389005"/>
                <a:gd name="connsiteY47" fmla="*/ 294548 h 337259"/>
                <a:gd name="connsiteX48" fmla="*/ 241447 w 389005"/>
                <a:gd name="connsiteY48" fmla="*/ 311116 h 337259"/>
                <a:gd name="connsiteX49" fmla="*/ 259466 w 389005"/>
                <a:gd name="connsiteY49" fmla="*/ 320186 h 337259"/>
                <a:gd name="connsiteX50" fmla="*/ 272647 w 389005"/>
                <a:gd name="connsiteY50" fmla="*/ 315832 h 337259"/>
                <a:gd name="connsiteX51" fmla="*/ 277485 w 389005"/>
                <a:gd name="connsiteY51" fmla="*/ 284753 h 337259"/>
                <a:gd name="connsiteX52" fmla="*/ 271680 w 389005"/>
                <a:gd name="connsiteY52" fmla="*/ 276893 h 337259"/>
                <a:gd name="connsiteX53" fmla="*/ 273627 w 389005"/>
                <a:gd name="connsiteY53" fmla="*/ 270157 h 337259"/>
                <a:gd name="connsiteX54" fmla="*/ 274582 w 389005"/>
                <a:gd name="connsiteY54" fmla="*/ 269757 h 337259"/>
                <a:gd name="connsiteX55" fmla="*/ 284741 w 389005"/>
                <a:gd name="connsiteY55" fmla="*/ 272660 h 337259"/>
                <a:gd name="connsiteX56" fmla="*/ 298527 w 389005"/>
                <a:gd name="connsiteY56" fmla="*/ 291525 h 337259"/>
                <a:gd name="connsiteX57" fmla="*/ 329848 w 389005"/>
                <a:gd name="connsiteY57" fmla="*/ 296483 h 337259"/>
                <a:gd name="connsiteX58" fmla="*/ 334806 w 389005"/>
                <a:gd name="connsiteY58" fmla="*/ 265162 h 337259"/>
                <a:gd name="connsiteX59" fmla="*/ 325132 w 389005"/>
                <a:gd name="connsiteY59" fmla="*/ 251860 h 337259"/>
                <a:gd name="connsiteX60" fmla="*/ 321867 w 389005"/>
                <a:gd name="connsiteY60" fmla="*/ 239766 h 337259"/>
                <a:gd name="connsiteX61" fmla="*/ 336137 w 389005"/>
                <a:gd name="connsiteY61" fmla="*/ 234808 h 337259"/>
                <a:gd name="connsiteX62" fmla="*/ 354276 w 389005"/>
                <a:gd name="connsiteY62" fmla="*/ 247990 h 337259"/>
                <a:gd name="connsiteX63" fmla="*/ 367337 w 389005"/>
                <a:gd name="connsiteY63" fmla="*/ 252222 h 337259"/>
                <a:gd name="connsiteX64" fmla="*/ 385356 w 389005"/>
                <a:gd name="connsiteY64" fmla="*/ 243032 h 337259"/>
                <a:gd name="connsiteX65" fmla="*/ 380398 w 389005"/>
                <a:gd name="connsiteY65" fmla="*/ 213282 h 337259"/>
                <a:gd name="connsiteX66" fmla="*/ 369393 w 389005"/>
                <a:gd name="connsiteY66" fmla="*/ 112788 h 337259"/>
                <a:gd name="connsiteX67" fmla="*/ 369393 w 389005"/>
                <a:gd name="connsiteY67" fmla="*/ 112788 h 337259"/>
                <a:gd name="connsiteX68" fmla="*/ 369393 w 389005"/>
                <a:gd name="connsiteY68" fmla="*/ 112788 h 337259"/>
                <a:gd name="connsiteX69" fmla="*/ 366612 w 389005"/>
                <a:gd name="connsiteY69" fmla="*/ 110127 h 337259"/>
                <a:gd name="connsiteX70" fmla="*/ 367458 w 389005"/>
                <a:gd name="connsiteY70" fmla="*/ 110732 h 337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389005" h="337259">
                  <a:moveTo>
                    <a:pt x="380398" y="213282"/>
                  </a:moveTo>
                  <a:lnTo>
                    <a:pt x="361653" y="199738"/>
                  </a:lnTo>
                  <a:cubicBezTo>
                    <a:pt x="361327" y="199012"/>
                    <a:pt x="360928" y="198323"/>
                    <a:pt x="360444" y="197682"/>
                  </a:cubicBezTo>
                  <a:cubicBezTo>
                    <a:pt x="336572" y="174306"/>
                    <a:pt x="318686" y="145524"/>
                    <a:pt x="308322" y="113755"/>
                  </a:cubicBezTo>
                  <a:lnTo>
                    <a:pt x="316546" y="116053"/>
                  </a:lnTo>
                  <a:lnTo>
                    <a:pt x="323681" y="123430"/>
                  </a:lnTo>
                  <a:lnTo>
                    <a:pt x="331299" y="131774"/>
                  </a:lnTo>
                  <a:lnTo>
                    <a:pt x="334927" y="135644"/>
                  </a:lnTo>
                  <a:lnTo>
                    <a:pt x="336137" y="137095"/>
                  </a:lnTo>
                  <a:cubicBezTo>
                    <a:pt x="336874" y="138377"/>
                    <a:pt x="337721" y="139598"/>
                    <a:pt x="338676" y="140723"/>
                  </a:cubicBezTo>
                  <a:cubicBezTo>
                    <a:pt x="339075" y="141279"/>
                    <a:pt x="339523" y="141811"/>
                    <a:pt x="340007" y="142295"/>
                  </a:cubicBezTo>
                  <a:lnTo>
                    <a:pt x="340007" y="142900"/>
                  </a:lnTo>
                  <a:cubicBezTo>
                    <a:pt x="340478" y="143444"/>
                    <a:pt x="340998" y="143928"/>
                    <a:pt x="341579" y="144351"/>
                  </a:cubicBezTo>
                  <a:cubicBezTo>
                    <a:pt x="342087" y="144823"/>
                    <a:pt x="342655" y="145222"/>
                    <a:pt x="343272" y="145560"/>
                  </a:cubicBezTo>
                  <a:lnTo>
                    <a:pt x="344118" y="145560"/>
                  </a:lnTo>
                  <a:lnTo>
                    <a:pt x="344118" y="145560"/>
                  </a:lnTo>
                  <a:lnTo>
                    <a:pt x="344118" y="145560"/>
                  </a:lnTo>
                  <a:lnTo>
                    <a:pt x="346900" y="146891"/>
                  </a:lnTo>
                  <a:cubicBezTo>
                    <a:pt x="349863" y="147870"/>
                    <a:pt x="352983" y="148245"/>
                    <a:pt x="356091" y="147979"/>
                  </a:cubicBezTo>
                  <a:cubicBezTo>
                    <a:pt x="359852" y="147531"/>
                    <a:pt x="363431" y="146105"/>
                    <a:pt x="366491" y="143867"/>
                  </a:cubicBezTo>
                  <a:cubicBezTo>
                    <a:pt x="368740" y="142198"/>
                    <a:pt x="370627" y="140106"/>
                    <a:pt x="372053" y="137700"/>
                  </a:cubicBezTo>
                  <a:lnTo>
                    <a:pt x="373021" y="135886"/>
                  </a:lnTo>
                  <a:lnTo>
                    <a:pt x="373021" y="134676"/>
                  </a:lnTo>
                  <a:cubicBezTo>
                    <a:pt x="374279" y="131399"/>
                    <a:pt x="374690" y="127868"/>
                    <a:pt x="374230" y="124397"/>
                  </a:cubicBezTo>
                  <a:cubicBezTo>
                    <a:pt x="374049" y="123006"/>
                    <a:pt x="373759" y="121640"/>
                    <a:pt x="373384" y="120285"/>
                  </a:cubicBezTo>
                  <a:lnTo>
                    <a:pt x="373384" y="119439"/>
                  </a:lnTo>
                  <a:lnTo>
                    <a:pt x="372779" y="117746"/>
                  </a:lnTo>
                  <a:lnTo>
                    <a:pt x="372779" y="116658"/>
                  </a:lnTo>
                  <a:lnTo>
                    <a:pt x="372175" y="115206"/>
                  </a:lnTo>
                  <a:lnTo>
                    <a:pt x="370602" y="111820"/>
                  </a:lnTo>
                  <a:lnTo>
                    <a:pt x="368063" y="106136"/>
                  </a:lnTo>
                  <a:lnTo>
                    <a:pt x="362984" y="95373"/>
                  </a:lnTo>
                  <a:lnTo>
                    <a:pt x="352825" y="74210"/>
                  </a:lnTo>
                  <a:lnTo>
                    <a:pt x="352825" y="74210"/>
                  </a:lnTo>
                  <a:cubicBezTo>
                    <a:pt x="349113" y="68768"/>
                    <a:pt x="343574" y="64826"/>
                    <a:pt x="337225" y="63085"/>
                  </a:cubicBezTo>
                  <a:lnTo>
                    <a:pt x="256564" y="41317"/>
                  </a:lnTo>
                  <a:cubicBezTo>
                    <a:pt x="231337" y="24495"/>
                    <a:pt x="202652" y="13539"/>
                    <a:pt x="172637" y="9270"/>
                  </a:cubicBezTo>
                  <a:cubicBezTo>
                    <a:pt x="171548" y="9149"/>
                    <a:pt x="170460" y="9149"/>
                    <a:pt x="169371" y="9270"/>
                  </a:cubicBezTo>
                  <a:cubicBezTo>
                    <a:pt x="162357" y="9270"/>
                    <a:pt x="148692" y="-3549"/>
                    <a:pt x="138534" y="926"/>
                  </a:cubicBezTo>
                  <a:cubicBezTo>
                    <a:pt x="83751" y="25112"/>
                    <a:pt x="-54" y="113876"/>
                    <a:pt x="-54" y="113876"/>
                  </a:cubicBezTo>
                  <a:cubicBezTo>
                    <a:pt x="-54" y="113876"/>
                    <a:pt x="84598" y="216427"/>
                    <a:pt x="114952" y="248353"/>
                  </a:cubicBezTo>
                  <a:cubicBezTo>
                    <a:pt x="127045" y="261171"/>
                    <a:pt x="160422" y="291404"/>
                    <a:pt x="175418" y="304586"/>
                  </a:cubicBezTo>
                  <a:lnTo>
                    <a:pt x="187511" y="325749"/>
                  </a:lnTo>
                  <a:cubicBezTo>
                    <a:pt x="191466" y="332860"/>
                    <a:pt x="198964" y="337250"/>
                    <a:pt x="207102" y="337237"/>
                  </a:cubicBezTo>
                  <a:cubicBezTo>
                    <a:pt x="210875" y="337225"/>
                    <a:pt x="214588" y="336222"/>
                    <a:pt x="217865" y="334335"/>
                  </a:cubicBezTo>
                  <a:cubicBezTo>
                    <a:pt x="228616" y="328385"/>
                    <a:pt x="232510" y="314853"/>
                    <a:pt x="226572" y="304102"/>
                  </a:cubicBezTo>
                  <a:lnTo>
                    <a:pt x="222702" y="297088"/>
                  </a:lnTo>
                  <a:lnTo>
                    <a:pt x="229354" y="294548"/>
                  </a:lnTo>
                  <a:lnTo>
                    <a:pt x="241447" y="311116"/>
                  </a:lnTo>
                  <a:cubicBezTo>
                    <a:pt x="245655" y="316848"/>
                    <a:pt x="252355" y="320210"/>
                    <a:pt x="259466" y="320186"/>
                  </a:cubicBezTo>
                  <a:cubicBezTo>
                    <a:pt x="264218" y="320235"/>
                    <a:pt x="268850" y="318699"/>
                    <a:pt x="272647" y="315832"/>
                  </a:cubicBezTo>
                  <a:cubicBezTo>
                    <a:pt x="282564" y="308589"/>
                    <a:pt x="284729" y="294669"/>
                    <a:pt x="277485" y="284753"/>
                  </a:cubicBezTo>
                  <a:lnTo>
                    <a:pt x="271680" y="276893"/>
                  </a:lnTo>
                  <a:cubicBezTo>
                    <a:pt x="270362" y="274498"/>
                    <a:pt x="271233" y="271475"/>
                    <a:pt x="273627" y="270157"/>
                  </a:cubicBezTo>
                  <a:cubicBezTo>
                    <a:pt x="273929" y="269987"/>
                    <a:pt x="274256" y="269854"/>
                    <a:pt x="274582" y="269757"/>
                  </a:cubicBezTo>
                  <a:cubicBezTo>
                    <a:pt x="278234" y="268415"/>
                    <a:pt x="282346" y="269588"/>
                    <a:pt x="284741" y="272660"/>
                  </a:cubicBezTo>
                  <a:lnTo>
                    <a:pt x="298527" y="291525"/>
                  </a:lnTo>
                  <a:cubicBezTo>
                    <a:pt x="305807" y="301538"/>
                    <a:pt x="319835" y="303764"/>
                    <a:pt x="329848" y="296483"/>
                  </a:cubicBezTo>
                  <a:cubicBezTo>
                    <a:pt x="339862" y="289203"/>
                    <a:pt x="342087" y="275175"/>
                    <a:pt x="334806" y="265162"/>
                  </a:cubicBezTo>
                  <a:lnTo>
                    <a:pt x="325132" y="251860"/>
                  </a:lnTo>
                  <a:cubicBezTo>
                    <a:pt x="322750" y="248292"/>
                    <a:pt x="321601" y="244047"/>
                    <a:pt x="321867" y="239766"/>
                  </a:cubicBezTo>
                  <a:cubicBezTo>
                    <a:pt x="322834" y="234687"/>
                    <a:pt x="330211" y="233841"/>
                    <a:pt x="336137" y="234808"/>
                  </a:cubicBezTo>
                  <a:lnTo>
                    <a:pt x="354276" y="247990"/>
                  </a:lnTo>
                  <a:cubicBezTo>
                    <a:pt x="358074" y="250735"/>
                    <a:pt x="362645" y="252210"/>
                    <a:pt x="367337" y="252222"/>
                  </a:cubicBezTo>
                  <a:cubicBezTo>
                    <a:pt x="374472" y="252246"/>
                    <a:pt x="381184" y="248824"/>
                    <a:pt x="385356" y="243032"/>
                  </a:cubicBezTo>
                  <a:cubicBezTo>
                    <a:pt x="391645" y="233321"/>
                    <a:pt x="389492" y="220429"/>
                    <a:pt x="380398" y="213282"/>
                  </a:cubicBezTo>
                  <a:close/>
                  <a:moveTo>
                    <a:pt x="369393" y="112788"/>
                  </a:moveTo>
                  <a:lnTo>
                    <a:pt x="369393" y="112788"/>
                  </a:lnTo>
                  <a:cubicBezTo>
                    <a:pt x="369393" y="113392"/>
                    <a:pt x="369393" y="112788"/>
                    <a:pt x="369393" y="112788"/>
                  </a:cubicBezTo>
                  <a:cubicBezTo>
                    <a:pt x="368522" y="111844"/>
                    <a:pt x="367591" y="110950"/>
                    <a:pt x="366612" y="110127"/>
                  </a:cubicBezTo>
                  <a:lnTo>
                    <a:pt x="367458" y="110732"/>
                  </a:lnTo>
                  <a:close/>
                </a:path>
              </a:pathLst>
            </a:custGeom>
            <a:solidFill>
              <a:srgbClr val="F6BFBA"/>
            </a:solidFill>
            <a:ln w="120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FE72C645-A526-A256-8A1A-4CDD64A4D122}"/>
                </a:ext>
              </a:extLst>
            </p:cNvPr>
            <p:cNvSpPr/>
            <p:nvPr/>
          </p:nvSpPr>
          <p:spPr>
            <a:xfrm>
              <a:off x="1688056" y="1690434"/>
              <a:ext cx="1686017" cy="1207200"/>
            </a:xfrm>
            <a:custGeom>
              <a:avLst/>
              <a:gdLst>
                <a:gd name="connsiteX0" fmla="*/ 372184 w 1686017"/>
                <a:gd name="connsiteY0" fmla="*/ 1008542 h 1207200"/>
                <a:gd name="connsiteX1" fmla="*/ 934518 w 1686017"/>
                <a:gd name="connsiteY1" fmla="*/ 815051 h 1207200"/>
                <a:gd name="connsiteX2" fmla="*/ 1386925 w 1686017"/>
                <a:gd name="connsiteY2" fmla="*/ 428068 h 1207200"/>
                <a:gd name="connsiteX3" fmla="*/ 1659506 w 1686017"/>
                <a:gd name="connsiteY3" fmla="*/ 211116 h 1207200"/>
                <a:gd name="connsiteX4" fmla="*/ 776702 w 1686017"/>
                <a:gd name="connsiteY4" fmla="*/ 86194 h 1207200"/>
                <a:gd name="connsiteX5" fmla="*/ 585508 w 1686017"/>
                <a:gd name="connsiteY5" fmla="*/ 204102 h 1207200"/>
                <a:gd name="connsiteX6" fmla="*/ 386937 w 1686017"/>
                <a:gd name="connsiteY6" fmla="*/ 309434 h 1207200"/>
                <a:gd name="connsiteX7" fmla="*/ 47360 w 1686017"/>
                <a:gd name="connsiteY7" fmla="*/ 1133828 h 1207200"/>
                <a:gd name="connsiteX8" fmla="*/ 372184 w 1686017"/>
                <a:gd name="connsiteY8" fmla="*/ 1008542 h 120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86017" h="1207200">
                  <a:moveTo>
                    <a:pt x="372184" y="1008542"/>
                  </a:moveTo>
                  <a:cubicBezTo>
                    <a:pt x="526372" y="998384"/>
                    <a:pt x="730264" y="931388"/>
                    <a:pt x="934518" y="815051"/>
                  </a:cubicBezTo>
                  <a:cubicBezTo>
                    <a:pt x="1138772" y="698714"/>
                    <a:pt x="1299975" y="556136"/>
                    <a:pt x="1386925" y="428068"/>
                  </a:cubicBezTo>
                  <a:cubicBezTo>
                    <a:pt x="1606417" y="389007"/>
                    <a:pt x="1747303" y="364579"/>
                    <a:pt x="1659506" y="211116"/>
                  </a:cubicBezTo>
                  <a:cubicBezTo>
                    <a:pt x="1528174" y="-18654"/>
                    <a:pt x="1157759" y="-61827"/>
                    <a:pt x="776702" y="86194"/>
                  </a:cubicBezTo>
                  <a:cubicBezTo>
                    <a:pt x="708980" y="112557"/>
                    <a:pt x="652746" y="165646"/>
                    <a:pt x="585508" y="204102"/>
                  </a:cubicBezTo>
                  <a:cubicBezTo>
                    <a:pt x="518270" y="242559"/>
                    <a:pt x="443897" y="264568"/>
                    <a:pt x="386937" y="309434"/>
                  </a:cubicBezTo>
                  <a:cubicBezTo>
                    <a:pt x="66226" y="563391"/>
                    <a:pt x="-83851" y="904541"/>
                    <a:pt x="47360" y="1133828"/>
                  </a:cubicBezTo>
                  <a:cubicBezTo>
                    <a:pt x="134794" y="1287170"/>
                    <a:pt x="227186" y="1178089"/>
                    <a:pt x="372184" y="1008542"/>
                  </a:cubicBezTo>
                  <a:close/>
                </a:path>
              </a:pathLst>
            </a:custGeom>
            <a:solidFill>
              <a:schemeClr val="accent5"/>
            </a:solidFill>
            <a:ln w="120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2AA3AFE4-E9F2-FDB8-115F-75FEE74EF9CE}"/>
                </a:ext>
              </a:extLst>
            </p:cNvPr>
            <p:cNvSpPr/>
            <p:nvPr/>
          </p:nvSpPr>
          <p:spPr>
            <a:xfrm>
              <a:off x="2143432" y="2423322"/>
              <a:ext cx="117363" cy="182800"/>
            </a:xfrm>
            <a:custGeom>
              <a:avLst/>
              <a:gdLst>
                <a:gd name="connsiteX0" fmla="*/ 30363 w 117363"/>
                <a:gd name="connsiteY0" fmla="*/ 107438 h 182800"/>
                <a:gd name="connsiteX1" fmla="*/ 7144 w 117363"/>
                <a:gd name="connsiteY1" fmla="*/ 1501 h 182800"/>
                <a:gd name="connsiteX2" fmla="*/ 86838 w 117363"/>
                <a:gd name="connsiteY2" fmla="*/ 75149 h 182800"/>
                <a:gd name="connsiteX3" fmla="*/ 110057 w 117363"/>
                <a:gd name="connsiteY3" fmla="*/ 181206 h 182800"/>
                <a:gd name="connsiteX4" fmla="*/ 30363 w 117363"/>
                <a:gd name="connsiteY4" fmla="*/ 107438 h 182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363" h="182800">
                  <a:moveTo>
                    <a:pt x="30363" y="107438"/>
                  </a:moveTo>
                  <a:cubicBezTo>
                    <a:pt x="1944" y="57855"/>
                    <a:pt x="-8335" y="10692"/>
                    <a:pt x="7144" y="1501"/>
                  </a:cubicBezTo>
                  <a:cubicBezTo>
                    <a:pt x="22623" y="-7690"/>
                    <a:pt x="58419" y="25687"/>
                    <a:pt x="86838" y="75149"/>
                  </a:cubicBezTo>
                  <a:cubicBezTo>
                    <a:pt x="115257" y="124610"/>
                    <a:pt x="125657" y="171894"/>
                    <a:pt x="110057" y="181206"/>
                  </a:cubicBezTo>
                  <a:cubicBezTo>
                    <a:pt x="94457" y="190518"/>
                    <a:pt x="58782" y="157503"/>
                    <a:pt x="30363" y="107438"/>
                  </a:cubicBezTo>
                  <a:close/>
                </a:path>
              </a:pathLst>
            </a:custGeom>
            <a:solidFill>
              <a:srgbClr val="E8BAAB"/>
            </a:solidFill>
            <a:ln w="120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CC231692-A26E-2215-646E-0C57B3FC1898}"/>
                </a:ext>
              </a:extLst>
            </p:cNvPr>
            <p:cNvSpPr/>
            <p:nvPr/>
          </p:nvSpPr>
          <p:spPr>
            <a:xfrm>
              <a:off x="2785528" y="2055869"/>
              <a:ext cx="117388" cy="182636"/>
            </a:xfrm>
            <a:custGeom>
              <a:avLst/>
              <a:gdLst>
                <a:gd name="connsiteX0" fmla="*/ 86771 w 117388"/>
                <a:gd name="connsiteY0" fmla="*/ 75089 h 182636"/>
                <a:gd name="connsiteX1" fmla="*/ 7198 w 117388"/>
                <a:gd name="connsiteY1" fmla="*/ 1441 h 182636"/>
                <a:gd name="connsiteX2" fmla="*/ 30417 w 117388"/>
                <a:gd name="connsiteY2" fmla="*/ 107499 h 182636"/>
                <a:gd name="connsiteX3" fmla="*/ 110111 w 117388"/>
                <a:gd name="connsiteY3" fmla="*/ 181146 h 182636"/>
                <a:gd name="connsiteX4" fmla="*/ 86771 w 117388"/>
                <a:gd name="connsiteY4" fmla="*/ 75089 h 182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388" h="182636">
                  <a:moveTo>
                    <a:pt x="86771" y="75089"/>
                  </a:moveTo>
                  <a:cubicBezTo>
                    <a:pt x="58352" y="25507"/>
                    <a:pt x="22798" y="-7508"/>
                    <a:pt x="7198" y="1441"/>
                  </a:cubicBezTo>
                  <a:cubicBezTo>
                    <a:pt x="-8403" y="10390"/>
                    <a:pt x="1997" y="57796"/>
                    <a:pt x="30417" y="107499"/>
                  </a:cubicBezTo>
                  <a:cubicBezTo>
                    <a:pt x="58836" y="157202"/>
                    <a:pt x="94511" y="190095"/>
                    <a:pt x="110111" y="181146"/>
                  </a:cubicBezTo>
                  <a:cubicBezTo>
                    <a:pt x="125711" y="172197"/>
                    <a:pt x="115190" y="124792"/>
                    <a:pt x="86771" y="75089"/>
                  </a:cubicBezTo>
                  <a:close/>
                </a:path>
              </a:pathLst>
            </a:custGeom>
            <a:solidFill>
              <a:srgbClr val="E8BAAB"/>
            </a:solidFill>
            <a:ln w="120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E27A5EF5-FBA9-498D-E88F-25BFBF10060D}"/>
                </a:ext>
              </a:extLst>
            </p:cNvPr>
            <p:cNvSpPr/>
            <p:nvPr/>
          </p:nvSpPr>
          <p:spPr>
            <a:xfrm>
              <a:off x="2176312" y="1978148"/>
              <a:ext cx="761612" cy="811401"/>
            </a:xfrm>
            <a:custGeom>
              <a:avLst/>
              <a:gdLst>
                <a:gd name="connsiteX0" fmla="*/ 35336 w 761612"/>
                <a:gd name="connsiteY0" fmla="*/ 573049 h 811401"/>
                <a:gd name="connsiteX1" fmla="*/ 145142 w 761612"/>
                <a:gd name="connsiteY1" fmla="*/ 315 h 811401"/>
                <a:gd name="connsiteX2" fmla="*/ 694537 w 761612"/>
                <a:gd name="connsiteY2" fmla="*/ 195983 h 811401"/>
                <a:gd name="connsiteX3" fmla="*/ 732146 w 761612"/>
                <a:gd name="connsiteY3" fmla="*/ 598808 h 811401"/>
                <a:gd name="connsiteX4" fmla="*/ 585577 w 761612"/>
                <a:gd name="connsiteY4" fmla="*/ 770048 h 811401"/>
                <a:gd name="connsiteX5" fmla="*/ 481212 w 761612"/>
                <a:gd name="connsiteY5" fmla="*/ 774764 h 811401"/>
                <a:gd name="connsiteX6" fmla="*/ 371406 w 761612"/>
                <a:gd name="connsiteY6" fmla="*/ 811044 h 811401"/>
                <a:gd name="connsiteX7" fmla="*/ 35336 w 761612"/>
                <a:gd name="connsiteY7" fmla="*/ 573049 h 811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61612" h="811401">
                  <a:moveTo>
                    <a:pt x="35336" y="573049"/>
                  </a:moveTo>
                  <a:cubicBezTo>
                    <a:pt x="-86443" y="360209"/>
                    <a:pt x="145142" y="315"/>
                    <a:pt x="145142" y="315"/>
                  </a:cubicBezTo>
                  <a:cubicBezTo>
                    <a:pt x="145142" y="315"/>
                    <a:pt x="572637" y="-16978"/>
                    <a:pt x="694537" y="195983"/>
                  </a:cubicBezTo>
                  <a:cubicBezTo>
                    <a:pt x="770603" y="329009"/>
                    <a:pt x="780156" y="479327"/>
                    <a:pt x="732146" y="598808"/>
                  </a:cubicBezTo>
                  <a:cubicBezTo>
                    <a:pt x="717876" y="634241"/>
                    <a:pt x="620042" y="750336"/>
                    <a:pt x="585577" y="770048"/>
                  </a:cubicBezTo>
                  <a:cubicBezTo>
                    <a:pt x="551111" y="789760"/>
                    <a:pt x="519669" y="768475"/>
                    <a:pt x="481212" y="774764"/>
                  </a:cubicBezTo>
                  <a:cubicBezTo>
                    <a:pt x="447351" y="780206"/>
                    <a:pt x="405993" y="815155"/>
                    <a:pt x="371406" y="811044"/>
                  </a:cubicBezTo>
                  <a:cubicBezTo>
                    <a:pt x="241404" y="793992"/>
                    <a:pt x="113095" y="708856"/>
                    <a:pt x="35336" y="573049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120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96A780A2-3996-4B5E-8043-225E4DBAAA41}"/>
                </a:ext>
              </a:extLst>
            </p:cNvPr>
            <p:cNvSpPr/>
            <p:nvPr/>
          </p:nvSpPr>
          <p:spPr>
            <a:xfrm>
              <a:off x="1742122" y="2551582"/>
              <a:ext cx="1259991" cy="1229515"/>
            </a:xfrm>
            <a:custGeom>
              <a:avLst/>
              <a:gdLst>
                <a:gd name="connsiteX0" fmla="*/ 366545 w 1259991"/>
                <a:gd name="connsiteY0" fmla="*/ 0 h 1229515"/>
                <a:gd name="connsiteX1" fmla="*/ 744821 w 1259991"/>
                <a:gd name="connsiteY1" fmla="*/ 656419 h 1229515"/>
                <a:gd name="connsiteX2" fmla="*/ 719667 w 1259991"/>
                <a:gd name="connsiteY2" fmla="*/ 632233 h 1229515"/>
                <a:gd name="connsiteX3" fmla="*/ 1259991 w 1259991"/>
                <a:gd name="connsiteY3" fmla="*/ 1025624 h 1229515"/>
                <a:gd name="connsiteX4" fmla="*/ 1111608 w 1259991"/>
                <a:gd name="connsiteY4" fmla="*/ 1229516 h 1229515"/>
                <a:gd name="connsiteX5" fmla="*/ 571283 w 1259991"/>
                <a:gd name="connsiteY5" fmla="*/ 836003 h 1229515"/>
                <a:gd name="connsiteX6" fmla="*/ 546250 w 1259991"/>
                <a:gd name="connsiteY6" fmla="*/ 811817 h 1229515"/>
                <a:gd name="connsiteX7" fmla="*/ 0 w 1259991"/>
                <a:gd name="connsiteY7" fmla="*/ 286730 h 1229515"/>
                <a:gd name="connsiteX8" fmla="*/ 366545 w 1259991"/>
                <a:gd name="connsiteY8" fmla="*/ 0 h 1229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59991" h="1229515">
                  <a:moveTo>
                    <a:pt x="366545" y="0"/>
                  </a:moveTo>
                  <a:lnTo>
                    <a:pt x="744821" y="656419"/>
                  </a:lnTo>
                  <a:lnTo>
                    <a:pt x="719667" y="632233"/>
                  </a:lnTo>
                  <a:lnTo>
                    <a:pt x="1259991" y="1025624"/>
                  </a:lnTo>
                  <a:lnTo>
                    <a:pt x="1111608" y="1229516"/>
                  </a:lnTo>
                  <a:lnTo>
                    <a:pt x="571283" y="836003"/>
                  </a:lnTo>
                  <a:lnTo>
                    <a:pt x="546250" y="811817"/>
                  </a:lnTo>
                  <a:lnTo>
                    <a:pt x="0" y="286730"/>
                  </a:lnTo>
                  <a:lnTo>
                    <a:pt x="366545" y="0"/>
                  </a:lnTo>
                  <a:close/>
                </a:path>
              </a:pathLst>
            </a:custGeom>
            <a:solidFill>
              <a:schemeClr val="accent5"/>
            </a:solidFill>
            <a:ln w="120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6775A21-0E17-AF52-40C6-A9732763426B}"/>
                </a:ext>
              </a:extLst>
            </p:cNvPr>
            <p:cNvSpPr/>
            <p:nvPr/>
          </p:nvSpPr>
          <p:spPr>
            <a:xfrm rot="18350999">
              <a:off x="2787988" y="3652284"/>
              <a:ext cx="254561" cy="33740"/>
            </a:xfrm>
            <a:custGeom>
              <a:avLst/>
              <a:gdLst>
                <a:gd name="connsiteX0" fmla="*/ -54 w 254561"/>
                <a:gd name="connsiteY0" fmla="*/ -22 h 33740"/>
                <a:gd name="connsiteX1" fmla="*/ 254508 w 254561"/>
                <a:gd name="connsiteY1" fmla="*/ -22 h 33740"/>
                <a:gd name="connsiteX2" fmla="*/ 254508 w 254561"/>
                <a:gd name="connsiteY2" fmla="*/ 33718 h 33740"/>
                <a:gd name="connsiteX3" fmla="*/ -54 w 254561"/>
                <a:gd name="connsiteY3" fmla="*/ 33718 h 33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4561" h="33740">
                  <a:moveTo>
                    <a:pt x="-54" y="-22"/>
                  </a:moveTo>
                  <a:lnTo>
                    <a:pt x="254508" y="-22"/>
                  </a:lnTo>
                  <a:lnTo>
                    <a:pt x="254508" y="33718"/>
                  </a:lnTo>
                  <a:lnTo>
                    <a:pt x="-54" y="33718"/>
                  </a:lnTo>
                  <a:close/>
                </a:path>
              </a:pathLst>
            </a:custGeom>
            <a:solidFill>
              <a:srgbClr val="C9C9C9"/>
            </a:solidFill>
            <a:ln w="120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DCB01C5B-BAE7-0E4A-3E6C-62E5FFBC12B4}"/>
                </a:ext>
              </a:extLst>
            </p:cNvPr>
            <p:cNvSpPr/>
            <p:nvPr/>
          </p:nvSpPr>
          <p:spPr>
            <a:xfrm>
              <a:off x="1960918" y="4990382"/>
              <a:ext cx="315210" cy="559987"/>
            </a:xfrm>
            <a:custGeom>
              <a:avLst/>
              <a:gdLst>
                <a:gd name="connsiteX0" fmla="*/ 49256 w 315210"/>
                <a:gd name="connsiteY0" fmla="*/ 3642 h 559987"/>
                <a:gd name="connsiteX1" fmla="*/ 272013 w 315210"/>
                <a:gd name="connsiteY1" fmla="*/ 235106 h 559987"/>
                <a:gd name="connsiteX2" fmla="*/ 265846 w 315210"/>
                <a:gd name="connsiteY2" fmla="*/ 556301 h 559987"/>
                <a:gd name="connsiteX3" fmla="*/ 43089 w 315210"/>
                <a:gd name="connsiteY3" fmla="*/ 324837 h 559987"/>
                <a:gd name="connsiteX4" fmla="*/ 49256 w 315210"/>
                <a:gd name="connsiteY4" fmla="*/ 3642 h 559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5210" h="559987">
                  <a:moveTo>
                    <a:pt x="49256" y="3642"/>
                  </a:moveTo>
                  <a:cubicBezTo>
                    <a:pt x="112383" y="-21149"/>
                    <a:pt x="212152" y="82489"/>
                    <a:pt x="272013" y="235106"/>
                  </a:cubicBezTo>
                  <a:cubicBezTo>
                    <a:pt x="331875" y="387722"/>
                    <a:pt x="329093" y="531510"/>
                    <a:pt x="265846" y="556301"/>
                  </a:cubicBezTo>
                  <a:cubicBezTo>
                    <a:pt x="202598" y="581092"/>
                    <a:pt x="102950" y="477454"/>
                    <a:pt x="43089" y="324837"/>
                  </a:cubicBezTo>
                  <a:cubicBezTo>
                    <a:pt x="-16773" y="172221"/>
                    <a:pt x="-13991" y="28433"/>
                    <a:pt x="49256" y="3642"/>
                  </a:cubicBezTo>
                  <a:close/>
                </a:path>
              </a:pathLst>
            </a:custGeom>
            <a:solidFill>
              <a:srgbClr val="655353"/>
            </a:solidFill>
            <a:ln w="120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D918F28D-E43D-7E08-7AE1-AD8A2BCA158F}"/>
                </a:ext>
              </a:extLst>
            </p:cNvPr>
            <p:cNvSpPr/>
            <p:nvPr/>
          </p:nvSpPr>
          <p:spPr>
            <a:xfrm>
              <a:off x="2031657" y="4991628"/>
              <a:ext cx="244723" cy="505132"/>
            </a:xfrm>
            <a:custGeom>
              <a:avLst/>
              <a:gdLst>
                <a:gd name="connsiteX0" fmla="*/ 43216 w 244723"/>
                <a:gd name="connsiteY0" fmla="*/ 271228 h 505132"/>
                <a:gd name="connsiteX1" fmla="*/ 235256 w 244723"/>
                <a:gd name="connsiteY1" fmla="*/ 505111 h 505132"/>
                <a:gd name="connsiteX2" fmla="*/ 201637 w 244723"/>
                <a:gd name="connsiteY2" fmla="*/ 233860 h 505132"/>
                <a:gd name="connsiteX3" fmla="*/ 9597 w 244723"/>
                <a:gd name="connsiteY3" fmla="*/ -22 h 505132"/>
                <a:gd name="connsiteX4" fmla="*/ 43216 w 244723"/>
                <a:gd name="connsiteY4" fmla="*/ 271228 h 505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4723" h="505132">
                  <a:moveTo>
                    <a:pt x="43216" y="271228"/>
                  </a:moveTo>
                  <a:cubicBezTo>
                    <a:pt x="94128" y="400988"/>
                    <a:pt x="173701" y="495073"/>
                    <a:pt x="235256" y="505111"/>
                  </a:cubicBezTo>
                  <a:cubicBezTo>
                    <a:pt x="254847" y="444645"/>
                    <a:pt x="243963" y="341731"/>
                    <a:pt x="201637" y="233860"/>
                  </a:cubicBezTo>
                  <a:cubicBezTo>
                    <a:pt x="150724" y="104100"/>
                    <a:pt x="71151" y="10136"/>
                    <a:pt x="9597" y="-22"/>
                  </a:cubicBezTo>
                  <a:cubicBezTo>
                    <a:pt x="-10357" y="60081"/>
                    <a:pt x="527" y="163478"/>
                    <a:pt x="43216" y="271228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120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AD4429A0-5571-DD79-54EE-7C02BD192668}"/>
                </a:ext>
              </a:extLst>
            </p:cNvPr>
            <p:cNvSpPr/>
            <p:nvPr/>
          </p:nvSpPr>
          <p:spPr>
            <a:xfrm>
              <a:off x="2904430" y="4964866"/>
              <a:ext cx="315210" cy="559840"/>
            </a:xfrm>
            <a:custGeom>
              <a:avLst/>
              <a:gdLst>
                <a:gd name="connsiteX0" fmla="*/ 265846 w 315210"/>
                <a:gd name="connsiteY0" fmla="*/ 3642 h 559840"/>
                <a:gd name="connsiteX1" fmla="*/ 43089 w 315210"/>
                <a:gd name="connsiteY1" fmla="*/ 235105 h 559840"/>
                <a:gd name="connsiteX2" fmla="*/ 49256 w 315210"/>
                <a:gd name="connsiteY2" fmla="*/ 556180 h 559840"/>
                <a:gd name="connsiteX3" fmla="*/ 272013 w 315210"/>
                <a:gd name="connsiteY3" fmla="*/ 324837 h 559840"/>
                <a:gd name="connsiteX4" fmla="*/ 265846 w 315210"/>
                <a:gd name="connsiteY4" fmla="*/ 3642 h 559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5210" h="559840">
                  <a:moveTo>
                    <a:pt x="265846" y="3642"/>
                  </a:moveTo>
                  <a:cubicBezTo>
                    <a:pt x="202719" y="-21149"/>
                    <a:pt x="102950" y="82489"/>
                    <a:pt x="43089" y="235105"/>
                  </a:cubicBezTo>
                  <a:cubicBezTo>
                    <a:pt x="-16773" y="387722"/>
                    <a:pt x="-13991" y="531510"/>
                    <a:pt x="49256" y="556180"/>
                  </a:cubicBezTo>
                  <a:cubicBezTo>
                    <a:pt x="112504" y="580850"/>
                    <a:pt x="212152" y="477453"/>
                    <a:pt x="272013" y="324837"/>
                  </a:cubicBezTo>
                  <a:cubicBezTo>
                    <a:pt x="331874" y="172221"/>
                    <a:pt x="329093" y="28432"/>
                    <a:pt x="265846" y="3642"/>
                  </a:cubicBezTo>
                  <a:close/>
                </a:path>
              </a:pathLst>
            </a:custGeom>
            <a:solidFill>
              <a:srgbClr val="655353"/>
            </a:solidFill>
            <a:ln w="120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7B37E320-ACD1-BE8A-7F10-499CC3C3D403}"/>
                </a:ext>
              </a:extLst>
            </p:cNvPr>
            <p:cNvSpPr/>
            <p:nvPr/>
          </p:nvSpPr>
          <p:spPr>
            <a:xfrm>
              <a:off x="2904540" y="4966111"/>
              <a:ext cx="244486" cy="505133"/>
            </a:xfrm>
            <a:custGeom>
              <a:avLst/>
              <a:gdLst>
                <a:gd name="connsiteX0" fmla="*/ 201399 w 244486"/>
                <a:gd name="connsiteY0" fmla="*/ 271228 h 505133"/>
                <a:gd name="connsiteX1" fmla="*/ 9359 w 244486"/>
                <a:gd name="connsiteY1" fmla="*/ 505111 h 505133"/>
                <a:gd name="connsiteX2" fmla="*/ 42979 w 244486"/>
                <a:gd name="connsiteY2" fmla="*/ 233860 h 505133"/>
                <a:gd name="connsiteX3" fmla="*/ 235019 w 244486"/>
                <a:gd name="connsiteY3" fmla="*/ -22 h 505133"/>
                <a:gd name="connsiteX4" fmla="*/ 201399 w 244486"/>
                <a:gd name="connsiteY4" fmla="*/ 271228 h 505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4486" h="505133">
                  <a:moveTo>
                    <a:pt x="201399" y="271228"/>
                  </a:moveTo>
                  <a:cubicBezTo>
                    <a:pt x="150608" y="400988"/>
                    <a:pt x="70914" y="494953"/>
                    <a:pt x="9359" y="505111"/>
                  </a:cubicBezTo>
                  <a:cubicBezTo>
                    <a:pt x="-10232" y="444645"/>
                    <a:pt x="652" y="341732"/>
                    <a:pt x="42979" y="233860"/>
                  </a:cubicBezTo>
                  <a:cubicBezTo>
                    <a:pt x="93891" y="104100"/>
                    <a:pt x="173464" y="10015"/>
                    <a:pt x="235019" y="-22"/>
                  </a:cubicBezTo>
                  <a:cubicBezTo>
                    <a:pt x="254610" y="60081"/>
                    <a:pt x="243726" y="163357"/>
                    <a:pt x="201399" y="271228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120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0D510088-C509-A6D4-1AD6-66CB11193085}"/>
                </a:ext>
              </a:extLst>
            </p:cNvPr>
            <p:cNvSpPr/>
            <p:nvPr/>
          </p:nvSpPr>
          <p:spPr>
            <a:xfrm>
              <a:off x="2900531" y="5181612"/>
              <a:ext cx="275967" cy="253231"/>
            </a:xfrm>
            <a:custGeom>
              <a:avLst/>
              <a:gdLst>
                <a:gd name="connsiteX0" fmla="*/ 275967 w 275967"/>
                <a:gd name="connsiteY0" fmla="*/ 126616 h 253231"/>
                <a:gd name="connsiteX1" fmla="*/ 137983 w 275967"/>
                <a:gd name="connsiteY1" fmla="*/ 253232 h 253231"/>
                <a:gd name="connsiteX2" fmla="*/ 0 w 275967"/>
                <a:gd name="connsiteY2" fmla="*/ 126616 h 253231"/>
                <a:gd name="connsiteX3" fmla="*/ 137983 w 275967"/>
                <a:gd name="connsiteY3" fmla="*/ 0 h 253231"/>
                <a:gd name="connsiteX4" fmla="*/ 275967 w 275967"/>
                <a:gd name="connsiteY4" fmla="*/ 126616 h 253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5967" h="253231">
                  <a:moveTo>
                    <a:pt x="275967" y="126616"/>
                  </a:moveTo>
                  <a:cubicBezTo>
                    <a:pt x="275967" y="196544"/>
                    <a:pt x="214190" y="253232"/>
                    <a:pt x="137983" y="253232"/>
                  </a:cubicBezTo>
                  <a:cubicBezTo>
                    <a:pt x="61777" y="253232"/>
                    <a:pt x="0" y="196544"/>
                    <a:pt x="0" y="126616"/>
                  </a:cubicBezTo>
                  <a:cubicBezTo>
                    <a:pt x="0" y="56688"/>
                    <a:pt x="61777" y="0"/>
                    <a:pt x="137983" y="0"/>
                  </a:cubicBezTo>
                  <a:cubicBezTo>
                    <a:pt x="214190" y="0"/>
                    <a:pt x="275967" y="56688"/>
                    <a:pt x="275967" y="126616"/>
                  </a:cubicBezTo>
                  <a:close/>
                </a:path>
              </a:pathLst>
            </a:custGeom>
            <a:solidFill>
              <a:srgbClr val="000000"/>
            </a:solidFill>
            <a:ln w="120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45B45EF5-BF14-9AEE-BA80-3F61A630F5CB}"/>
                </a:ext>
              </a:extLst>
            </p:cNvPr>
            <p:cNvSpPr/>
            <p:nvPr/>
          </p:nvSpPr>
          <p:spPr>
            <a:xfrm>
              <a:off x="1961009" y="5196003"/>
              <a:ext cx="315149" cy="289269"/>
            </a:xfrm>
            <a:custGeom>
              <a:avLst/>
              <a:gdLst>
                <a:gd name="connsiteX0" fmla="*/ 315149 w 315149"/>
                <a:gd name="connsiteY0" fmla="*/ 144635 h 289269"/>
                <a:gd name="connsiteX1" fmla="*/ 157574 w 315149"/>
                <a:gd name="connsiteY1" fmla="*/ 289269 h 289269"/>
                <a:gd name="connsiteX2" fmla="*/ 0 w 315149"/>
                <a:gd name="connsiteY2" fmla="*/ 144635 h 289269"/>
                <a:gd name="connsiteX3" fmla="*/ 157574 w 315149"/>
                <a:gd name="connsiteY3" fmla="*/ 0 h 289269"/>
                <a:gd name="connsiteX4" fmla="*/ 315149 w 315149"/>
                <a:gd name="connsiteY4" fmla="*/ 144635 h 28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5149" h="289269">
                  <a:moveTo>
                    <a:pt x="315149" y="144635"/>
                  </a:moveTo>
                  <a:cubicBezTo>
                    <a:pt x="315149" y="224514"/>
                    <a:pt x="244600" y="289269"/>
                    <a:pt x="157574" y="289269"/>
                  </a:cubicBezTo>
                  <a:cubicBezTo>
                    <a:pt x="70548" y="289269"/>
                    <a:pt x="0" y="224514"/>
                    <a:pt x="0" y="144635"/>
                  </a:cubicBezTo>
                  <a:cubicBezTo>
                    <a:pt x="0" y="64755"/>
                    <a:pt x="70549" y="0"/>
                    <a:pt x="157574" y="0"/>
                  </a:cubicBezTo>
                  <a:cubicBezTo>
                    <a:pt x="244601" y="0"/>
                    <a:pt x="315149" y="64755"/>
                    <a:pt x="315149" y="144635"/>
                  </a:cubicBezTo>
                  <a:close/>
                </a:path>
              </a:pathLst>
            </a:custGeom>
            <a:solidFill>
              <a:srgbClr val="000000"/>
            </a:solidFill>
            <a:ln w="120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00A7C814-99BE-97A1-2D06-5B45D73F19EA}"/>
                </a:ext>
              </a:extLst>
            </p:cNvPr>
            <p:cNvSpPr/>
            <p:nvPr/>
          </p:nvSpPr>
          <p:spPr>
            <a:xfrm>
              <a:off x="2931127" y="3607198"/>
              <a:ext cx="383959" cy="436445"/>
            </a:xfrm>
            <a:custGeom>
              <a:avLst/>
              <a:gdLst>
                <a:gd name="connsiteX0" fmla="*/ 377254 w 383959"/>
                <a:gd name="connsiteY0" fmla="*/ 362411 h 436445"/>
                <a:gd name="connsiteX1" fmla="*/ 368667 w 383959"/>
                <a:gd name="connsiteY1" fmla="*/ 364104 h 436445"/>
                <a:gd name="connsiteX2" fmla="*/ 346779 w 383959"/>
                <a:gd name="connsiteY2" fmla="*/ 342215 h 436445"/>
                <a:gd name="connsiteX3" fmla="*/ 368667 w 383959"/>
                <a:gd name="connsiteY3" fmla="*/ 320327 h 436445"/>
                <a:gd name="connsiteX4" fmla="*/ 370844 w 383959"/>
                <a:gd name="connsiteY4" fmla="*/ 320327 h 436445"/>
                <a:gd name="connsiteX5" fmla="*/ 349802 w 383959"/>
                <a:gd name="connsiteY5" fmla="*/ 199395 h 436445"/>
                <a:gd name="connsiteX6" fmla="*/ 325616 w 383959"/>
                <a:gd name="connsiteY6" fmla="*/ 112686 h 436445"/>
                <a:gd name="connsiteX7" fmla="*/ 326583 w 383959"/>
                <a:gd name="connsiteY7" fmla="*/ 86323 h 436445"/>
                <a:gd name="connsiteX8" fmla="*/ 291150 w 383959"/>
                <a:gd name="connsiteY8" fmla="*/ 49439 h 436445"/>
                <a:gd name="connsiteX9" fmla="*/ 289336 w 383959"/>
                <a:gd name="connsiteY9" fmla="*/ 49439 h 436445"/>
                <a:gd name="connsiteX10" fmla="*/ 265150 w 383959"/>
                <a:gd name="connsiteY10" fmla="*/ 59234 h 436445"/>
                <a:gd name="connsiteX11" fmla="*/ 230563 w 383959"/>
                <a:gd name="connsiteY11" fmla="*/ 35048 h 436445"/>
                <a:gd name="connsiteX12" fmla="*/ 227419 w 383959"/>
                <a:gd name="connsiteY12" fmla="*/ 35048 h 436445"/>
                <a:gd name="connsiteX13" fmla="*/ 201177 w 383959"/>
                <a:gd name="connsiteY13" fmla="*/ 49560 h 436445"/>
                <a:gd name="connsiteX14" fmla="*/ 164897 w 383959"/>
                <a:gd name="connsiteY14" fmla="*/ 20657 h 436445"/>
                <a:gd name="connsiteX15" fmla="*/ 161632 w 383959"/>
                <a:gd name="connsiteY15" fmla="*/ 20657 h 436445"/>
                <a:gd name="connsiteX16" fmla="*/ 127892 w 383959"/>
                <a:gd name="connsiteY16" fmla="*/ 56937 h 436445"/>
                <a:gd name="connsiteX17" fmla="*/ 127892 w 383959"/>
                <a:gd name="connsiteY17" fmla="*/ 58751 h 436445"/>
                <a:gd name="connsiteX18" fmla="*/ 115799 w 383959"/>
                <a:gd name="connsiteY18" fmla="*/ 21141 h 436445"/>
                <a:gd name="connsiteX19" fmla="*/ 95240 w 383959"/>
                <a:gd name="connsiteY19" fmla="*/ 15578 h 436445"/>
                <a:gd name="connsiteX20" fmla="*/ 80728 w 383959"/>
                <a:gd name="connsiteY20" fmla="*/ 8806 h 436445"/>
                <a:gd name="connsiteX21" fmla="*/ 61258 w 383959"/>
                <a:gd name="connsiteY21" fmla="*/ 6871 h 436445"/>
                <a:gd name="connsiteX22" fmla="*/ 44811 w 383959"/>
                <a:gd name="connsiteY22" fmla="*/ -22 h 436445"/>
                <a:gd name="connsiteX23" fmla="*/ 39490 w 383959"/>
                <a:gd name="connsiteY23" fmla="*/ 18843 h 436445"/>
                <a:gd name="connsiteX24" fmla="*/ 41183 w 383959"/>
                <a:gd name="connsiteY24" fmla="*/ 29848 h 436445"/>
                <a:gd name="connsiteX25" fmla="*/ 64161 w 383959"/>
                <a:gd name="connsiteY25" fmla="*/ 103375 h 436445"/>
                <a:gd name="connsiteX26" fmla="*/ 64161 w 383959"/>
                <a:gd name="connsiteY26" fmla="*/ 108212 h 436445"/>
                <a:gd name="connsiteX27" fmla="*/ 64161 w 383959"/>
                <a:gd name="connsiteY27" fmla="*/ 111719 h 436445"/>
                <a:gd name="connsiteX28" fmla="*/ 71054 w 383959"/>
                <a:gd name="connsiteY28" fmla="*/ 160092 h 436445"/>
                <a:gd name="connsiteX29" fmla="*/ 71054 w 383959"/>
                <a:gd name="connsiteY29" fmla="*/ 160092 h 436445"/>
                <a:gd name="connsiteX30" fmla="*/ 61984 w 383959"/>
                <a:gd name="connsiteY30" fmla="*/ 150296 h 436445"/>
                <a:gd name="connsiteX31" fmla="*/ 43118 w 383959"/>
                <a:gd name="connsiteY31" fmla="*/ 143524 h 436445"/>
                <a:gd name="connsiteX32" fmla="*/ 41062 w 383959"/>
                <a:gd name="connsiteY32" fmla="*/ 143524 h 436445"/>
                <a:gd name="connsiteX33" fmla="*/ 26188 w 383959"/>
                <a:gd name="connsiteY33" fmla="*/ 146789 h 436445"/>
                <a:gd name="connsiteX34" fmla="*/ 20746 w 383959"/>
                <a:gd name="connsiteY34" fmla="*/ 149933 h 436445"/>
                <a:gd name="connsiteX35" fmla="*/ 19295 w 383959"/>
                <a:gd name="connsiteY35" fmla="*/ 151143 h 436445"/>
                <a:gd name="connsiteX36" fmla="*/ 16392 w 383959"/>
                <a:gd name="connsiteY36" fmla="*/ 153561 h 436445"/>
                <a:gd name="connsiteX37" fmla="*/ 7322 w 383959"/>
                <a:gd name="connsiteY37" fmla="*/ 168436 h 436445"/>
                <a:gd name="connsiteX38" fmla="*/ 5629 w 383959"/>
                <a:gd name="connsiteY38" fmla="*/ 176418 h 436445"/>
                <a:gd name="connsiteX39" fmla="*/ 2606 w 383959"/>
                <a:gd name="connsiteY39" fmla="*/ 202902 h 436445"/>
                <a:gd name="connsiteX40" fmla="*/ -54 w 383959"/>
                <a:gd name="connsiteY40" fmla="*/ 229870 h 436445"/>
                <a:gd name="connsiteX41" fmla="*/ -54 w 383959"/>
                <a:gd name="connsiteY41" fmla="*/ 230837 h 436445"/>
                <a:gd name="connsiteX42" fmla="*/ 12039 w 383959"/>
                <a:gd name="connsiteY42" fmla="*/ 258047 h 436445"/>
                <a:gd name="connsiteX43" fmla="*/ 75044 w 383959"/>
                <a:gd name="connsiteY43" fmla="*/ 323713 h 436445"/>
                <a:gd name="connsiteX44" fmla="*/ 96087 w 383959"/>
                <a:gd name="connsiteY44" fmla="*/ 358904 h 436445"/>
                <a:gd name="connsiteX45" fmla="*/ 114347 w 383959"/>
                <a:gd name="connsiteY45" fmla="*/ 348383 h 436445"/>
                <a:gd name="connsiteX46" fmla="*/ 144339 w 383959"/>
                <a:gd name="connsiteY46" fmla="*/ 356243 h 436445"/>
                <a:gd name="connsiteX47" fmla="*/ 146878 w 383959"/>
                <a:gd name="connsiteY47" fmla="*/ 370151 h 436445"/>
                <a:gd name="connsiteX48" fmla="*/ 154231 w 383959"/>
                <a:gd name="connsiteY48" fmla="*/ 401279 h 436445"/>
                <a:gd name="connsiteX49" fmla="*/ 144701 w 383959"/>
                <a:gd name="connsiteY49" fmla="*/ 409816 h 436445"/>
                <a:gd name="connsiteX50" fmla="*/ 147120 w 383959"/>
                <a:gd name="connsiteY50" fmla="*/ 413565 h 436445"/>
                <a:gd name="connsiteX51" fmla="*/ 172395 w 383959"/>
                <a:gd name="connsiteY51" fmla="*/ 434970 h 436445"/>
                <a:gd name="connsiteX52" fmla="*/ 196581 w 383959"/>
                <a:gd name="connsiteY52" fmla="*/ 436421 h 436445"/>
                <a:gd name="connsiteX53" fmla="*/ 196581 w 383959"/>
                <a:gd name="connsiteY53" fmla="*/ 436421 h 436445"/>
                <a:gd name="connsiteX54" fmla="*/ 373626 w 383959"/>
                <a:gd name="connsiteY54" fmla="*/ 406793 h 436445"/>
                <a:gd name="connsiteX55" fmla="*/ 383905 w 383959"/>
                <a:gd name="connsiteY55" fmla="*/ 403891 h 436445"/>
                <a:gd name="connsiteX56" fmla="*/ 382333 w 383959"/>
                <a:gd name="connsiteY56" fmla="*/ 393370 h 436445"/>
                <a:gd name="connsiteX57" fmla="*/ 377254 w 383959"/>
                <a:gd name="connsiteY57" fmla="*/ 362411 h 436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383959" h="436445">
                  <a:moveTo>
                    <a:pt x="377254" y="362411"/>
                  </a:moveTo>
                  <a:cubicBezTo>
                    <a:pt x="374521" y="363511"/>
                    <a:pt x="371606" y="364092"/>
                    <a:pt x="368667" y="364104"/>
                  </a:cubicBezTo>
                  <a:cubicBezTo>
                    <a:pt x="356574" y="364104"/>
                    <a:pt x="346779" y="354309"/>
                    <a:pt x="346779" y="342215"/>
                  </a:cubicBezTo>
                  <a:cubicBezTo>
                    <a:pt x="346779" y="330122"/>
                    <a:pt x="356574" y="320327"/>
                    <a:pt x="368667" y="320327"/>
                  </a:cubicBezTo>
                  <a:lnTo>
                    <a:pt x="370844" y="320327"/>
                  </a:lnTo>
                  <a:cubicBezTo>
                    <a:pt x="364072" y="276670"/>
                    <a:pt x="355486" y="224911"/>
                    <a:pt x="349802" y="199395"/>
                  </a:cubicBezTo>
                  <a:cubicBezTo>
                    <a:pt x="345570" y="180287"/>
                    <a:pt x="331783" y="133849"/>
                    <a:pt x="325616" y="112686"/>
                  </a:cubicBezTo>
                  <a:lnTo>
                    <a:pt x="326583" y="86323"/>
                  </a:lnTo>
                  <a:cubicBezTo>
                    <a:pt x="326922" y="66381"/>
                    <a:pt x="311092" y="49898"/>
                    <a:pt x="291150" y="49439"/>
                  </a:cubicBezTo>
                  <a:lnTo>
                    <a:pt x="289336" y="49439"/>
                  </a:lnTo>
                  <a:cubicBezTo>
                    <a:pt x="280339" y="49596"/>
                    <a:pt x="271716" y="53079"/>
                    <a:pt x="265150" y="59234"/>
                  </a:cubicBezTo>
                  <a:cubicBezTo>
                    <a:pt x="259974" y="44602"/>
                    <a:pt x="246079" y="34891"/>
                    <a:pt x="230563" y="35048"/>
                  </a:cubicBezTo>
                  <a:lnTo>
                    <a:pt x="227419" y="35048"/>
                  </a:lnTo>
                  <a:cubicBezTo>
                    <a:pt x="217006" y="35955"/>
                    <a:pt x="207477" y="41228"/>
                    <a:pt x="201177" y="49560"/>
                  </a:cubicBezTo>
                  <a:cubicBezTo>
                    <a:pt x="197331" y="32629"/>
                    <a:pt x="182263" y="20621"/>
                    <a:pt x="164897" y="20657"/>
                  </a:cubicBezTo>
                  <a:lnTo>
                    <a:pt x="161632" y="20657"/>
                  </a:lnTo>
                  <a:cubicBezTo>
                    <a:pt x="142597" y="21987"/>
                    <a:pt x="127843" y="37854"/>
                    <a:pt x="127892" y="56937"/>
                  </a:cubicBezTo>
                  <a:cubicBezTo>
                    <a:pt x="127892" y="57541"/>
                    <a:pt x="127892" y="58146"/>
                    <a:pt x="127892" y="58751"/>
                  </a:cubicBezTo>
                  <a:lnTo>
                    <a:pt x="115799" y="21141"/>
                  </a:lnTo>
                  <a:cubicBezTo>
                    <a:pt x="108446" y="23438"/>
                    <a:pt x="100428" y="21262"/>
                    <a:pt x="95240" y="15578"/>
                  </a:cubicBezTo>
                  <a:cubicBezTo>
                    <a:pt x="91032" y="12168"/>
                    <a:pt x="86049" y="9846"/>
                    <a:pt x="80728" y="8806"/>
                  </a:cubicBezTo>
                  <a:cubicBezTo>
                    <a:pt x="74391" y="7113"/>
                    <a:pt x="67813" y="6460"/>
                    <a:pt x="61258" y="6871"/>
                  </a:cubicBezTo>
                  <a:cubicBezTo>
                    <a:pt x="54970" y="7451"/>
                    <a:pt x="48802" y="4863"/>
                    <a:pt x="44811" y="-22"/>
                  </a:cubicBezTo>
                  <a:cubicBezTo>
                    <a:pt x="41389" y="5674"/>
                    <a:pt x="39551" y="12192"/>
                    <a:pt x="39490" y="18843"/>
                  </a:cubicBezTo>
                  <a:cubicBezTo>
                    <a:pt x="39515" y="22580"/>
                    <a:pt x="40083" y="26280"/>
                    <a:pt x="41183" y="29848"/>
                  </a:cubicBezTo>
                  <a:lnTo>
                    <a:pt x="64161" y="103375"/>
                  </a:lnTo>
                  <a:cubicBezTo>
                    <a:pt x="64052" y="104983"/>
                    <a:pt x="64052" y="106603"/>
                    <a:pt x="64161" y="108212"/>
                  </a:cubicBezTo>
                  <a:cubicBezTo>
                    <a:pt x="64040" y="109373"/>
                    <a:pt x="64040" y="110558"/>
                    <a:pt x="64161" y="111719"/>
                  </a:cubicBezTo>
                  <a:cubicBezTo>
                    <a:pt x="67486" y="127682"/>
                    <a:pt x="69784" y="143839"/>
                    <a:pt x="71054" y="160092"/>
                  </a:cubicBezTo>
                  <a:lnTo>
                    <a:pt x="71054" y="160092"/>
                  </a:lnTo>
                  <a:cubicBezTo>
                    <a:pt x="68720" y="156246"/>
                    <a:pt x="65636" y="152920"/>
                    <a:pt x="61984" y="150296"/>
                  </a:cubicBezTo>
                  <a:cubicBezTo>
                    <a:pt x="56493" y="146233"/>
                    <a:pt x="49939" y="143875"/>
                    <a:pt x="43118" y="143524"/>
                  </a:cubicBezTo>
                  <a:lnTo>
                    <a:pt x="41062" y="143524"/>
                  </a:lnTo>
                  <a:cubicBezTo>
                    <a:pt x="35935" y="143548"/>
                    <a:pt x="30856" y="144661"/>
                    <a:pt x="26188" y="146789"/>
                  </a:cubicBezTo>
                  <a:cubicBezTo>
                    <a:pt x="24289" y="147696"/>
                    <a:pt x="22475" y="148748"/>
                    <a:pt x="20746" y="149933"/>
                  </a:cubicBezTo>
                  <a:lnTo>
                    <a:pt x="19295" y="151143"/>
                  </a:lnTo>
                  <a:cubicBezTo>
                    <a:pt x="18279" y="151880"/>
                    <a:pt x="17299" y="152691"/>
                    <a:pt x="16392" y="153561"/>
                  </a:cubicBezTo>
                  <a:cubicBezTo>
                    <a:pt x="12208" y="157709"/>
                    <a:pt x="9088" y="162813"/>
                    <a:pt x="7322" y="168436"/>
                  </a:cubicBezTo>
                  <a:cubicBezTo>
                    <a:pt x="6500" y="171036"/>
                    <a:pt x="5932" y="173709"/>
                    <a:pt x="5629" y="176418"/>
                  </a:cubicBezTo>
                  <a:lnTo>
                    <a:pt x="2606" y="202902"/>
                  </a:lnTo>
                  <a:lnTo>
                    <a:pt x="-54" y="229870"/>
                  </a:lnTo>
                  <a:lnTo>
                    <a:pt x="-54" y="230837"/>
                  </a:lnTo>
                  <a:cubicBezTo>
                    <a:pt x="635" y="241056"/>
                    <a:pt x="4916" y="250694"/>
                    <a:pt x="12039" y="258047"/>
                  </a:cubicBezTo>
                  <a:lnTo>
                    <a:pt x="75044" y="323713"/>
                  </a:lnTo>
                  <a:cubicBezTo>
                    <a:pt x="81079" y="336000"/>
                    <a:pt x="88117" y="347778"/>
                    <a:pt x="96087" y="358904"/>
                  </a:cubicBezTo>
                  <a:cubicBezTo>
                    <a:pt x="102375" y="355760"/>
                    <a:pt x="108180" y="351890"/>
                    <a:pt x="114347" y="348383"/>
                  </a:cubicBezTo>
                  <a:cubicBezTo>
                    <a:pt x="124820" y="342397"/>
                    <a:pt x="138159" y="345892"/>
                    <a:pt x="144339" y="356243"/>
                  </a:cubicBezTo>
                  <a:cubicBezTo>
                    <a:pt x="146769" y="360440"/>
                    <a:pt x="147676" y="365362"/>
                    <a:pt x="146878" y="370151"/>
                  </a:cubicBezTo>
                  <a:cubicBezTo>
                    <a:pt x="157508" y="376717"/>
                    <a:pt x="160797" y="390649"/>
                    <a:pt x="154231" y="401279"/>
                  </a:cubicBezTo>
                  <a:cubicBezTo>
                    <a:pt x="151945" y="404979"/>
                    <a:pt x="148632" y="407942"/>
                    <a:pt x="144701" y="409816"/>
                  </a:cubicBezTo>
                  <a:lnTo>
                    <a:pt x="147120" y="413565"/>
                  </a:lnTo>
                  <a:cubicBezTo>
                    <a:pt x="151812" y="424207"/>
                    <a:pt x="161124" y="432092"/>
                    <a:pt x="172395" y="434970"/>
                  </a:cubicBezTo>
                  <a:cubicBezTo>
                    <a:pt x="180413" y="435974"/>
                    <a:pt x="188491" y="436458"/>
                    <a:pt x="196581" y="436421"/>
                  </a:cubicBezTo>
                  <a:lnTo>
                    <a:pt x="196581" y="436421"/>
                  </a:lnTo>
                  <a:cubicBezTo>
                    <a:pt x="266601" y="436421"/>
                    <a:pt x="369272" y="408002"/>
                    <a:pt x="373626" y="406793"/>
                  </a:cubicBezTo>
                  <a:lnTo>
                    <a:pt x="383905" y="403891"/>
                  </a:lnTo>
                  <a:lnTo>
                    <a:pt x="382333" y="393370"/>
                  </a:lnTo>
                  <a:cubicBezTo>
                    <a:pt x="381365" y="392765"/>
                    <a:pt x="379551" y="380430"/>
                    <a:pt x="377254" y="362411"/>
                  </a:cubicBezTo>
                  <a:close/>
                </a:path>
              </a:pathLst>
            </a:custGeom>
            <a:solidFill>
              <a:srgbClr val="8C675E"/>
            </a:solidFill>
            <a:ln w="120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2BB86E36-D13E-BB66-6C94-1B3F96A085D6}"/>
                </a:ext>
              </a:extLst>
            </p:cNvPr>
            <p:cNvSpPr/>
            <p:nvPr/>
          </p:nvSpPr>
          <p:spPr>
            <a:xfrm>
              <a:off x="1782876" y="5163438"/>
              <a:ext cx="206719" cy="227652"/>
            </a:xfrm>
            <a:custGeom>
              <a:avLst/>
              <a:gdLst>
                <a:gd name="connsiteX0" fmla="*/ -54 w 206719"/>
                <a:gd name="connsiteY0" fmla="*/ 224945 h 227652"/>
                <a:gd name="connsiteX1" fmla="*/ 4299 w 206719"/>
                <a:gd name="connsiteY1" fmla="*/ 103408 h 227652"/>
                <a:gd name="connsiteX2" fmla="*/ 14941 w 206719"/>
                <a:gd name="connsiteY2" fmla="*/ 40645 h 227652"/>
                <a:gd name="connsiteX3" fmla="*/ 88468 w 206719"/>
                <a:gd name="connsiteY3" fmla="*/ 17305 h 227652"/>
                <a:gd name="connsiteX4" fmla="*/ 92785 w 206719"/>
                <a:gd name="connsiteY4" fmla="*/ 20945 h 227652"/>
                <a:gd name="connsiteX5" fmla="*/ 94394 w 206719"/>
                <a:gd name="connsiteY5" fmla="*/ 20449 h 227652"/>
                <a:gd name="connsiteX6" fmla="*/ 99473 w 206719"/>
                <a:gd name="connsiteY6" fmla="*/ 14161 h 227652"/>
                <a:gd name="connsiteX7" fmla="*/ 135027 w 206719"/>
                <a:gd name="connsiteY7" fmla="*/ 4849 h 227652"/>
                <a:gd name="connsiteX8" fmla="*/ 139259 w 206719"/>
                <a:gd name="connsiteY8" fmla="*/ 14644 h 227652"/>
                <a:gd name="connsiteX9" fmla="*/ 154134 w 206719"/>
                <a:gd name="connsiteY9" fmla="*/ 5817 h 227652"/>
                <a:gd name="connsiteX10" fmla="*/ 186181 w 206719"/>
                <a:gd name="connsiteY10" fmla="*/ 19603 h 227652"/>
                <a:gd name="connsiteX11" fmla="*/ 201298 w 206719"/>
                <a:gd name="connsiteY11" fmla="*/ 95911 h 227652"/>
                <a:gd name="connsiteX12" fmla="*/ 163204 w 206719"/>
                <a:gd name="connsiteY12" fmla="*/ 201122 h 227652"/>
                <a:gd name="connsiteX13" fmla="*/ 161269 w 206719"/>
                <a:gd name="connsiteY13" fmla="*/ 202573 h 227652"/>
                <a:gd name="connsiteX14" fmla="*/ 145911 w 206719"/>
                <a:gd name="connsiteY14" fmla="*/ 220834 h 227652"/>
                <a:gd name="connsiteX15" fmla="*/ -54 w 206719"/>
                <a:gd name="connsiteY15" fmla="*/ 224945 h 227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06719" h="227652">
                  <a:moveTo>
                    <a:pt x="-54" y="224945"/>
                  </a:moveTo>
                  <a:cubicBezTo>
                    <a:pt x="-54" y="224945"/>
                    <a:pt x="1155" y="133763"/>
                    <a:pt x="4299" y="103408"/>
                  </a:cubicBezTo>
                  <a:cubicBezTo>
                    <a:pt x="5871" y="87687"/>
                    <a:pt x="14941" y="40645"/>
                    <a:pt x="14941" y="40645"/>
                  </a:cubicBezTo>
                  <a:cubicBezTo>
                    <a:pt x="14941" y="40645"/>
                    <a:pt x="49165" y="28552"/>
                    <a:pt x="88468" y="17305"/>
                  </a:cubicBezTo>
                  <a:cubicBezTo>
                    <a:pt x="88649" y="19506"/>
                    <a:pt x="90584" y="21126"/>
                    <a:pt x="92785" y="20945"/>
                  </a:cubicBezTo>
                  <a:cubicBezTo>
                    <a:pt x="93354" y="20897"/>
                    <a:pt x="93898" y="20728"/>
                    <a:pt x="94394" y="20449"/>
                  </a:cubicBezTo>
                  <a:cubicBezTo>
                    <a:pt x="97332" y="19784"/>
                    <a:pt x="99436" y="17184"/>
                    <a:pt x="99473" y="14161"/>
                  </a:cubicBezTo>
                  <a:cubicBezTo>
                    <a:pt x="111566" y="10654"/>
                    <a:pt x="123659" y="7509"/>
                    <a:pt x="135027" y="4849"/>
                  </a:cubicBezTo>
                  <a:cubicBezTo>
                    <a:pt x="135027" y="6905"/>
                    <a:pt x="136236" y="12589"/>
                    <a:pt x="139259" y="14644"/>
                  </a:cubicBezTo>
                  <a:cubicBezTo>
                    <a:pt x="144580" y="18030"/>
                    <a:pt x="154376" y="8598"/>
                    <a:pt x="154134" y="5817"/>
                  </a:cubicBezTo>
                  <a:cubicBezTo>
                    <a:pt x="164413" y="-10872"/>
                    <a:pt x="186544" y="12831"/>
                    <a:pt x="186181" y="19603"/>
                  </a:cubicBezTo>
                  <a:cubicBezTo>
                    <a:pt x="182094" y="46026"/>
                    <a:pt x="187439" y="73043"/>
                    <a:pt x="201298" y="95911"/>
                  </a:cubicBezTo>
                  <a:cubicBezTo>
                    <a:pt x="219316" y="123967"/>
                    <a:pt x="188237" y="180563"/>
                    <a:pt x="163204" y="201122"/>
                  </a:cubicBezTo>
                  <a:lnTo>
                    <a:pt x="161269" y="202573"/>
                  </a:lnTo>
                  <a:cubicBezTo>
                    <a:pt x="156553" y="205596"/>
                    <a:pt x="154618" y="218536"/>
                    <a:pt x="145911" y="220834"/>
                  </a:cubicBezTo>
                  <a:cubicBezTo>
                    <a:pt x="98505" y="233169"/>
                    <a:pt x="-54" y="224945"/>
                    <a:pt x="-54" y="224945"/>
                  </a:cubicBezTo>
                  <a:close/>
                </a:path>
              </a:pathLst>
            </a:custGeom>
            <a:solidFill>
              <a:srgbClr val="F1BFBE"/>
            </a:solidFill>
            <a:ln w="120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5951AE2A-7E18-F473-0368-BA536E378D5D}"/>
                </a:ext>
              </a:extLst>
            </p:cNvPr>
            <p:cNvSpPr/>
            <p:nvPr/>
          </p:nvSpPr>
          <p:spPr>
            <a:xfrm>
              <a:off x="1794749" y="5175177"/>
              <a:ext cx="37428" cy="52993"/>
            </a:xfrm>
            <a:custGeom>
              <a:avLst/>
              <a:gdLst>
                <a:gd name="connsiteX0" fmla="*/ 20604 w 37428"/>
                <a:gd name="connsiteY0" fmla="*/ 52971 h 52993"/>
                <a:gd name="connsiteX1" fmla="*/ 4278 w 37428"/>
                <a:gd name="connsiteY1" fmla="*/ 39548 h 52993"/>
                <a:gd name="connsiteX2" fmla="*/ 167 w 37428"/>
                <a:gd name="connsiteY2" fmla="*/ 19352 h 52993"/>
                <a:gd name="connsiteX3" fmla="*/ 13953 w 37428"/>
                <a:gd name="connsiteY3" fmla="*/ 196 h 52993"/>
                <a:gd name="connsiteX4" fmla="*/ 32818 w 37428"/>
                <a:gd name="connsiteY4" fmla="*/ 12580 h 52993"/>
                <a:gd name="connsiteX5" fmla="*/ 37051 w 37428"/>
                <a:gd name="connsiteY5" fmla="*/ 32897 h 52993"/>
                <a:gd name="connsiteX6" fmla="*/ 23990 w 37428"/>
                <a:gd name="connsiteY6" fmla="*/ 52609 h 52993"/>
                <a:gd name="connsiteX7" fmla="*/ 20604 w 37428"/>
                <a:gd name="connsiteY7" fmla="*/ 52971 h 529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7428" h="52993">
                  <a:moveTo>
                    <a:pt x="20604" y="52971"/>
                  </a:moveTo>
                  <a:cubicBezTo>
                    <a:pt x="12683" y="52911"/>
                    <a:pt x="5875" y="47311"/>
                    <a:pt x="4278" y="39548"/>
                  </a:cubicBezTo>
                  <a:lnTo>
                    <a:pt x="167" y="19352"/>
                  </a:lnTo>
                  <a:cubicBezTo>
                    <a:pt x="-1321" y="10258"/>
                    <a:pt x="4859" y="1684"/>
                    <a:pt x="13953" y="196"/>
                  </a:cubicBezTo>
                  <a:cubicBezTo>
                    <a:pt x="22503" y="-1194"/>
                    <a:pt x="30702" y="4175"/>
                    <a:pt x="32818" y="12580"/>
                  </a:cubicBezTo>
                  <a:lnTo>
                    <a:pt x="37051" y="32897"/>
                  </a:lnTo>
                  <a:cubicBezTo>
                    <a:pt x="38841" y="41930"/>
                    <a:pt x="33012" y="50734"/>
                    <a:pt x="23990" y="52609"/>
                  </a:cubicBezTo>
                  <a:cubicBezTo>
                    <a:pt x="22878" y="52850"/>
                    <a:pt x="21741" y="52971"/>
                    <a:pt x="20604" y="52971"/>
                  </a:cubicBezTo>
                  <a:close/>
                </a:path>
              </a:pathLst>
            </a:custGeom>
            <a:solidFill>
              <a:srgbClr val="F6BFBA"/>
            </a:solidFill>
            <a:ln w="120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4B61D2CA-4BA2-5517-832D-2CC3D0202C5D}"/>
                </a:ext>
              </a:extLst>
            </p:cNvPr>
            <p:cNvSpPr/>
            <p:nvPr/>
          </p:nvSpPr>
          <p:spPr>
            <a:xfrm>
              <a:off x="1836546" y="5160122"/>
              <a:ext cx="35360" cy="70225"/>
            </a:xfrm>
            <a:custGeom>
              <a:avLst/>
              <a:gdLst>
                <a:gd name="connsiteX0" fmla="*/ 18594 w 35360"/>
                <a:gd name="connsiteY0" fmla="*/ 69719 h 70225"/>
                <a:gd name="connsiteX1" fmla="*/ 2026 w 35360"/>
                <a:gd name="connsiteY1" fmla="*/ 53877 h 70225"/>
                <a:gd name="connsiteX2" fmla="*/ -30 w 35360"/>
                <a:gd name="connsiteY2" fmla="*/ 17598 h 70225"/>
                <a:gd name="connsiteX3" fmla="*/ 15752 w 35360"/>
                <a:gd name="connsiteY3" fmla="*/ 2 h 70225"/>
                <a:gd name="connsiteX4" fmla="*/ 33347 w 35360"/>
                <a:gd name="connsiteY4" fmla="*/ 15784 h 70225"/>
                <a:gd name="connsiteX5" fmla="*/ 35282 w 35360"/>
                <a:gd name="connsiteY5" fmla="*/ 52668 h 70225"/>
                <a:gd name="connsiteX6" fmla="*/ 19561 w 35360"/>
                <a:gd name="connsiteY6" fmla="*/ 70203 h 70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360" h="70225">
                  <a:moveTo>
                    <a:pt x="18594" y="69719"/>
                  </a:moveTo>
                  <a:cubicBezTo>
                    <a:pt x="9717" y="69732"/>
                    <a:pt x="2413" y="62742"/>
                    <a:pt x="2026" y="53877"/>
                  </a:cubicBezTo>
                  <a:lnTo>
                    <a:pt x="-30" y="17598"/>
                  </a:lnTo>
                  <a:cubicBezTo>
                    <a:pt x="-526" y="8383"/>
                    <a:pt x="6537" y="498"/>
                    <a:pt x="15752" y="2"/>
                  </a:cubicBezTo>
                  <a:cubicBezTo>
                    <a:pt x="24967" y="-494"/>
                    <a:pt x="32852" y="6569"/>
                    <a:pt x="33347" y="15784"/>
                  </a:cubicBezTo>
                  <a:lnTo>
                    <a:pt x="35282" y="52668"/>
                  </a:lnTo>
                  <a:cubicBezTo>
                    <a:pt x="35766" y="61847"/>
                    <a:pt x="28740" y="69683"/>
                    <a:pt x="19561" y="70203"/>
                  </a:cubicBezTo>
                  <a:close/>
                </a:path>
              </a:pathLst>
            </a:custGeom>
            <a:solidFill>
              <a:srgbClr val="F6BFBA"/>
            </a:solidFill>
            <a:ln w="120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80A53050-3D1D-EE1F-8DAA-D5622D1C5209}"/>
                </a:ext>
              </a:extLst>
            </p:cNvPr>
            <p:cNvSpPr/>
            <p:nvPr/>
          </p:nvSpPr>
          <p:spPr>
            <a:xfrm>
              <a:off x="1882863" y="5144401"/>
              <a:ext cx="35481" cy="69742"/>
            </a:xfrm>
            <a:custGeom>
              <a:avLst/>
              <a:gdLst>
                <a:gd name="connsiteX0" fmla="*/ 18715 w 35481"/>
                <a:gd name="connsiteY0" fmla="*/ 69720 h 69742"/>
                <a:gd name="connsiteX1" fmla="*/ 2026 w 35481"/>
                <a:gd name="connsiteY1" fmla="*/ 53878 h 69742"/>
                <a:gd name="connsiteX2" fmla="*/ -30 w 35481"/>
                <a:gd name="connsiteY2" fmla="*/ 17598 h 69742"/>
                <a:gd name="connsiteX3" fmla="*/ 15752 w 35481"/>
                <a:gd name="connsiteY3" fmla="*/ 2 h 69742"/>
                <a:gd name="connsiteX4" fmla="*/ 33347 w 35481"/>
                <a:gd name="connsiteY4" fmla="*/ 15784 h 69742"/>
                <a:gd name="connsiteX5" fmla="*/ 35403 w 35481"/>
                <a:gd name="connsiteY5" fmla="*/ 52064 h 69742"/>
                <a:gd name="connsiteX6" fmla="*/ 19561 w 35481"/>
                <a:gd name="connsiteY6" fmla="*/ 69720 h 69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481" h="69742">
                  <a:moveTo>
                    <a:pt x="18715" y="69720"/>
                  </a:moveTo>
                  <a:cubicBezTo>
                    <a:pt x="9814" y="69732"/>
                    <a:pt x="2473" y="62766"/>
                    <a:pt x="2026" y="53878"/>
                  </a:cubicBezTo>
                  <a:lnTo>
                    <a:pt x="-30" y="17598"/>
                  </a:lnTo>
                  <a:cubicBezTo>
                    <a:pt x="-526" y="8383"/>
                    <a:pt x="6537" y="498"/>
                    <a:pt x="15752" y="2"/>
                  </a:cubicBezTo>
                  <a:cubicBezTo>
                    <a:pt x="24967" y="-493"/>
                    <a:pt x="32852" y="6569"/>
                    <a:pt x="33347" y="15784"/>
                  </a:cubicBezTo>
                  <a:lnTo>
                    <a:pt x="35403" y="52064"/>
                  </a:lnTo>
                  <a:cubicBezTo>
                    <a:pt x="35887" y="61303"/>
                    <a:pt x="28800" y="69200"/>
                    <a:pt x="19561" y="69720"/>
                  </a:cubicBezTo>
                  <a:close/>
                </a:path>
              </a:pathLst>
            </a:custGeom>
            <a:solidFill>
              <a:srgbClr val="F6BFBA"/>
            </a:solidFill>
            <a:ln w="120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20A1C7BE-D34A-A3CC-E79C-EF125F1AE4C1}"/>
                </a:ext>
              </a:extLst>
            </p:cNvPr>
            <p:cNvSpPr/>
            <p:nvPr/>
          </p:nvSpPr>
          <p:spPr>
            <a:xfrm>
              <a:off x="1930484" y="5145927"/>
              <a:ext cx="42447" cy="61685"/>
            </a:xfrm>
            <a:custGeom>
              <a:avLst/>
              <a:gdLst>
                <a:gd name="connsiteX0" fmla="*/ 16685 w 42447"/>
                <a:gd name="connsiteY0" fmla="*/ 61663 h 61685"/>
                <a:gd name="connsiteX1" fmla="*/ 11606 w 42447"/>
                <a:gd name="connsiteY1" fmla="*/ 60937 h 61685"/>
                <a:gd name="connsiteX2" fmla="*/ 722 w 42447"/>
                <a:gd name="connsiteY2" fmla="*/ 40016 h 61685"/>
                <a:gd name="connsiteX3" fmla="*/ 9792 w 42447"/>
                <a:gd name="connsiteY3" fmla="*/ 11597 h 61685"/>
                <a:gd name="connsiteX4" fmla="*/ 30774 w 42447"/>
                <a:gd name="connsiteY4" fmla="*/ 773 h 61685"/>
                <a:gd name="connsiteX5" fmla="*/ 41597 w 42447"/>
                <a:gd name="connsiteY5" fmla="*/ 21755 h 61685"/>
                <a:gd name="connsiteX6" fmla="*/ 32527 w 42447"/>
                <a:gd name="connsiteY6" fmla="*/ 50053 h 61685"/>
                <a:gd name="connsiteX7" fmla="*/ 16685 w 42447"/>
                <a:gd name="connsiteY7" fmla="*/ 61663 h 61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2447" h="61685">
                  <a:moveTo>
                    <a:pt x="16685" y="61663"/>
                  </a:moveTo>
                  <a:cubicBezTo>
                    <a:pt x="14968" y="61663"/>
                    <a:pt x="13263" y="61421"/>
                    <a:pt x="11606" y="60937"/>
                  </a:cubicBezTo>
                  <a:cubicBezTo>
                    <a:pt x="2826" y="58156"/>
                    <a:pt x="-2047" y="48796"/>
                    <a:pt x="722" y="40016"/>
                  </a:cubicBezTo>
                  <a:lnTo>
                    <a:pt x="9792" y="11597"/>
                  </a:lnTo>
                  <a:cubicBezTo>
                    <a:pt x="12598" y="2817"/>
                    <a:pt x="21994" y="-2032"/>
                    <a:pt x="30774" y="773"/>
                  </a:cubicBezTo>
                  <a:cubicBezTo>
                    <a:pt x="39553" y="3579"/>
                    <a:pt x="44403" y="12976"/>
                    <a:pt x="41597" y="21755"/>
                  </a:cubicBezTo>
                  <a:lnTo>
                    <a:pt x="32527" y="50053"/>
                  </a:lnTo>
                  <a:cubicBezTo>
                    <a:pt x="30326" y="56947"/>
                    <a:pt x="23929" y="61639"/>
                    <a:pt x="16685" y="61663"/>
                  </a:cubicBezTo>
                  <a:close/>
                </a:path>
              </a:pathLst>
            </a:custGeom>
            <a:solidFill>
              <a:srgbClr val="F6BFBA"/>
            </a:solidFill>
            <a:ln w="120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F0C708E9-42B8-EAB7-F9F6-A7191621959F}"/>
                </a:ext>
              </a:extLst>
            </p:cNvPr>
            <p:cNvSpPr/>
            <p:nvPr/>
          </p:nvSpPr>
          <p:spPr>
            <a:xfrm>
              <a:off x="1929170" y="5204889"/>
              <a:ext cx="93114" cy="127962"/>
            </a:xfrm>
            <a:custGeom>
              <a:avLst/>
              <a:gdLst>
                <a:gd name="connsiteX0" fmla="*/ 7356 w 93114"/>
                <a:gd name="connsiteY0" fmla="*/ 95577 h 127962"/>
                <a:gd name="connsiteX1" fmla="*/ 32752 w 93114"/>
                <a:gd name="connsiteY1" fmla="*/ 63772 h 127962"/>
                <a:gd name="connsiteX2" fmla="*/ 59841 w 93114"/>
                <a:gd name="connsiteY2" fmla="*/ 33417 h 127962"/>
                <a:gd name="connsiteX3" fmla="*/ 55004 w 93114"/>
                <a:gd name="connsiteY3" fmla="*/ 48534 h 127962"/>
                <a:gd name="connsiteX4" fmla="*/ 55004 w 93114"/>
                <a:gd name="connsiteY4" fmla="*/ 33055 h 127962"/>
                <a:gd name="connsiteX5" fmla="*/ 55004 w 93114"/>
                <a:gd name="connsiteY5" fmla="*/ 25436 h 127962"/>
                <a:gd name="connsiteX6" fmla="*/ 55608 w 93114"/>
                <a:gd name="connsiteY6" fmla="*/ 21808 h 127962"/>
                <a:gd name="connsiteX7" fmla="*/ 55608 w 93114"/>
                <a:gd name="connsiteY7" fmla="*/ 20478 h 127962"/>
                <a:gd name="connsiteX8" fmla="*/ 55608 w 93114"/>
                <a:gd name="connsiteY8" fmla="*/ 20478 h 127962"/>
                <a:gd name="connsiteX9" fmla="*/ 55608 w 93114"/>
                <a:gd name="connsiteY9" fmla="*/ 20478 h 127962"/>
                <a:gd name="connsiteX10" fmla="*/ 55608 w 93114"/>
                <a:gd name="connsiteY10" fmla="*/ 21929 h 127962"/>
                <a:gd name="connsiteX11" fmla="*/ 56939 w 93114"/>
                <a:gd name="connsiteY11" fmla="*/ 24469 h 127962"/>
                <a:gd name="connsiteX12" fmla="*/ 61292 w 93114"/>
                <a:gd name="connsiteY12" fmla="*/ 28822 h 127962"/>
                <a:gd name="connsiteX13" fmla="*/ 77860 w 93114"/>
                <a:gd name="connsiteY13" fmla="*/ 29548 h 127962"/>
                <a:gd name="connsiteX14" fmla="*/ 84390 w 93114"/>
                <a:gd name="connsiteY14" fmla="*/ 22654 h 127962"/>
                <a:gd name="connsiteX15" fmla="*/ 85599 w 93114"/>
                <a:gd name="connsiteY15" fmla="*/ 18422 h 127962"/>
                <a:gd name="connsiteX16" fmla="*/ 85599 w 93114"/>
                <a:gd name="connsiteY16" fmla="*/ 17213 h 127962"/>
                <a:gd name="connsiteX17" fmla="*/ 68270 w 93114"/>
                <a:gd name="connsiteY17" fmla="*/ 30866 h 127962"/>
                <a:gd name="connsiteX18" fmla="*/ 54520 w 93114"/>
                <a:gd name="connsiteY18" fmla="*/ 16003 h 127962"/>
                <a:gd name="connsiteX19" fmla="*/ 54520 w 93114"/>
                <a:gd name="connsiteY19" fmla="*/ 13584 h 127962"/>
                <a:gd name="connsiteX20" fmla="*/ 55850 w 93114"/>
                <a:gd name="connsiteY20" fmla="*/ 9110 h 127962"/>
                <a:gd name="connsiteX21" fmla="*/ 62380 w 93114"/>
                <a:gd name="connsiteY21" fmla="*/ 2096 h 127962"/>
                <a:gd name="connsiteX22" fmla="*/ 71692 w 93114"/>
                <a:gd name="connsiteY22" fmla="*/ 40 h 127962"/>
                <a:gd name="connsiteX23" fmla="*/ 79069 w 93114"/>
                <a:gd name="connsiteY23" fmla="*/ 2701 h 127962"/>
                <a:gd name="connsiteX24" fmla="*/ 83544 w 93114"/>
                <a:gd name="connsiteY24" fmla="*/ 7296 h 127962"/>
                <a:gd name="connsiteX25" fmla="*/ 84874 w 93114"/>
                <a:gd name="connsiteY25" fmla="*/ 10078 h 127962"/>
                <a:gd name="connsiteX26" fmla="*/ 84874 w 93114"/>
                <a:gd name="connsiteY26" fmla="*/ 11650 h 127962"/>
                <a:gd name="connsiteX27" fmla="*/ 84874 w 93114"/>
                <a:gd name="connsiteY27" fmla="*/ 12375 h 127962"/>
                <a:gd name="connsiteX28" fmla="*/ 84874 w 93114"/>
                <a:gd name="connsiteY28" fmla="*/ 13706 h 127962"/>
                <a:gd name="connsiteX29" fmla="*/ 85841 w 93114"/>
                <a:gd name="connsiteY29" fmla="*/ 16366 h 127962"/>
                <a:gd name="connsiteX30" fmla="*/ 87413 w 93114"/>
                <a:gd name="connsiteY30" fmla="*/ 20478 h 127962"/>
                <a:gd name="connsiteX31" fmla="*/ 89711 w 93114"/>
                <a:gd name="connsiteY31" fmla="*/ 28459 h 127962"/>
                <a:gd name="connsiteX32" fmla="*/ 92855 w 93114"/>
                <a:gd name="connsiteY32" fmla="*/ 44181 h 127962"/>
                <a:gd name="connsiteX33" fmla="*/ 89469 w 93114"/>
                <a:gd name="connsiteY33" fmla="*/ 57483 h 127962"/>
                <a:gd name="connsiteX34" fmla="*/ 88018 w 93114"/>
                <a:gd name="connsiteY34" fmla="*/ 59418 h 127962"/>
                <a:gd name="connsiteX35" fmla="*/ 62743 w 93114"/>
                <a:gd name="connsiteY35" fmla="*/ 91223 h 127962"/>
                <a:gd name="connsiteX36" fmla="*/ 35775 w 93114"/>
                <a:gd name="connsiteY36" fmla="*/ 121698 h 127962"/>
                <a:gd name="connsiteX37" fmla="*/ 6183 w 93114"/>
                <a:gd name="connsiteY37" fmla="*/ 121928 h 127962"/>
                <a:gd name="connsiteX38" fmla="*/ 3849 w 93114"/>
                <a:gd name="connsiteY38" fmla="*/ 94851 h 127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93114" h="127962">
                  <a:moveTo>
                    <a:pt x="7356" y="95577"/>
                  </a:moveTo>
                  <a:cubicBezTo>
                    <a:pt x="15338" y="84572"/>
                    <a:pt x="24045" y="74172"/>
                    <a:pt x="32752" y="63772"/>
                  </a:cubicBezTo>
                  <a:cubicBezTo>
                    <a:pt x="41459" y="53371"/>
                    <a:pt x="50650" y="43334"/>
                    <a:pt x="59841" y="33417"/>
                  </a:cubicBezTo>
                  <a:lnTo>
                    <a:pt x="55004" y="48534"/>
                  </a:lnTo>
                  <a:cubicBezTo>
                    <a:pt x="55004" y="43455"/>
                    <a:pt x="55004" y="38255"/>
                    <a:pt x="55004" y="33055"/>
                  </a:cubicBezTo>
                  <a:cubicBezTo>
                    <a:pt x="55004" y="30515"/>
                    <a:pt x="55004" y="27855"/>
                    <a:pt x="55004" y="25436"/>
                  </a:cubicBezTo>
                  <a:lnTo>
                    <a:pt x="55608" y="21808"/>
                  </a:lnTo>
                  <a:cubicBezTo>
                    <a:pt x="55524" y="21373"/>
                    <a:pt x="55524" y="20913"/>
                    <a:pt x="55608" y="20478"/>
                  </a:cubicBezTo>
                  <a:cubicBezTo>
                    <a:pt x="55608" y="20478"/>
                    <a:pt x="55608" y="20478"/>
                    <a:pt x="55608" y="20478"/>
                  </a:cubicBezTo>
                  <a:lnTo>
                    <a:pt x="55608" y="20478"/>
                  </a:lnTo>
                  <a:lnTo>
                    <a:pt x="55608" y="21929"/>
                  </a:lnTo>
                  <a:cubicBezTo>
                    <a:pt x="56007" y="22800"/>
                    <a:pt x="56443" y="23646"/>
                    <a:pt x="56939" y="24469"/>
                  </a:cubicBezTo>
                  <a:cubicBezTo>
                    <a:pt x="58075" y="26210"/>
                    <a:pt x="59551" y="27685"/>
                    <a:pt x="61292" y="28822"/>
                  </a:cubicBezTo>
                  <a:cubicBezTo>
                    <a:pt x="66226" y="32196"/>
                    <a:pt x="72648" y="32474"/>
                    <a:pt x="77860" y="29548"/>
                  </a:cubicBezTo>
                  <a:cubicBezTo>
                    <a:pt x="80665" y="27939"/>
                    <a:pt x="82927" y="25545"/>
                    <a:pt x="84390" y="22654"/>
                  </a:cubicBezTo>
                  <a:cubicBezTo>
                    <a:pt x="86325" y="17092"/>
                    <a:pt x="85358" y="18785"/>
                    <a:pt x="85599" y="18422"/>
                  </a:cubicBezTo>
                  <a:lnTo>
                    <a:pt x="85599" y="17213"/>
                  </a:lnTo>
                  <a:cubicBezTo>
                    <a:pt x="84584" y="25763"/>
                    <a:pt x="76832" y="31881"/>
                    <a:pt x="68270" y="30866"/>
                  </a:cubicBezTo>
                  <a:cubicBezTo>
                    <a:pt x="60663" y="29971"/>
                    <a:pt x="54822" y="23670"/>
                    <a:pt x="54520" y="16003"/>
                  </a:cubicBezTo>
                  <a:lnTo>
                    <a:pt x="54520" y="13584"/>
                  </a:lnTo>
                  <a:cubicBezTo>
                    <a:pt x="54520" y="13584"/>
                    <a:pt x="53794" y="14673"/>
                    <a:pt x="55850" y="9110"/>
                  </a:cubicBezTo>
                  <a:cubicBezTo>
                    <a:pt x="57229" y="6135"/>
                    <a:pt x="59514" y="3680"/>
                    <a:pt x="62380" y="2096"/>
                  </a:cubicBezTo>
                  <a:cubicBezTo>
                    <a:pt x="65198" y="476"/>
                    <a:pt x="68451" y="-250"/>
                    <a:pt x="71692" y="40"/>
                  </a:cubicBezTo>
                  <a:cubicBezTo>
                    <a:pt x="74341" y="246"/>
                    <a:pt x="76892" y="1165"/>
                    <a:pt x="79069" y="2701"/>
                  </a:cubicBezTo>
                  <a:cubicBezTo>
                    <a:pt x="80823" y="3958"/>
                    <a:pt x="82334" y="5506"/>
                    <a:pt x="83544" y="7296"/>
                  </a:cubicBezTo>
                  <a:cubicBezTo>
                    <a:pt x="84100" y="8167"/>
                    <a:pt x="84547" y="9098"/>
                    <a:pt x="84874" y="10078"/>
                  </a:cubicBezTo>
                  <a:lnTo>
                    <a:pt x="84874" y="11650"/>
                  </a:lnTo>
                  <a:lnTo>
                    <a:pt x="84874" y="12375"/>
                  </a:lnTo>
                  <a:lnTo>
                    <a:pt x="84874" y="13706"/>
                  </a:lnTo>
                  <a:lnTo>
                    <a:pt x="85841" y="16366"/>
                  </a:lnTo>
                  <a:lnTo>
                    <a:pt x="87413" y="20478"/>
                  </a:lnTo>
                  <a:cubicBezTo>
                    <a:pt x="88260" y="23138"/>
                    <a:pt x="89107" y="25799"/>
                    <a:pt x="89711" y="28459"/>
                  </a:cubicBezTo>
                  <a:cubicBezTo>
                    <a:pt x="91054" y="33635"/>
                    <a:pt x="92094" y="38884"/>
                    <a:pt x="92855" y="44181"/>
                  </a:cubicBezTo>
                  <a:cubicBezTo>
                    <a:pt x="93581" y="48885"/>
                    <a:pt x="92360" y="53698"/>
                    <a:pt x="89469" y="57483"/>
                  </a:cubicBezTo>
                  <a:lnTo>
                    <a:pt x="88018" y="59418"/>
                  </a:lnTo>
                  <a:cubicBezTo>
                    <a:pt x="79795" y="70181"/>
                    <a:pt x="71450" y="80823"/>
                    <a:pt x="62743" y="91223"/>
                  </a:cubicBezTo>
                  <a:cubicBezTo>
                    <a:pt x="54036" y="101623"/>
                    <a:pt x="45208" y="111902"/>
                    <a:pt x="35775" y="121698"/>
                  </a:cubicBezTo>
                  <a:cubicBezTo>
                    <a:pt x="27673" y="129933"/>
                    <a:pt x="14419" y="130030"/>
                    <a:pt x="6183" y="121928"/>
                  </a:cubicBezTo>
                  <a:cubicBezTo>
                    <a:pt x="-1145" y="114708"/>
                    <a:pt x="-2137" y="103219"/>
                    <a:pt x="3849" y="94851"/>
                  </a:cubicBezTo>
                  <a:close/>
                </a:path>
              </a:pathLst>
            </a:custGeom>
            <a:solidFill>
              <a:srgbClr val="F6BFBA"/>
            </a:solidFill>
            <a:ln w="120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C74FE361-58B7-4A38-867C-F25FDEA36BCF}"/>
                </a:ext>
              </a:extLst>
            </p:cNvPr>
            <p:cNvSpPr/>
            <p:nvPr/>
          </p:nvSpPr>
          <p:spPr>
            <a:xfrm>
              <a:off x="2921452" y="3603348"/>
              <a:ext cx="392424" cy="360302"/>
            </a:xfrm>
            <a:custGeom>
              <a:avLst/>
              <a:gdLst>
                <a:gd name="connsiteX0" fmla="*/ 333839 w 392424"/>
                <a:gd name="connsiteY0" fmla="*/ 95857 h 360302"/>
                <a:gd name="connsiteX1" fmla="*/ 274945 w 392424"/>
                <a:gd name="connsiteY1" fmla="*/ 79410 h 360302"/>
                <a:gd name="connsiteX2" fmla="*/ 272043 w 392424"/>
                <a:gd name="connsiteY2" fmla="*/ 73606 h 360302"/>
                <a:gd name="connsiteX3" fmla="*/ 272043 w 392424"/>
                <a:gd name="connsiteY3" fmla="*/ 73606 h 360302"/>
                <a:gd name="connsiteX4" fmla="*/ 256443 w 392424"/>
                <a:gd name="connsiteY4" fmla="*/ 62480 h 360302"/>
                <a:gd name="connsiteX5" fmla="*/ 210367 w 392424"/>
                <a:gd name="connsiteY5" fmla="*/ 50387 h 360302"/>
                <a:gd name="connsiteX6" fmla="*/ 209763 w 392424"/>
                <a:gd name="connsiteY6" fmla="*/ 50387 h 360302"/>
                <a:gd name="connsiteX7" fmla="*/ 199604 w 392424"/>
                <a:gd name="connsiteY7" fmla="*/ 47726 h 360302"/>
                <a:gd name="connsiteX8" fmla="*/ 175418 w 392424"/>
                <a:gd name="connsiteY8" fmla="*/ 41317 h 360302"/>
                <a:gd name="connsiteX9" fmla="*/ 144097 w 392424"/>
                <a:gd name="connsiteY9" fmla="*/ 24386 h 360302"/>
                <a:gd name="connsiteX10" fmla="*/ 134301 w 392424"/>
                <a:gd name="connsiteY10" fmla="*/ 20275 h 360302"/>
                <a:gd name="connsiteX11" fmla="*/ 91491 w 392424"/>
                <a:gd name="connsiteY11" fmla="*/ 9270 h 360302"/>
                <a:gd name="connsiteX12" fmla="*/ 88226 w 392424"/>
                <a:gd name="connsiteY12" fmla="*/ 9270 h 360302"/>
                <a:gd name="connsiteX13" fmla="*/ 57388 w 392424"/>
                <a:gd name="connsiteY13" fmla="*/ 926 h 360302"/>
                <a:gd name="connsiteX14" fmla="*/ 39249 w 392424"/>
                <a:gd name="connsiteY14" fmla="*/ 10600 h 360302"/>
                <a:gd name="connsiteX15" fmla="*/ 37072 w 392424"/>
                <a:gd name="connsiteY15" fmla="*/ 24870 h 360302"/>
                <a:gd name="connsiteX16" fmla="*/ 39249 w 392424"/>
                <a:gd name="connsiteY16" fmla="*/ 39140 h 360302"/>
                <a:gd name="connsiteX17" fmla="*/ 61984 w 392424"/>
                <a:gd name="connsiteY17" fmla="*/ 120165 h 360302"/>
                <a:gd name="connsiteX18" fmla="*/ 65612 w 392424"/>
                <a:gd name="connsiteY18" fmla="*/ 140723 h 360302"/>
                <a:gd name="connsiteX19" fmla="*/ 51705 w 392424"/>
                <a:gd name="connsiteY19" fmla="*/ 137942 h 360302"/>
                <a:gd name="connsiteX20" fmla="*/ 49528 w 392424"/>
                <a:gd name="connsiteY20" fmla="*/ 137942 h 360302"/>
                <a:gd name="connsiteX21" fmla="*/ 30058 w 392424"/>
                <a:gd name="connsiteY21" fmla="*/ 142174 h 360302"/>
                <a:gd name="connsiteX22" fmla="*/ 22560 w 392424"/>
                <a:gd name="connsiteY22" fmla="*/ 146528 h 360302"/>
                <a:gd name="connsiteX23" fmla="*/ 20746 w 392424"/>
                <a:gd name="connsiteY23" fmla="*/ 147737 h 360302"/>
                <a:gd name="connsiteX24" fmla="*/ 17118 w 392424"/>
                <a:gd name="connsiteY24" fmla="*/ 151002 h 360302"/>
                <a:gd name="connsiteX25" fmla="*/ 5025 w 392424"/>
                <a:gd name="connsiteY25" fmla="*/ 171077 h 360302"/>
                <a:gd name="connsiteX26" fmla="*/ 2969 w 392424"/>
                <a:gd name="connsiteY26" fmla="*/ 181235 h 360302"/>
                <a:gd name="connsiteX27" fmla="*/ 1397 w 392424"/>
                <a:gd name="connsiteY27" fmla="*/ 193328 h 360302"/>
                <a:gd name="connsiteX28" fmla="*/ -54 w 392424"/>
                <a:gd name="connsiteY28" fmla="*/ 206873 h 360302"/>
                <a:gd name="connsiteX29" fmla="*/ -54 w 392424"/>
                <a:gd name="connsiteY29" fmla="*/ 209412 h 360302"/>
                <a:gd name="connsiteX30" fmla="*/ 34169 w 392424"/>
                <a:gd name="connsiteY30" fmla="*/ 247748 h 360302"/>
                <a:gd name="connsiteX31" fmla="*/ 94635 w 392424"/>
                <a:gd name="connsiteY31" fmla="*/ 303981 h 360302"/>
                <a:gd name="connsiteX32" fmla="*/ 106729 w 392424"/>
                <a:gd name="connsiteY32" fmla="*/ 325144 h 360302"/>
                <a:gd name="connsiteX33" fmla="*/ 126320 w 392424"/>
                <a:gd name="connsiteY33" fmla="*/ 336633 h 360302"/>
                <a:gd name="connsiteX34" fmla="*/ 137083 w 392424"/>
                <a:gd name="connsiteY34" fmla="*/ 333730 h 360302"/>
                <a:gd name="connsiteX35" fmla="*/ 145790 w 392424"/>
                <a:gd name="connsiteY35" fmla="*/ 303497 h 360302"/>
                <a:gd name="connsiteX36" fmla="*/ 141920 w 392424"/>
                <a:gd name="connsiteY36" fmla="*/ 296484 h 360302"/>
                <a:gd name="connsiteX37" fmla="*/ 148571 w 392424"/>
                <a:gd name="connsiteY37" fmla="*/ 293944 h 360302"/>
                <a:gd name="connsiteX38" fmla="*/ 160664 w 392424"/>
                <a:gd name="connsiteY38" fmla="*/ 310511 h 360302"/>
                <a:gd name="connsiteX39" fmla="*/ 160664 w 392424"/>
                <a:gd name="connsiteY39" fmla="*/ 310511 h 360302"/>
                <a:gd name="connsiteX40" fmla="*/ 160664 w 392424"/>
                <a:gd name="connsiteY40" fmla="*/ 313172 h 360302"/>
                <a:gd name="connsiteX41" fmla="*/ 160664 w 392424"/>
                <a:gd name="connsiteY41" fmla="*/ 314260 h 360302"/>
                <a:gd name="connsiteX42" fmla="*/ 160664 w 392424"/>
                <a:gd name="connsiteY42" fmla="*/ 316558 h 360302"/>
                <a:gd name="connsiteX43" fmla="*/ 165139 w 392424"/>
                <a:gd name="connsiteY43" fmla="*/ 325265 h 360302"/>
                <a:gd name="connsiteX44" fmla="*/ 169613 w 392424"/>
                <a:gd name="connsiteY44" fmla="*/ 329256 h 360302"/>
                <a:gd name="connsiteX45" fmla="*/ 170702 w 392424"/>
                <a:gd name="connsiteY45" fmla="*/ 330223 h 360302"/>
                <a:gd name="connsiteX46" fmla="*/ 173604 w 392424"/>
                <a:gd name="connsiteY46" fmla="*/ 332400 h 360302"/>
                <a:gd name="connsiteX47" fmla="*/ 178441 w 392424"/>
                <a:gd name="connsiteY47" fmla="*/ 336149 h 360302"/>
                <a:gd name="connsiteX48" fmla="*/ 187753 w 392424"/>
                <a:gd name="connsiteY48" fmla="*/ 343284 h 360302"/>
                <a:gd name="connsiteX49" fmla="*/ 206256 w 392424"/>
                <a:gd name="connsiteY49" fmla="*/ 357070 h 360302"/>
                <a:gd name="connsiteX50" fmla="*/ 206256 w 392424"/>
                <a:gd name="connsiteY50" fmla="*/ 357070 h 360302"/>
                <a:gd name="connsiteX51" fmla="*/ 225000 w 392424"/>
                <a:gd name="connsiteY51" fmla="*/ 359610 h 360302"/>
                <a:gd name="connsiteX52" fmla="*/ 305420 w 392424"/>
                <a:gd name="connsiteY52" fmla="*/ 341470 h 360302"/>
                <a:gd name="connsiteX53" fmla="*/ 392370 w 392424"/>
                <a:gd name="connsiteY53" fmla="*/ 331191 h 360302"/>
                <a:gd name="connsiteX54" fmla="*/ 369877 w 392424"/>
                <a:gd name="connsiteY54" fmla="*/ 200947 h 360302"/>
                <a:gd name="connsiteX55" fmla="*/ 345690 w 392424"/>
                <a:gd name="connsiteY55" fmla="*/ 115206 h 360302"/>
                <a:gd name="connsiteX56" fmla="*/ 346295 w 392424"/>
                <a:gd name="connsiteY56" fmla="*/ 100090 h 360302"/>
                <a:gd name="connsiteX57" fmla="*/ 177353 w 392424"/>
                <a:gd name="connsiteY57" fmla="*/ 331917 h 360302"/>
                <a:gd name="connsiteX58" fmla="*/ 175660 w 392424"/>
                <a:gd name="connsiteY58" fmla="*/ 331917 h 360302"/>
                <a:gd name="connsiteX59" fmla="*/ 174934 w 392424"/>
                <a:gd name="connsiteY59" fmla="*/ 331917 h 360302"/>
                <a:gd name="connsiteX60" fmla="*/ 174934 w 392424"/>
                <a:gd name="connsiteY60" fmla="*/ 331917 h 360302"/>
                <a:gd name="connsiteX61" fmla="*/ 178562 w 392424"/>
                <a:gd name="connsiteY61" fmla="*/ 333005 h 360302"/>
                <a:gd name="connsiteX62" fmla="*/ 220042 w 392424"/>
                <a:gd name="connsiteY62" fmla="*/ 304344 h 360302"/>
                <a:gd name="connsiteX63" fmla="*/ 210488 w 392424"/>
                <a:gd name="connsiteY63" fmla="*/ 301079 h 360302"/>
                <a:gd name="connsiteX64" fmla="*/ 200209 w 392424"/>
                <a:gd name="connsiteY64" fmla="*/ 297451 h 360302"/>
                <a:gd name="connsiteX65" fmla="*/ 195977 w 392424"/>
                <a:gd name="connsiteY65" fmla="*/ 284027 h 360302"/>
                <a:gd name="connsiteX66" fmla="*/ 190172 w 392424"/>
                <a:gd name="connsiteY66" fmla="*/ 276167 h 360302"/>
                <a:gd name="connsiteX67" fmla="*/ 190172 w 392424"/>
                <a:gd name="connsiteY67" fmla="*/ 273023 h 360302"/>
                <a:gd name="connsiteX68" fmla="*/ 228749 w 392424"/>
                <a:gd name="connsiteY68" fmla="*/ 302530 h 360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392424" h="360302">
                  <a:moveTo>
                    <a:pt x="333839" y="95857"/>
                  </a:moveTo>
                  <a:cubicBezTo>
                    <a:pt x="321746" y="91745"/>
                    <a:pt x="295504" y="84731"/>
                    <a:pt x="274945" y="79410"/>
                  </a:cubicBezTo>
                  <a:lnTo>
                    <a:pt x="272043" y="73606"/>
                  </a:lnTo>
                  <a:lnTo>
                    <a:pt x="272043" y="73606"/>
                  </a:lnTo>
                  <a:cubicBezTo>
                    <a:pt x="268330" y="68164"/>
                    <a:pt x="262792" y="64221"/>
                    <a:pt x="256443" y="62480"/>
                  </a:cubicBezTo>
                  <a:lnTo>
                    <a:pt x="210367" y="50387"/>
                  </a:lnTo>
                  <a:lnTo>
                    <a:pt x="209763" y="50387"/>
                  </a:lnTo>
                  <a:cubicBezTo>
                    <a:pt x="206643" y="48694"/>
                    <a:pt x="203160" y="47775"/>
                    <a:pt x="199604" y="47726"/>
                  </a:cubicBezTo>
                  <a:lnTo>
                    <a:pt x="175418" y="41317"/>
                  </a:lnTo>
                  <a:cubicBezTo>
                    <a:pt x="165405" y="34919"/>
                    <a:pt x="154932" y="29260"/>
                    <a:pt x="144097" y="24386"/>
                  </a:cubicBezTo>
                  <a:cubicBezTo>
                    <a:pt x="141678" y="26200"/>
                    <a:pt x="134301" y="20275"/>
                    <a:pt x="134301" y="20275"/>
                  </a:cubicBezTo>
                  <a:cubicBezTo>
                    <a:pt x="120600" y="14675"/>
                    <a:pt x="106196" y="10975"/>
                    <a:pt x="91491" y="9270"/>
                  </a:cubicBezTo>
                  <a:cubicBezTo>
                    <a:pt x="90403" y="9149"/>
                    <a:pt x="89314" y="9149"/>
                    <a:pt x="88226" y="9270"/>
                  </a:cubicBezTo>
                  <a:cubicBezTo>
                    <a:pt x="81212" y="9270"/>
                    <a:pt x="67547" y="-3549"/>
                    <a:pt x="57388" y="926"/>
                  </a:cubicBezTo>
                  <a:cubicBezTo>
                    <a:pt x="51160" y="3804"/>
                    <a:pt x="45102" y="7033"/>
                    <a:pt x="39249" y="10600"/>
                  </a:cubicBezTo>
                  <a:cubicBezTo>
                    <a:pt x="37846" y="15232"/>
                    <a:pt x="37108" y="20033"/>
                    <a:pt x="37072" y="24870"/>
                  </a:cubicBezTo>
                  <a:cubicBezTo>
                    <a:pt x="37072" y="29707"/>
                    <a:pt x="37797" y="34521"/>
                    <a:pt x="39249" y="39140"/>
                  </a:cubicBezTo>
                  <a:cubicBezTo>
                    <a:pt x="39249" y="39140"/>
                    <a:pt x="61500" y="118109"/>
                    <a:pt x="61984" y="120165"/>
                  </a:cubicBezTo>
                  <a:cubicBezTo>
                    <a:pt x="63072" y="126453"/>
                    <a:pt x="64402" y="133346"/>
                    <a:pt x="65612" y="140723"/>
                  </a:cubicBezTo>
                  <a:cubicBezTo>
                    <a:pt x="61137" y="139139"/>
                    <a:pt x="56445" y="138196"/>
                    <a:pt x="51705" y="137942"/>
                  </a:cubicBezTo>
                  <a:lnTo>
                    <a:pt x="49528" y="137942"/>
                  </a:lnTo>
                  <a:cubicBezTo>
                    <a:pt x="42804" y="137917"/>
                    <a:pt x="36165" y="139356"/>
                    <a:pt x="30058" y="142174"/>
                  </a:cubicBezTo>
                  <a:cubicBezTo>
                    <a:pt x="27409" y="143347"/>
                    <a:pt x="24894" y="144810"/>
                    <a:pt x="22560" y="146528"/>
                  </a:cubicBezTo>
                  <a:lnTo>
                    <a:pt x="20746" y="147737"/>
                  </a:lnTo>
                  <a:lnTo>
                    <a:pt x="17118" y="151002"/>
                  </a:lnTo>
                  <a:cubicBezTo>
                    <a:pt x="11507" y="156601"/>
                    <a:pt x="7347" y="163494"/>
                    <a:pt x="5025" y="171077"/>
                  </a:cubicBezTo>
                  <a:cubicBezTo>
                    <a:pt x="4021" y="174390"/>
                    <a:pt x="3332" y="177789"/>
                    <a:pt x="2969" y="181235"/>
                  </a:cubicBezTo>
                  <a:lnTo>
                    <a:pt x="1397" y="193328"/>
                  </a:lnTo>
                  <a:lnTo>
                    <a:pt x="-54" y="206873"/>
                  </a:lnTo>
                  <a:lnTo>
                    <a:pt x="-54" y="209412"/>
                  </a:lnTo>
                  <a:cubicBezTo>
                    <a:pt x="13490" y="225134"/>
                    <a:pt x="25825" y="239041"/>
                    <a:pt x="34169" y="247748"/>
                  </a:cubicBezTo>
                  <a:cubicBezTo>
                    <a:pt x="46263" y="260567"/>
                    <a:pt x="79640" y="290800"/>
                    <a:pt x="94635" y="303981"/>
                  </a:cubicBezTo>
                  <a:lnTo>
                    <a:pt x="106729" y="325144"/>
                  </a:lnTo>
                  <a:cubicBezTo>
                    <a:pt x="110683" y="332255"/>
                    <a:pt x="118181" y="336645"/>
                    <a:pt x="126320" y="336633"/>
                  </a:cubicBezTo>
                  <a:cubicBezTo>
                    <a:pt x="130093" y="336621"/>
                    <a:pt x="133805" y="335617"/>
                    <a:pt x="137083" y="333730"/>
                  </a:cubicBezTo>
                  <a:cubicBezTo>
                    <a:pt x="147833" y="327781"/>
                    <a:pt x="151727" y="314248"/>
                    <a:pt x="145790" y="303497"/>
                  </a:cubicBezTo>
                  <a:lnTo>
                    <a:pt x="141920" y="296484"/>
                  </a:lnTo>
                  <a:lnTo>
                    <a:pt x="148571" y="293944"/>
                  </a:lnTo>
                  <a:lnTo>
                    <a:pt x="160664" y="310511"/>
                  </a:lnTo>
                  <a:lnTo>
                    <a:pt x="160664" y="310511"/>
                  </a:lnTo>
                  <a:cubicBezTo>
                    <a:pt x="160604" y="311394"/>
                    <a:pt x="160604" y="312289"/>
                    <a:pt x="160664" y="313172"/>
                  </a:cubicBezTo>
                  <a:lnTo>
                    <a:pt x="160664" y="314260"/>
                  </a:lnTo>
                  <a:cubicBezTo>
                    <a:pt x="160592" y="315022"/>
                    <a:pt x="160592" y="315796"/>
                    <a:pt x="160664" y="316558"/>
                  </a:cubicBezTo>
                  <a:cubicBezTo>
                    <a:pt x="161463" y="319763"/>
                    <a:pt x="162998" y="322750"/>
                    <a:pt x="165139" y="325265"/>
                  </a:cubicBezTo>
                  <a:cubicBezTo>
                    <a:pt x="166481" y="326753"/>
                    <a:pt x="167981" y="328083"/>
                    <a:pt x="169613" y="329256"/>
                  </a:cubicBezTo>
                  <a:lnTo>
                    <a:pt x="170702" y="330223"/>
                  </a:lnTo>
                  <a:lnTo>
                    <a:pt x="173604" y="332400"/>
                  </a:lnTo>
                  <a:lnTo>
                    <a:pt x="178441" y="336149"/>
                  </a:lnTo>
                  <a:lnTo>
                    <a:pt x="187753" y="343284"/>
                  </a:lnTo>
                  <a:lnTo>
                    <a:pt x="206256" y="357070"/>
                  </a:lnTo>
                  <a:lnTo>
                    <a:pt x="206256" y="357070"/>
                  </a:lnTo>
                  <a:cubicBezTo>
                    <a:pt x="211988" y="360154"/>
                    <a:pt x="218651" y="361049"/>
                    <a:pt x="225000" y="359610"/>
                  </a:cubicBezTo>
                  <a:lnTo>
                    <a:pt x="305420" y="341470"/>
                  </a:lnTo>
                  <a:cubicBezTo>
                    <a:pt x="334807" y="344506"/>
                    <a:pt x="364507" y="340999"/>
                    <a:pt x="392370" y="331191"/>
                  </a:cubicBezTo>
                  <a:cubicBezTo>
                    <a:pt x="385235" y="284995"/>
                    <a:pt x="375923" y="228036"/>
                    <a:pt x="369877" y="200947"/>
                  </a:cubicBezTo>
                  <a:cubicBezTo>
                    <a:pt x="365886" y="183412"/>
                    <a:pt x="354639" y="144956"/>
                    <a:pt x="345690" y="115206"/>
                  </a:cubicBezTo>
                  <a:lnTo>
                    <a:pt x="346295" y="100090"/>
                  </a:lnTo>
                  <a:close/>
                  <a:moveTo>
                    <a:pt x="177353" y="331917"/>
                  </a:moveTo>
                  <a:lnTo>
                    <a:pt x="175660" y="331917"/>
                  </a:lnTo>
                  <a:lnTo>
                    <a:pt x="174934" y="331917"/>
                  </a:lnTo>
                  <a:cubicBezTo>
                    <a:pt x="174209" y="331917"/>
                    <a:pt x="174934" y="331917"/>
                    <a:pt x="174934" y="331917"/>
                  </a:cubicBezTo>
                  <a:lnTo>
                    <a:pt x="178562" y="333005"/>
                  </a:lnTo>
                  <a:close/>
                  <a:moveTo>
                    <a:pt x="220042" y="304344"/>
                  </a:moveTo>
                  <a:lnTo>
                    <a:pt x="210488" y="301079"/>
                  </a:lnTo>
                  <a:lnTo>
                    <a:pt x="200209" y="297451"/>
                  </a:lnTo>
                  <a:cubicBezTo>
                    <a:pt x="200257" y="292638"/>
                    <a:pt x="198782" y="287934"/>
                    <a:pt x="195977" y="284027"/>
                  </a:cubicBezTo>
                  <a:lnTo>
                    <a:pt x="190172" y="276167"/>
                  </a:lnTo>
                  <a:cubicBezTo>
                    <a:pt x="189966" y="275127"/>
                    <a:pt x="189966" y="274063"/>
                    <a:pt x="190172" y="273023"/>
                  </a:cubicBezTo>
                  <a:cubicBezTo>
                    <a:pt x="204454" y="280835"/>
                    <a:pt x="217466" y="290788"/>
                    <a:pt x="228749" y="302530"/>
                  </a:cubicBezTo>
                  <a:close/>
                </a:path>
              </a:pathLst>
            </a:custGeom>
            <a:solidFill>
              <a:srgbClr val="D6A6A2"/>
            </a:solidFill>
            <a:ln w="120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8106E246-583D-8324-317A-46CE719C1D40}"/>
                </a:ext>
              </a:extLst>
            </p:cNvPr>
            <p:cNvSpPr/>
            <p:nvPr/>
          </p:nvSpPr>
          <p:spPr>
            <a:xfrm>
              <a:off x="2945759" y="3602983"/>
              <a:ext cx="358442" cy="430118"/>
            </a:xfrm>
            <a:custGeom>
              <a:avLst/>
              <a:gdLst>
                <a:gd name="connsiteX0" fmla="*/ 322834 w 358442"/>
                <a:gd name="connsiteY0" fmla="*/ 206512 h 430118"/>
                <a:gd name="connsiteX1" fmla="*/ 298043 w 358442"/>
                <a:gd name="connsiteY1" fmla="*/ 118715 h 430118"/>
                <a:gd name="connsiteX2" fmla="*/ 299132 w 358442"/>
                <a:gd name="connsiteY2" fmla="*/ 91627 h 430118"/>
                <a:gd name="connsiteX3" fmla="*/ 275211 w 358442"/>
                <a:gd name="connsiteY3" fmla="*/ 66001 h 430118"/>
                <a:gd name="connsiteX4" fmla="*/ 274945 w 358442"/>
                <a:gd name="connsiteY4" fmla="*/ 65989 h 430118"/>
                <a:gd name="connsiteX5" fmla="*/ 249356 w 358442"/>
                <a:gd name="connsiteY5" fmla="*/ 88676 h 430118"/>
                <a:gd name="connsiteX6" fmla="*/ 249308 w 358442"/>
                <a:gd name="connsiteY6" fmla="*/ 90176 h 430118"/>
                <a:gd name="connsiteX7" fmla="*/ 249308 w 358442"/>
                <a:gd name="connsiteY7" fmla="*/ 99004 h 430118"/>
                <a:gd name="connsiteX8" fmla="*/ 241568 w 358442"/>
                <a:gd name="connsiteY8" fmla="*/ 97552 h 430118"/>
                <a:gd name="connsiteX9" fmla="*/ 239512 w 358442"/>
                <a:gd name="connsiteY9" fmla="*/ 74938 h 430118"/>
                <a:gd name="connsiteX10" fmla="*/ 212665 w 358442"/>
                <a:gd name="connsiteY10" fmla="*/ 52445 h 430118"/>
                <a:gd name="connsiteX11" fmla="*/ 190172 w 358442"/>
                <a:gd name="connsiteY11" fmla="*/ 79292 h 430118"/>
                <a:gd name="connsiteX12" fmla="*/ 191139 w 358442"/>
                <a:gd name="connsiteY12" fmla="*/ 90055 h 430118"/>
                <a:gd name="connsiteX13" fmla="*/ 185419 w 358442"/>
                <a:gd name="connsiteY13" fmla="*/ 95206 h 430118"/>
                <a:gd name="connsiteX14" fmla="*/ 184246 w 358442"/>
                <a:gd name="connsiteY14" fmla="*/ 95013 h 430118"/>
                <a:gd name="connsiteX15" fmla="*/ 176265 w 358442"/>
                <a:gd name="connsiteY15" fmla="*/ 86669 h 430118"/>
                <a:gd name="connsiteX16" fmla="*/ 174088 w 358442"/>
                <a:gd name="connsiteY16" fmla="*/ 60668 h 430118"/>
                <a:gd name="connsiteX17" fmla="*/ 147180 w 358442"/>
                <a:gd name="connsiteY17" fmla="*/ 38114 h 430118"/>
                <a:gd name="connsiteX18" fmla="*/ 124627 w 358442"/>
                <a:gd name="connsiteY18" fmla="*/ 65022 h 430118"/>
                <a:gd name="connsiteX19" fmla="*/ 126199 w 358442"/>
                <a:gd name="connsiteY19" fmla="*/ 83161 h 430118"/>
                <a:gd name="connsiteX20" fmla="*/ 122692 w 358442"/>
                <a:gd name="connsiteY20" fmla="*/ 96222 h 430118"/>
                <a:gd name="connsiteX21" fmla="*/ 109268 w 358442"/>
                <a:gd name="connsiteY21" fmla="*/ 95013 h 430118"/>
                <a:gd name="connsiteX22" fmla="*/ 85082 w 358442"/>
                <a:gd name="connsiteY22" fmla="*/ 17375 h 430118"/>
                <a:gd name="connsiteX23" fmla="*/ 54063 w 358442"/>
                <a:gd name="connsiteY23" fmla="*/ 1109 h 430118"/>
                <a:gd name="connsiteX24" fmla="*/ 37797 w 358442"/>
                <a:gd name="connsiteY24" fmla="*/ 32128 h 430118"/>
                <a:gd name="connsiteX25" fmla="*/ 61984 w 358442"/>
                <a:gd name="connsiteY25" fmla="*/ 108799 h 430118"/>
                <a:gd name="connsiteX26" fmla="*/ 61137 w 358442"/>
                <a:gd name="connsiteY26" fmla="*/ 115450 h 430118"/>
                <a:gd name="connsiteX27" fmla="*/ 62467 w 358442"/>
                <a:gd name="connsiteY27" fmla="*/ 225136 h 430118"/>
                <a:gd name="connsiteX28" fmla="*/ 55816 w 358442"/>
                <a:gd name="connsiteY28" fmla="*/ 218243 h 430118"/>
                <a:gd name="connsiteX29" fmla="*/ 53398 w 358442"/>
                <a:gd name="connsiteY29" fmla="*/ 207117 h 430118"/>
                <a:gd name="connsiteX30" fmla="*/ 50979 w 358442"/>
                <a:gd name="connsiteY30" fmla="*/ 195024 h 430118"/>
                <a:gd name="connsiteX31" fmla="*/ 49770 w 358442"/>
                <a:gd name="connsiteY31" fmla="*/ 189219 h 430118"/>
                <a:gd name="connsiteX32" fmla="*/ 49770 w 358442"/>
                <a:gd name="connsiteY32" fmla="*/ 187042 h 430118"/>
                <a:gd name="connsiteX33" fmla="*/ 49770 w 358442"/>
                <a:gd name="connsiteY33" fmla="*/ 182205 h 430118"/>
                <a:gd name="connsiteX34" fmla="*/ 49770 w 358442"/>
                <a:gd name="connsiteY34" fmla="*/ 180028 h 430118"/>
                <a:gd name="connsiteX35" fmla="*/ 49770 w 358442"/>
                <a:gd name="connsiteY35" fmla="*/ 178577 h 430118"/>
                <a:gd name="connsiteX36" fmla="*/ 49044 w 358442"/>
                <a:gd name="connsiteY36" fmla="*/ 176521 h 430118"/>
                <a:gd name="connsiteX37" fmla="*/ 48077 w 358442"/>
                <a:gd name="connsiteY37" fmla="*/ 174344 h 430118"/>
                <a:gd name="connsiteX38" fmla="*/ 48077 w 358442"/>
                <a:gd name="connsiteY38" fmla="*/ 173256 h 430118"/>
                <a:gd name="connsiteX39" fmla="*/ 48077 w 358442"/>
                <a:gd name="connsiteY39" fmla="*/ 172530 h 430118"/>
                <a:gd name="connsiteX40" fmla="*/ 41909 w 358442"/>
                <a:gd name="connsiteY40" fmla="*/ 165879 h 430118"/>
                <a:gd name="connsiteX41" fmla="*/ 29816 w 358442"/>
                <a:gd name="connsiteY41" fmla="*/ 161526 h 430118"/>
                <a:gd name="connsiteX42" fmla="*/ 18690 w 358442"/>
                <a:gd name="connsiteY42" fmla="*/ 163581 h 430118"/>
                <a:gd name="connsiteX43" fmla="*/ 15304 w 358442"/>
                <a:gd name="connsiteY43" fmla="*/ 165516 h 430118"/>
                <a:gd name="connsiteX44" fmla="*/ 14216 w 358442"/>
                <a:gd name="connsiteY44" fmla="*/ 166363 h 430118"/>
                <a:gd name="connsiteX45" fmla="*/ 12160 w 358442"/>
                <a:gd name="connsiteY45" fmla="*/ 168056 h 430118"/>
                <a:gd name="connsiteX46" fmla="*/ 6355 w 358442"/>
                <a:gd name="connsiteY46" fmla="*/ 177368 h 430118"/>
                <a:gd name="connsiteX47" fmla="*/ 5025 w 358442"/>
                <a:gd name="connsiteY47" fmla="*/ 184261 h 430118"/>
                <a:gd name="connsiteX48" fmla="*/ 5025 w 358442"/>
                <a:gd name="connsiteY48" fmla="*/ 185833 h 430118"/>
                <a:gd name="connsiteX49" fmla="*/ 5025 w 358442"/>
                <a:gd name="connsiteY49" fmla="*/ 189944 h 430118"/>
                <a:gd name="connsiteX50" fmla="*/ 4178 w 358442"/>
                <a:gd name="connsiteY50" fmla="*/ 196838 h 430118"/>
                <a:gd name="connsiteX51" fmla="*/ 2727 w 358442"/>
                <a:gd name="connsiteY51" fmla="*/ 209898 h 430118"/>
                <a:gd name="connsiteX52" fmla="*/ 188 w 358442"/>
                <a:gd name="connsiteY52" fmla="*/ 235899 h 430118"/>
                <a:gd name="connsiteX53" fmla="*/ 188 w 358442"/>
                <a:gd name="connsiteY53" fmla="*/ 235899 h 430118"/>
                <a:gd name="connsiteX54" fmla="*/ 8774 w 358442"/>
                <a:gd name="connsiteY54" fmla="*/ 255490 h 430118"/>
                <a:gd name="connsiteX55" fmla="*/ 72989 w 358442"/>
                <a:gd name="connsiteY55" fmla="*/ 322486 h 430118"/>
                <a:gd name="connsiteX56" fmla="*/ 134301 w 358442"/>
                <a:gd name="connsiteY56" fmla="*/ 401213 h 430118"/>
                <a:gd name="connsiteX57" fmla="*/ 137446 w 358442"/>
                <a:gd name="connsiteY57" fmla="*/ 403148 h 430118"/>
                <a:gd name="connsiteX58" fmla="*/ 161632 w 358442"/>
                <a:gd name="connsiteY58" fmla="*/ 428785 h 430118"/>
                <a:gd name="connsiteX59" fmla="*/ 358388 w 358442"/>
                <a:gd name="connsiteY59" fmla="*/ 400971 h 430118"/>
                <a:gd name="connsiteX60" fmla="*/ 322834 w 358442"/>
                <a:gd name="connsiteY60" fmla="*/ 206512 h 430118"/>
                <a:gd name="connsiteX61" fmla="*/ 322834 w 358442"/>
                <a:gd name="connsiteY61" fmla="*/ 206512 h 430118"/>
                <a:gd name="connsiteX62" fmla="*/ 298043 w 358442"/>
                <a:gd name="connsiteY62" fmla="*/ 118715 h 430118"/>
                <a:gd name="connsiteX63" fmla="*/ 299132 w 358442"/>
                <a:gd name="connsiteY63" fmla="*/ 91627 h 430118"/>
                <a:gd name="connsiteX64" fmla="*/ 275211 w 358442"/>
                <a:gd name="connsiteY64" fmla="*/ 66001 h 430118"/>
                <a:gd name="connsiteX65" fmla="*/ 274945 w 358442"/>
                <a:gd name="connsiteY65" fmla="*/ 65989 h 430118"/>
                <a:gd name="connsiteX66" fmla="*/ 249356 w 358442"/>
                <a:gd name="connsiteY66" fmla="*/ 88676 h 430118"/>
                <a:gd name="connsiteX67" fmla="*/ 249308 w 358442"/>
                <a:gd name="connsiteY67" fmla="*/ 90176 h 430118"/>
                <a:gd name="connsiteX68" fmla="*/ 249308 w 358442"/>
                <a:gd name="connsiteY68" fmla="*/ 99004 h 430118"/>
                <a:gd name="connsiteX69" fmla="*/ 241568 w 358442"/>
                <a:gd name="connsiteY69" fmla="*/ 97552 h 430118"/>
                <a:gd name="connsiteX70" fmla="*/ 239512 w 358442"/>
                <a:gd name="connsiteY70" fmla="*/ 74938 h 430118"/>
                <a:gd name="connsiteX71" fmla="*/ 212665 w 358442"/>
                <a:gd name="connsiteY71" fmla="*/ 52445 h 430118"/>
                <a:gd name="connsiteX72" fmla="*/ 190172 w 358442"/>
                <a:gd name="connsiteY72" fmla="*/ 79292 h 430118"/>
                <a:gd name="connsiteX73" fmla="*/ 191139 w 358442"/>
                <a:gd name="connsiteY73" fmla="*/ 90055 h 430118"/>
                <a:gd name="connsiteX74" fmla="*/ 185419 w 358442"/>
                <a:gd name="connsiteY74" fmla="*/ 95206 h 430118"/>
                <a:gd name="connsiteX75" fmla="*/ 184246 w 358442"/>
                <a:gd name="connsiteY75" fmla="*/ 95013 h 430118"/>
                <a:gd name="connsiteX76" fmla="*/ 176265 w 358442"/>
                <a:gd name="connsiteY76" fmla="*/ 86669 h 430118"/>
                <a:gd name="connsiteX77" fmla="*/ 174088 w 358442"/>
                <a:gd name="connsiteY77" fmla="*/ 60668 h 430118"/>
                <a:gd name="connsiteX78" fmla="*/ 147180 w 358442"/>
                <a:gd name="connsiteY78" fmla="*/ 38114 h 430118"/>
                <a:gd name="connsiteX79" fmla="*/ 124627 w 358442"/>
                <a:gd name="connsiteY79" fmla="*/ 65022 h 430118"/>
                <a:gd name="connsiteX80" fmla="*/ 126199 w 358442"/>
                <a:gd name="connsiteY80" fmla="*/ 83161 h 430118"/>
                <a:gd name="connsiteX81" fmla="*/ 122692 w 358442"/>
                <a:gd name="connsiteY81" fmla="*/ 96222 h 430118"/>
                <a:gd name="connsiteX82" fmla="*/ 109268 w 358442"/>
                <a:gd name="connsiteY82" fmla="*/ 95013 h 430118"/>
                <a:gd name="connsiteX83" fmla="*/ 85082 w 358442"/>
                <a:gd name="connsiteY83" fmla="*/ 17375 h 430118"/>
                <a:gd name="connsiteX84" fmla="*/ 54063 w 358442"/>
                <a:gd name="connsiteY84" fmla="*/ 1109 h 430118"/>
                <a:gd name="connsiteX85" fmla="*/ 37797 w 358442"/>
                <a:gd name="connsiteY85" fmla="*/ 32128 h 430118"/>
                <a:gd name="connsiteX86" fmla="*/ 60895 w 358442"/>
                <a:gd name="connsiteY86" fmla="*/ 115450 h 430118"/>
                <a:gd name="connsiteX87" fmla="*/ 62226 w 358442"/>
                <a:gd name="connsiteY87" fmla="*/ 225136 h 430118"/>
                <a:gd name="connsiteX88" fmla="*/ 55574 w 358442"/>
                <a:gd name="connsiteY88" fmla="*/ 218243 h 430118"/>
                <a:gd name="connsiteX89" fmla="*/ 53156 w 358442"/>
                <a:gd name="connsiteY89" fmla="*/ 207117 h 430118"/>
                <a:gd name="connsiteX90" fmla="*/ 50737 w 358442"/>
                <a:gd name="connsiteY90" fmla="*/ 195024 h 430118"/>
                <a:gd name="connsiteX91" fmla="*/ 49528 w 358442"/>
                <a:gd name="connsiteY91" fmla="*/ 189219 h 430118"/>
                <a:gd name="connsiteX92" fmla="*/ 49528 w 358442"/>
                <a:gd name="connsiteY92" fmla="*/ 187042 h 430118"/>
                <a:gd name="connsiteX93" fmla="*/ 49528 w 358442"/>
                <a:gd name="connsiteY93" fmla="*/ 182205 h 430118"/>
                <a:gd name="connsiteX94" fmla="*/ 49528 w 358442"/>
                <a:gd name="connsiteY94" fmla="*/ 180028 h 430118"/>
                <a:gd name="connsiteX95" fmla="*/ 49528 w 358442"/>
                <a:gd name="connsiteY95" fmla="*/ 178577 h 430118"/>
                <a:gd name="connsiteX96" fmla="*/ 48802 w 358442"/>
                <a:gd name="connsiteY96" fmla="*/ 176521 h 430118"/>
                <a:gd name="connsiteX97" fmla="*/ 47835 w 358442"/>
                <a:gd name="connsiteY97" fmla="*/ 174344 h 430118"/>
                <a:gd name="connsiteX98" fmla="*/ 47835 w 358442"/>
                <a:gd name="connsiteY98" fmla="*/ 173256 h 430118"/>
                <a:gd name="connsiteX99" fmla="*/ 47835 w 358442"/>
                <a:gd name="connsiteY99" fmla="*/ 172530 h 430118"/>
                <a:gd name="connsiteX100" fmla="*/ 41667 w 358442"/>
                <a:gd name="connsiteY100" fmla="*/ 165879 h 430118"/>
                <a:gd name="connsiteX101" fmla="*/ 29574 w 358442"/>
                <a:gd name="connsiteY101" fmla="*/ 161526 h 430118"/>
                <a:gd name="connsiteX102" fmla="*/ 18448 w 358442"/>
                <a:gd name="connsiteY102" fmla="*/ 163581 h 430118"/>
                <a:gd name="connsiteX103" fmla="*/ 15062 w 358442"/>
                <a:gd name="connsiteY103" fmla="*/ 165516 h 430118"/>
                <a:gd name="connsiteX104" fmla="*/ 13974 w 358442"/>
                <a:gd name="connsiteY104" fmla="*/ 166363 h 430118"/>
                <a:gd name="connsiteX105" fmla="*/ 11918 w 358442"/>
                <a:gd name="connsiteY105" fmla="*/ 168056 h 430118"/>
                <a:gd name="connsiteX106" fmla="*/ 6113 w 358442"/>
                <a:gd name="connsiteY106" fmla="*/ 177368 h 430118"/>
                <a:gd name="connsiteX107" fmla="*/ 4783 w 358442"/>
                <a:gd name="connsiteY107" fmla="*/ 184261 h 430118"/>
                <a:gd name="connsiteX108" fmla="*/ 4783 w 358442"/>
                <a:gd name="connsiteY108" fmla="*/ 185833 h 430118"/>
                <a:gd name="connsiteX109" fmla="*/ 4783 w 358442"/>
                <a:gd name="connsiteY109" fmla="*/ 189944 h 430118"/>
                <a:gd name="connsiteX110" fmla="*/ 3936 w 358442"/>
                <a:gd name="connsiteY110" fmla="*/ 196838 h 430118"/>
                <a:gd name="connsiteX111" fmla="*/ 2485 w 358442"/>
                <a:gd name="connsiteY111" fmla="*/ 209898 h 430118"/>
                <a:gd name="connsiteX112" fmla="*/ -54 w 358442"/>
                <a:gd name="connsiteY112" fmla="*/ 235899 h 430118"/>
                <a:gd name="connsiteX113" fmla="*/ -54 w 358442"/>
                <a:gd name="connsiteY113" fmla="*/ 235899 h 430118"/>
                <a:gd name="connsiteX114" fmla="*/ 8532 w 358442"/>
                <a:gd name="connsiteY114" fmla="*/ 255490 h 430118"/>
                <a:gd name="connsiteX115" fmla="*/ 72747 w 358442"/>
                <a:gd name="connsiteY115" fmla="*/ 322486 h 430118"/>
                <a:gd name="connsiteX116" fmla="*/ 134059 w 358442"/>
                <a:gd name="connsiteY116" fmla="*/ 401213 h 430118"/>
                <a:gd name="connsiteX117" fmla="*/ 137204 w 358442"/>
                <a:gd name="connsiteY117" fmla="*/ 403148 h 430118"/>
                <a:gd name="connsiteX118" fmla="*/ 161390 w 358442"/>
                <a:gd name="connsiteY118" fmla="*/ 428785 h 430118"/>
                <a:gd name="connsiteX119" fmla="*/ 358147 w 358442"/>
                <a:gd name="connsiteY119" fmla="*/ 400971 h 430118"/>
                <a:gd name="connsiteX120" fmla="*/ 322834 w 358442"/>
                <a:gd name="connsiteY120" fmla="*/ 206512 h 430118"/>
                <a:gd name="connsiteX121" fmla="*/ 3453 w 358442"/>
                <a:gd name="connsiteY121" fmla="*/ 190912 h 430118"/>
                <a:gd name="connsiteX122" fmla="*/ 3453 w 358442"/>
                <a:gd name="connsiteY122" fmla="*/ 190065 h 430118"/>
                <a:gd name="connsiteX123" fmla="*/ 3453 w 358442"/>
                <a:gd name="connsiteY123" fmla="*/ 189461 h 430118"/>
                <a:gd name="connsiteX124" fmla="*/ 4541 w 358442"/>
                <a:gd name="connsiteY124" fmla="*/ 193572 h 430118"/>
                <a:gd name="connsiteX125" fmla="*/ 4541 w 358442"/>
                <a:gd name="connsiteY125" fmla="*/ 192726 h 430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</a:cxnLst>
              <a:rect l="l" t="t" r="r" b="b"/>
              <a:pathLst>
                <a:path w="358442" h="430118">
                  <a:moveTo>
                    <a:pt x="322834" y="206512"/>
                  </a:moveTo>
                  <a:cubicBezTo>
                    <a:pt x="318602" y="187405"/>
                    <a:pt x="304453" y="139758"/>
                    <a:pt x="298043" y="118715"/>
                  </a:cubicBezTo>
                  <a:lnTo>
                    <a:pt x="299132" y="91627"/>
                  </a:lnTo>
                  <a:cubicBezTo>
                    <a:pt x="299603" y="77937"/>
                    <a:pt x="288889" y="66473"/>
                    <a:pt x="275211" y="66001"/>
                  </a:cubicBezTo>
                  <a:cubicBezTo>
                    <a:pt x="275127" y="65989"/>
                    <a:pt x="275030" y="65989"/>
                    <a:pt x="274945" y="65989"/>
                  </a:cubicBezTo>
                  <a:cubicBezTo>
                    <a:pt x="261606" y="65191"/>
                    <a:pt x="250154" y="75349"/>
                    <a:pt x="249356" y="88676"/>
                  </a:cubicBezTo>
                  <a:cubicBezTo>
                    <a:pt x="249320" y="89184"/>
                    <a:pt x="249308" y="89680"/>
                    <a:pt x="249308" y="90176"/>
                  </a:cubicBezTo>
                  <a:lnTo>
                    <a:pt x="249308" y="99004"/>
                  </a:lnTo>
                  <a:lnTo>
                    <a:pt x="241568" y="97552"/>
                  </a:lnTo>
                  <a:lnTo>
                    <a:pt x="239512" y="74938"/>
                  </a:lnTo>
                  <a:cubicBezTo>
                    <a:pt x="238315" y="61309"/>
                    <a:pt x="226294" y="51248"/>
                    <a:pt x="212665" y="52445"/>
                  </a:cubicBezTo>
                  <a:cubicBezTo>
                    <a:pt x="199036" y="53642"/>
                    <a:pt x="188975" y="65663"/>
                    <a:pt x="190172" y="79292"/>
                  </a:cubicBezTo>
                  <a:lnTo>
                    <a:pt x="191139" y="90055"/>
                  </a:lnTo>
                  <a:cubicBezTo>
                    <a:pt x="190982" y="93054"/>
                    <a:pt x="188418" y="95364"/>
                    <a:pt x="185419" y="95206"/>
                  </a:cubicBezTo>
                  <a:cubicBezTo>
                    <a:pt x="185020" y="95182"/>
                    <a:pt x="184633" y="95122"/>
                    <a:pt x="184246" y="95013"/>
                  </a:cubicBezTo>
                  <a:cubicBezTo>
                    <a:pt x="182190" y="95013"/>
                    <a:pt x="178200" y="93683"/>
                    <a:pt x="176265" y="86669"/>
                  </a:cubicBezTo>
                  <a:lnTo>
                    <a:pt x="174088" y="60668"/>
                  </a:lnTo>
                  <a:cubicBezTo>
                    <a:pt x="172891" y="47015"/>
                    <a:pt x="160834" y="36917"/>
                    <a:pt x="147180" y="38114"/>
                  </a:cubicBezTo>
                  <a:cubicBezTo>
                    <a:pt x="133527" y="39312"/>
                    <a:pt x="123429" y="51368"/>
                    <a:pt x="124627" y="65022"/>
                  </a:cubicBezTo>
                  <a:lnTo>
                    <a:pt x="126199" y="83161"/>
                  </a:lnTo>
                  <a:cubicBezTo>
                    <a:pt x="126453" y="87781"/>
                    <a:pt x="125231" y="92352"/>
                    <a:pt x="122692" y="96222"/>
                  </a:cubicBezTo>
                  <a:cubicBezTo>
                    <a:pt x="119547" y="99608"/>
                    <a:pt x="113985" y="98036"/>
                    <a:pt x="109268" y="95013"/>
                  </a:cubicBezTo>
                  <a:lnTo>
                    <a:pt x="85082" y="17375"/>
                  </a:lnTo>
                  <a:cubicBezTo>
                    <a:pt x="81006" y="4314"/>
                    <a:pt x="67123" y="-2966"/>
                    <a:pt x="54063" y="1109"/>
                  </a:cubicBezTo>
                  <a:cubicBezTo>
                    <a:pt x="41002" y="5184"/>
                    <a:pt x="33722" y="19068"/>
                    <a:pt x="37797" y="32128"/>
                  </a:cubicBezTo>
                  <a:lnTo>
                    <a:pt x="61984" y="108799"/>
                  </a:lnTo>
                  <a:cubicBezTo>
                    <a:pt x="61282" y="110940"/>
                    <a:pt x="60992" y="113201"/>
                    <a:pt x="61137" y="115450"/>
                  </a:cubicBezTo>
                  <a:cubicBezTo>
                    <a:pt x="70425" y="151367"/>
                    <a:pt x="70885" y="189001"/>
                    <a:pt x="62467" y="225136"/>
                  </a:cubicBezTo>
                  <a:lnTo>
                    <a:pt x="55816" y="218243"/>
                  </a:lnTo>
                  <a:lnTo>
                    <a:pt x="53398" y="207117"/>
                  </a:lnTo>
                  <a:lnTo>
                    <a:pt x="50979" y="195024"/>
                  </a:lnTo>
                  <a:lnTo>
                    <a:pt x="49770" y="189219"/>
                  </a:lnTo>
                  <a:cubicBezTo>
                    <a:pt x="49806" y="188493"/>
                    <a:pt x="49806" y="187768"/>
                    <a:pt x="49770" y="187042"/>
                  </a:cubicBezTo>
                  <a:cubicBezTo>
                    <a:pt x="49951" y="185434"/>
                    <a:pt x="49951" y="183813"/>
                    <a:pt x="49770" y="182205"/>
                  </a:cubicBezTo>
                  <a:cubicBezTo>
                    <a:pt x="49770" y="181358"/>
                    <a:pt x="49770" y="181358"/>
                    <a:pt x="49770" y="180028"/>
                  </a:cubicBezTo>
                  <a:lnTo>
                    <a:pt x="49770" y="178577"/>
                  </a:lnTo>
                  <a:lnTo>
                    <a:pt x="49044" y="176521"/>
                  </a:lnTo>
                  <a:cubicBezTo>
                    <a:pt x="48778" y="175771"/>
                    <a:pt x="48451" y="175046"/>
                    <a:pt x="48077" y="174344"/>
                  </a:cubicBezTo>
                  <a:lnTo>
                    <a:pt x="48077" y="173256"/>
                  </a:lnTo>
                  <a:lnTo>
                    <a:pt x="48077" y="172530"/>
                  </a:lnTo>
                  <a:cubicBezTo>
                    <a:pt x="46480" y="169930"/>
                    <a:pt x="44388" y="167669"/>
                    <a:pt x="41909" y="165879"/>
                  </a:cubicBezTo>
                  <a:cubicBezTo>
                    <a:pt x="38390" y="163291"/>
                    <a:pt x="34182" y="161779"/>
                    <a:pt x="29816" y="161526"/>
                  </a:cubicBezTo>
                  <a:cubicBezTo>
                    <a:pt x="25994" y="161320"/>
                    <a:pt x="22185" y="162021"/>
                    <a:pt x="18690" y="163581"/>
                  </a:cubicBezTo>
                  <a:cubicBezTo>
                    <a:pt x="17517" y="164150"/>
                    <a:pt x="16392" y="164791"/>
                    <a:pt x="15304" y="165516"/>
                  </a:cubicBezTo>
                  <a:lnTo>
                    <a:pt x="14216" y="166363"/>
                  </a:lnTo>
                  <a:lnTo>
                    <a:pt x="12160" y="168056"/>
                  </a:lnTo>
                  <a:cubicBezTo>
                    <a:pt x="9560" y="170692"/>
                    <a:pt x="7577" y="173873"/>
                    <a:pt x="6355" y="177368"/>
                  </a:cubicBezTo>
                  <a:cubicBezTo>
                    <a:pt x="5521" y="179568"/>
                    <a:pt x="5073" y="181903"/>
                    <a:pt x="5025" y="184261"/>
                  </a:cubicBezTo>
                  <a:lnTo>
                    <a:pt x="5025" y="185833"/>
                  </a:lnTo>
                  <a:lnTo>
                    <a:pt x="5025" y="189944"/>
                  </a:lnTo>
                  <a:lnTo>
                    <a:pt x="4178" y="196838"/>
                  </a:lnTo>
                  <a:lnTo>
                    <a:pt x="2727" y="209898"/>
                  </a:lnTo>
                  <a:lnTo>
                    <a:pt x="188" y="235899"/>
                  </a:lnTo>
                  <a:lnTo>
                    <a:pt x="188" y="235899"/>
                  </a:lnTo>
                  <a:cubicBezTo>
                    <a:pt x="611" y="243251"/>
                    <a:pt x="3658" y="250205"/>
                    <a:pt x="8774" y="255490"/>
                  </a:cubicBezTo>
                  <a:lnTo>
                    <a:pt x="72989" y="322486"/>
                  </a:lnTo>
                  <a:cubicBezTo>
                    <a:pt x="87198" y="353033"/>
                    <a:pt x="108168" y="379953"/>
                    <a:pt x="134301" y="401213"/>
                  </a:cubicBezTo>
                  <a:cubicBezTo>
                    <a:pt x="135305" y="401926"/>
                    <a:pt x="136357" y="402579"/>
                    <a:pt x="137446" y="403148"/>
                  </a:cubicBezTo>
                  <a:cubicBezTo>
                    <a:pt x="144339" y="406897"/>
                    <a:pt x="149539" y="427334"/>
                    <a:pt x="161632" y="428785"/>
                  </a:cubicBezTo>
                  <a:cubicBezTo>
                    <a:pt x="227540" y="437371"/>
                    <a:pt x="358388" y="400971"/>
                    <a:pt x="358388" y="400971"/>
                  </a:cubicBezTo>
                  <a:cubicBezTo>
                    <a:pt x="358388" y="400971"/>
                    <a:pt x="333718" y="254522"/>
                    <a:pt x="322834" y="206512"/>
                  </a:cubicBezTo>
                  <a:close/>
                  <a:moveTo>
                    <a:pt x="322834" y="206512"/>
                  </a:moveTo>
                  <a:cubicBezTo>
                    <a:pt x="318602" y="187405"/>
                    <a:pt x="304453" y="139758"/>
                    <a:pt x="298043" y="118715"/>
                  </a:cubicBezTo>
                  <a:lnTo>
                    <a:pt x="299132" y="91627"/>
                  </a:lnTo>
                  <a:cubicBezTo>
                    <a:pt x="299603" y="77937"/>
                    <a:pt x="288889" y="66473"/>
                    <a:pt x="275211" y="66001"/>
                  </a:cubicBezTo>
                  <a:cubicBezTo>
                    <a:pt x="275127" y="65989"/>
                    <a:pt x="275030" y="65989"/>
                    <a:pt x="274945" y="65989"/>
                  </a:cubicBezTo>
                  <a:cubicBezTo>
                    <a:pt x="261606" y="65191"/>
                    <a:pt x="250154" y="75349"/>
                    <a:pt x="249356" y="88676"/>
                  </a:cubicBezTo>
                  <a:cubicBezTo>
                    <a:pt x="249320" y="89184"/>
                    <a:pt x="249308" y="89680"/>
                    <a:pt x="249308" y="90176"/>
                  </a:cubicBezTo>
                  <a:lnTo>
                    <a:pt x="249308" y="99004"/>
                  </a:lnTo>
                  <a:lnTo>
                    <a:pt x="241568" y="97552"/>
                  </a:lnTo>
                  <a:lnTo>
                    <a:pt x="239512" y="74938"/>
                  </a:lnTo>
                  <a:cubicBezTo>
                    <a:pt x="238315" y="61309"/>
                    <a:pt x="226294" y="51248"/>
                    <a:pt x="212665" y="52445"/>
                  </a:cubicBezTo>
                  <a:cubicBezTo>
                    <a:pt x="199036" y="53642"/>
                    <a:pt x="188975" y="65663"/>
                    <a:pt x="190172" y="79292"/>
                  </a:cubicBezTo>
                  <a:lnTo>
                    <a:pt x="191139" y="90055"/>
                  </a:lnTo>
                  <a:cubicBezTo>
                    <a:pt x="190982" y="93054"/>
                    <a:pt x="188418" y="95364"/>
                    <a:pt x="185419" y="95206"/>
                  </a:cubicBezTo>
                  <a:cubicBezTo>
                    <a:pt x="185020" y="95182"/>
                    <a:pt x="184633" y="95122"/>
                    <a:pt x="184246" y="95013"/>
                  </a:cubicBezTo>
                  <a:cubicBezTo>
                    <a:pt x="182190" y="95013"/>
                    <a:pt x="178200" y="93683"/>
                    <a:pt x="176265" y="86669"/>
                  </a:cubicBezTo>
                  <a:lnTo>
                    <a:pt x="174088" y="60668"/>
                  </a:lnTo>
                  <a:cubicBezTo>
                    <a:pt x="172891" y="47015"/>
                    <a:pt x="160834" y="36917"/>
                    <a:pt x="147180" y="38114"/>
                  </a:cubicBezTo>
                  <a:cubicBezTo>
                    <a:pt x="133527" y="39312"/>
                    <a:pt x="123429" y="51368"/>
                    <a:pt x="124627" y="65022"/>
                  </a:cubicBezTo>
                  <a:lnTo>
                    <a:pt x="126199" y="83161"/>
                  </a:lnTo>
                  <a:cubicBezTo>
                    <a:pt x="126453" y="87781"/>
                    <a:pt x="125231" y="92352"/>
                    <a:pt x="122692" y="96222"/>
                  </a:cubicBezTo>
                  <a:cubicBezTo>
                    <a:pt x="119547" y="99608"/>
                    <a:pt x="113985" y="98036"/>
                    <a:pt x="109268" y="95013"/>
                  </a:cubicBezTo>
                  <a:lnTo>
                    <a:pt x="85082" y="17375"/>
                  </a:lnTo>
                  <a:cubicBezTo>
                    <a:pt x="81006" y="4314"/>
                    <a:pt x="67123" y="-2966"/>
                    <a:pt x="54063" y="1109"/>
                  </a:cubicBezTo>
                  <a:cubicBezTo>
                    <a:pt x="41002" y="5184"/>
                    <a:pt x="33722" y="19068"/>
                    <a:pt x="37797" y="32128"/>
                  </a:cubicBezTo>
                  <a:cubicBezTo>
                    <a:pt x="37797" y="32128"/>
                    <a:pt x="60654" y="113757"/>
                    <a:pt x="60895" y="115450"/>
                  </a:cubicBezTo>
                  <a:cubicBezTo>
                    <a:pt x="70183" y="151367"/>
                    <a:pt x="70643" y="189001"/>
                    <a:pt x="62226" y="225136"/>
                  </a:cubicBezTo>
                  <a:lnTo>
                    <a:pt x="55574" y="218243"/>
                  </a:lnTo>
                  <a:lnTo>
                    <a:pt x="53156" y="207117"/>
                  </a:lnTo>
                  <a:lnTo>
                    <a:pt x="50737" y="195024"/>
                  </a:lnTo>
                  <a:lnTo>
                    <a:pt x="49528" y="189219"/>
                  </a:lnTo>
                  <a:cubicBezTo>
                    <a:pt x="49564" y="188493"/>
                    <a:pt x="49564" y="187768"/>
                    <a:pt x="49528" y="187042"/>
                  </a:cubicBezTo>
                  <a:cubicBezTo>
                    <a:pt x="49709" y="185434"/>
                    <a:pt x="49709" y="183813"/>
                    <a:pt x="49528" y="182205"/>
                  </a:cubicBezTo>
                  <a:cubicBezTo>
                    <a:pt x="49528" y="181358"/>
                    <a:pt x="49528" y="181358"/>
                    <a:pt x="49528" y="180028"/>
                  </a:cubicBezTo>
                  <a:lnTo>
                    <a:pt x="49528" y="178577"/>
                  </a:lnTo>
                  <a:lnTo>
                    <a:pt x="48802" y="176521"/>
                  </a:lnTo>
                  <a:cubicBezTo>
                    <a:pt x="48536" y="175771"/>
                    <a:pt x="48210" y="175046"/>
                    <a:pt x="47835" y="174344"/>
                  </a:cubicBezTo>
                  <a:lnTo>
                    <a:pt x="47835" y="173256"/>
                  </a:lnTo>
                  <a:lnTo>
                    <a:pt x="47835" y="172530"/>
                  </a:lnTo>
                  <a:cubicBezTo>
                    <a:pt x="46238" y="169930"/>
                    <a:pt x="44146" y="167669"/>
                    <a:pt x="41667" y="165879"/>
                  </a:cubicBezTo>
                  <a:cubicBezTo>
                    <a:pt x="38148" y="163291"/>
                    <a:pt x="33940" y="161779"/>
                    <a:pt x="29574" y="161526"/>
                  </a:cubicBezTo>
                  <a:cubicBezTo>
                    <a:pt x="25753" y="161320"/>
                    <a:pt x="21943" y="162021"/>
                    <a:pt x="18448" y="163581"/>
                  </a:cubicBezTo>
                  <a:cubicBezTo>
                    <a:pt x="17275" y="164150"/>
                    <a:pt x="16151" y="164791"/>
                    <a:pt x="15062" y="165516"/>
                  </a:cubicBezTo>
                  <a:lnTo>
                    <a:pt x="13974" y="166363"/>
                  </a:lnTo>
                  <a:lnTo>
                    <a:pt x="11918" y="168056"/>
                  </a:lnTo>
                  <a:cubicBezTo>
                    <a:pt x="9318" y="170692"/>
                    <a:pt x="7335" y="173873"/>
                    <a:pt x="6113" y="177368"/>
                  </a:cubicBezTo>
                  <a:cubicBezTo>
                    <a:pt x="5279" y="179568"/>
                    <a:pt x="4831" y="181903"/>
                    <a:pt x="4783" y="184261"/>
                  </a:cubicBezTo>
                  <a:lnTo>
                    <a:pt x="4783" y="185833"/>
                  </a:lnTo>
                  <a:lnTo>
                    <a:pt x="4783" y="189944"/>
                  </a:lnTo>
                  <a:lnTo>
                    <a:pt x="3936" y="196838"/>
                  </a:lnTo>
                  <a:lnTo>
                    <a:pt x="2485" y="209898"/>
                  </a:lnTo>
                  <a:lnTo>
                    <a:pt x="-54" y="235899"/>
                  </a:lnTo>
                  <a:lnTo>
                    <a:pt x="-54" y="235899"/>
                  </a:lnTo>
                  <a:cubicBezTo>
                    <a:pt x="369" y="243251"/>
                    <a:pt x="3416" y="250205"/>
                    <a:pt x="8532" y="255490"/>
                  </a:cubicBezTo>
                  <a:lnTo>
                    <a:pt x="72747" y="322486"/>
                  </a:lnTo>
                  <a:cubicBezTo>
                    <a:pt x="86956" y="353033"/>
                    <a:pt x="107926" y="379953"/>
                    <a:pt x="134059" y="401213"/>
                  </a:cubicBezTo>
                  <a:cubicBezTo>
                    <a:pt x="135063" y="401926"/>
                    <a:pt x="136115" y="402579"/>
                    <a:pt x="137204" y="403148"/>
                  </a:cubicBezTo>
                  <a:cubicBezTo>
                    <a:pt x="144097" y="406897"/>
                    <a:pt x="149297" y="427334"/>
                    <a:pt x="161390" y="428785"/>
                  </a:cubicBezTo>
                  <a:cubicBezTo>
                    <a:pt x="227298" y="437371"/>
                    <a:pt x="358147" y="400971"/>
                    <a:pt x="358147" y="400971"/>
                  </a:cubicBezTo>
                  <a:cubicBezTo>
                    <a:pt x="358147" y="400971"/>
                    <a:pt x="333718" y="254522"/>
                    <a:pt x="322834" y="206512"/>
                  </a:cubicBezTo>
                  <a:close/>
                  <a:moveTo>
                    <a:pt x="3453" y="190912"/>
                  </a:moveTo>
                  <a:lnTo>
                    <a:pt x="3453" y="190065"/>
                  </a:lnTo>
                  <a:cubicBezTo>
                    <a:pt x="3453" y="189219"/>
                    <a:pt x="3453" y="190065"/>
                    <a:pt x="3453" y="189461"/>
                  </a:cubicBezTo>
                  <a:cubicBezTo>
                    <a:pt x="3682" y="190864"/>
                    <a:pt x="4057" y="192242"/>
                    <a:pt x="4541" y="193572"/>
                  </a:cubicBezTo>
                  <a:lnTo>
                    <a:pt x="4541" y="192726"/>
                  </a:lnTo>
                  <a:close/>
                </a:path>
              </a:pathLst>
            </a:custGeom>
            <a:solidFill>
              <a:srgbClr val="F6BFBA"/>
            </a:solidFill>
            <a:ln w="120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9C932D1A-27AD-755F-E387-2AC659045DB7}"/>
                </a:ext>
              </a:extLst>
            </p:cNvPr>
            <p:cNvSpPr/>
            <p:nvPr/>
          </p:nvSpPr>
          <p:spPr>
            <a:xfrm>
              <a:off x="1682261" y="5163593"/>
              <a:ext cx="1843733" cy="708840"/>
            </a:xfrm>
            <a:custGeom>
              <a:avLst/>
              <a:gdLst>
                <a:gd name="connsiteX0" fmla="*/ 1502648 w 1843733"/>
                <a:gd name="connsiteY0" fmla="*/ 110026 h 708840"/>
                <a:gd name="connsiteX1" fmla="*/ 922174 w 1843733"/>
                <a:gd name="connsiteY1" fmla="*/ -22 h 708840"/>
                <a:gd name="connsiteX2" fmla="*/ 341700 w 1843733"/>
                <a:gd name="connsiteY2" fmla="*/ 110026 h 708840"/>
                <a:gd name="connsiteX3" fmla="*/ -54 w 1843733"/>
                <a:gd name="connsiteY3" fmla="*/ 162510 h 708840"/>
                <a:gd name="connsiteX4" fmla="*/ 699054 w 1843733"/>
                <a:gd name="connsiteY4" fmla="*/ 705374 h 708840"/>
                <a:gd name="connsiteX5" fmla="*/ 921811 w 1843733"/>
                <a:gd name="connsiteY5" fmla="*/ 698239 h 708840"/>
                <a:gd name="connsiteX6" fmla="*/ 1144810 w 1843733"/>
                <a:gd name="connsiteY6" fmla="*/ 705374 h 708840"/>
                <a:gd name="connsiteX7" fmla="*/ 1843676 w 1843733"/>
                <a:gd name="connsiteY7" fmla="*/ 162510 h 708840"/>
                <a:gd name="connsiteX8" fmla="*/ 1502648 w 1843733"/>
                <a:gd name="connsiteY8" fmla="*/ 110026 h 708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43733" h="708840">
                  <a:moveTo>
                    <a:pt x="1502648" y="110026"/>
                  </a:moveTo>
                  <a:cubicBezTo>
                    <a:pt x="1364906" y="42787"/>
                    <a:pt x="1156177" y="-22"/>
                    <a:pt x="922174" y="-22"/>
                  </a:cubicBezTo>
                  <a:cubicBezTo>
                    <a:pt x="688170" y="-22"/>
                    <a:pt x="479925" y="42787"/>
                    <a:pt x="341700" y="110026"/>
                  </a:cubicBezTo>
                  <a:cubicBezTo>
                    <a:pt x="133213" y="35532"/>
                    <a:pt x="-54" y="-12962"/>
                    <a:pt x="-54" y="162510"/>
                  </a:cubicBezTo>
                  <a:cubicBezTo>
                    <a:pt x="-54" y="424812"/>
                    <a:pt x="297559" y="644908"/>
                    <a:pt x="699054" y="705374"/>
                  </a:cubicBezTo>
                  <a:cubicBezTo>
                    <a:pt x="770404" y="716137"/>
                    <a:pt x="845019" y="698239"/>
                    <a:pt x="921811" y="698239"/>
                  </a:cubicBezTo>
                  <a:cubicBezTo>
                    <a:pt x="998603" y="698239"/>
                    <a:pt x="1073460" y="716137"/>
                    <a:pt x="1144810" y="705374"/>
                  </a:cubicBezTo>
                  <a:cubicBezTo>
                    <a:pt x="1546183" y="644908"/>
                    <a:pt x="1843676" y="424691"/>
                    <a:pt x="1843676" y="162510"/>
                  </a:cubicBezTo>
                  <a:cubicBezTo>
                    <a:pt x="1844402" y="-12962"/>
                    <a:pt x="1710772" y="35532"/>
                    <a:pt x="1502648" y="110026"/>
                  </a:cubicBezTo>
                  <a:close/>
                </a:path>
              </a:pathLst>
            </a:custGeom>
            <a:solidFill>
              <a:schemeClr val="accent3"/>
            </a:solidFill>
            <a:ln w="120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E48D9BB7-6C1F-6A71-9013-1C0E0394B5EB}"/>
                </a:ext>
              </a:extLst>
            </p:cNvPr>
            <p:cNvSpPr/>
            <p:nvPr/>
          </p:nvSpPr>
          <p:spPr>
            <a:xfrm>
              <a:off x="2939713" y="5259492"/>
              <a:ext cx="64577" cy="205584"/>
            </a:xfrm>
            <a:custGeom>
              <a:avLst/>
              <a:gdLst>
                <a:gd name="connsiteX0" fmla="*/ 64523 w 64577"/>
                <a:gd name="connsiteY0" fmla="*/ 102770 h 205584"/>
                <a:gd name="connsiteX1" fmla="*/ 32234 w 64577"/>
                <a:gd name="connsiteY1" fmla="*/ 205562 h 205584"/>
                <a:gd name="connsiteX2" fmla="*/ -54 w 64577"/>
                <a:gd name="connsiteY2" fmla="*/ 102770 h 205584"/>
                <a:gd name="connsiteX3" fmla="*/ 32234 w 64577"/>
                <a:gd name="connsiteY3" fmla="*/ -22 h 205584"/>
                <a:gd name="connsiteX4" fmla="*/ 64523 w 64577"/>
                <a:gd name="connsiteY4" fmla="*/ 102770 h 205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577" h="205584">
                  <a:moveTo>
                    <a:pt x="64523" y="102770"/>
                  </a:moveTo>
                  <a:cubicBezTo>
                    <a:pt x="64523" y="159487"/>
                    <a:pt x="50011" y="205562"/>
                    <a:pt x="32234" y="205562"/>
                  </a:cubicBezTo>
                  <a:cubicBezTo>
                    <a:pt x="14458" y="205562"/>
                    <a:pt x="-54" y="159487"/>
                    <a:pt x="-54" y="102770"/>
                  </a:cubicBezTo>
                  <a:cubicBezTo>
                    <a:pt x="-54" y="46053"/>
                    <a:pt x="14458" y="-22"/>
                    <a:pt x="32234" y="-22"/>
                  </a:cubicBezTo>
                  <a:cubicBezTo>
                    <a:pt x="50011" y="-22"/>
                    <a:pt x="64523" y="46294"/>
                    <a:pt x="64523" y="102770"/>
                  </a:cubicBezTo>
                  <a:close/>
                </a:path>
              </a:pathLst>
            </a:custGeom>
            <a:solidFill>
              <a:srgbClr val="E8BAAB"/>
            </a:solidFill>
            <a:ln w="120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4AB15449-E2A3-7012-30EF-8E1E689B68EE}"/>
                </a:ext>
              </a:extLst>
            </p:cNvPr>
            <p:cNvSpPr/>
            <p:nvPr/>
          </p:nvSpPr>
          <p:spPr>
            <a:xfrm>
              <a:off x="2205534" y="5259492"/>
              <a:ext cx="64456" cy="205584"/>
            </a:xfrm>
            <a:custGeom>
              <a:avLst/>
              <a:gdLst>
                <a:gd name="connsiteX0" fmla="*/ -54 w 64456"/>
                <a:gd name="connsiteY0" fmla="*/ 102770 h 205584"/>
                <a:gd name="connsiteX1" fmla="*/ 32234 w 64456"/>
                <a:gd name="connsiteY1" fmla="*/ 205562 h 205584"/>
                <a:gd name="connsiteX2" fmla="*/ 64402 w 64456"/>
                <a:gd name="connsiteY2" fmla="*/ 102770 h 205584"/>
                <a:gd name="connsiteX3" fmla="*/ 32234 w 64456"/>
                <a:gd name="connsiteY3" fmla="*/ -22 h 205584"/>
                <a:gd name="connsiteX4" fmla="*/ -54 w 64456"/>
                <a:gd name="connsiteY4" fmla="*/ 102770 h 205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456" h="205584">
                  <a:moveTo>
                    <a:pt x="-54" y="102770"/>
                  </a:moveTo>
                  <a:cubicBezTo>
                    <a:pt x="-54" y="159487"/>
                    <a:pt x="14457" y="205562"/>
                    <a:pt x="32234" y="205562"/>
                  </a:cubicBezTo>
                  <a:cubicBezTo>
                    <a:pt x="50011" y="205562"/>
                    <a:pt x="64402" y="159487"/>
                    <a:pt x="64402" y="102770"/>
                  </a:cubicBezTo>
                  <a:cubicBezTo>
                    <a:pt x="64402" y="46053"/>
                    <a:pt x="50011" y="-22"/>
                    <a:pt x="32234" y="-22"/>
                  </a:cubicBezTo>
                  <a:cubicBezTo>
                    <a:pt x="14457" y="-22"/>
                    <a:pt x="-54" y="46294"/>
                    <a:pt x="-54" y="102770"/>
                  </a:cubicBezTo>
                  <a:close/>
                </a:path>
              </a:pathLst>
            </a:custGeom>
            <a:solidFill>
              <a:srgbClr val="E8BAAB"/>
            </a:solidFill>
            <a:ln w="120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EF102BB0-2F49-14EB-D623-487584EDDAFA}"/>
                </a:ext>
              </a:extLst>
            </p:cNvPr>
            <p:cNvSpPr/>
            <p:nvPr/>
          </p:nvSpPr>
          <p:spPr>
            <a:xfrm>
              <a:off x="2228148" y="4885329"/>
              <a:ext cx="753769" cy="881473"/>
            </a:xfrm>
            <a:custGeom>
              <a:avLst/>
              <a:gdLst>
                <a:gd name="connsiteX0" fmla="*/ 753715 w 753769"/>
                <a:gd name="connsiteY0" fmla="*/ 440654 h 881473"/>
                <a:gd name="connsiteX1" fmla="*/ 376891 w 753769"/>
                <a:gd name="connsiteY1" fmla="*/ 881451 h 881473"/>
                <a:gd name="connsiteX2" fmla="*/ -54 w 753769"/>
                <a:gd name="connsiteY2" fmla="*/ 440654 h 881473"/>
                <a:gd name="connsiteX3" fmla="*/ 376649 w 753769"/>
                <a:gd name="connsiteY3" fmla="*/ -22 h 881473"/>
                <a:gd name="connsiteX4" fmla="*/ 753715 w 753769"/>
                <a:gd name="connsiteY4" fmla="*/ 440654 h 881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53769" h="881473">
                  <a:moveTo>
                    <a:pt x="753715" y="440654"/>
                  </a:moveTo>
                  <a:cubicBezTo>
                    <a:pt x="753715" y="684090"/>
                    <a:pt x="585015" y="881451"/>
                    <a:pt x="376891" y="881451"/>
                  </a:cubicBezTo>
                  <a:cubicBezTo>
                    <a:pt x="168767" y="881451"/>
                    <a:pt x="-54" y="684211"/>
                    <a:pt x="-54" y="440654"/>
                  </a:cubicBezTo>
                  <a:cubicBezTo>
                    <a:pt x="-54" y="197097"/>
                    <a:pt x="168525" y="-22"/>
                    <a:pt x="376649" y="-22"/>
                  </a:cubicBezTo>
                  <a:cubicBezTo>
                    <a:pt x="584773" y="-22"/>
                    <a:pt x="753715" y="197460"/>
                    <a:pt x="753715" y="440654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120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63DCC841-C898-475E-E732-90A7E82FF847}"/>
                </a:ext>
              </a:extLst>
            </p:cNvPr>
            <p:cNvSpPr/>
            <p:nvPr/>
          </p:nvSpPr>
          <p:spPr>
            <a:xfrm>
              <a:off x="3046858" y="3949919"/>
              <a:ext cx="479737" cy="1381527"/>
            </a:xfrm>
            <a:custGeom>
              <a:avLst/>
              <a:gdLst>
                <a:gd name="connsiteX0" fmla="*/ 55937 w 479737"/>
                <a:gd name="connsiteY0" fmla="*/ 1372435 h 1381527"/>
                <a:gd name="connsiteX1" fmla="*/ 187753 w 479737"/>
                <a:gd name="connsiteY1" fmla="*/ 748910 h 1381527"/>
                <a:gd name="connsiteX2" fmla="*/ 191623 w 479737"/>
                <a:gd name="connsiteY2" fmla="*/ 798613 h 1381527"/>
                <a:gd name="connsiteX3" fmla="*/ -54 w 479737"/>
                <a:gd name="connsiteY3" fmla="*/ 71448 h 1381527"/>
                <a:gd name="connsiteX4" fmla="*/ 270834 w 479737"/>
                <a:gd name="connsiteY4" fmla="*/ -22 h 1381527"/>
                <a:gd name="connsiteX5" fmla="*/ 462632 w 479737"/>
                <a:gd name="connsiteY5" fmla="*/ 727142 h 1381527"/>
                <a:gd name="connsiteX6" fmla="*/ 466381 w 479737"/>
                <a:gd name="connsiteY6" fmla="*/ 754473 h 1381527"/>
                <a:gd name="connsiteX7" fmla="*/ 466381 w 479737"/>
                <a:gd name="connsiteY7" fmla="*/ 776845 h 1381527"/>
                <a:gd name="connsiteX8" fmla="*/ 479683 w 479737"/>
                <a:gd name="connsiteY8" fmla="*/ 1381505 h 1381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9737" h="1381527">
                  <a:moveTo>
                    <a:pt x="55937" y="1372435"/>
                  </a:moveTo>
                  <a:lnTo>
                    <a:pt x="187753" y="748910"/>
                  </a:lnTo>
                  <a:lnTo>
                    <a:pt x="191623" y="798613"/>
                  </a:lnTo>
                  <a:lnTo>
                    <a:pt x="-54" y="71448"/>
                  </a:lnTo>
                  <a:lnTo>
                    <a:pt x="270834" y="-22"/>
                  </a:lnTo>
                  <a:lnTo>
                    <a:pt x="462632" y="727142"/>
                  </a:lnTo>
                  <a:cubicBezTo>
                    <a:pt x="464990" y="736067"/>
                    <a:pt x="466248" y="745245"/>
                    <a:pt x="466381" y="754473"/>
                  </a:cubicBezTo>
                  <a:lnTo>
                    <a:pt x="466381" y="776845"/>
                  </a:lnTo>
                  <a:lnTo>
                    <a:pt x="479683" y="1381505"/>
                  </a:lnTo>
                  <a:close/>
                </a:path>
              </a:pathLst>
            </a:custGeom>
            <a:solidFill>
              <a:schemeClr val="accent3"/>
            </a:solidFill>
            <a:ln w="120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8BB3CD30-658F-DF08-D9D4-FA27E4D09B17}"/>
                </a:ext>
              </a:extLst>
            </p:cNvPr>
            <p:cNvSpPr/>
            <p:nvPr/>
          </p:nvSpPr>
          <p:spPr>
            <a:xfrm rot="20731200">
              <a:off x="3045698" y="3980273"/>
              <a:ext cx="281771" cy="33740"/>
            </a:xfrm>
            <a:custGeom>
              <a:avLst/>
              <a:gdLst>
                <a:gd name="connsiteX0" fmla="*/ -54 w 281771"/>
                <a:gd name="connsiteY0" fmla="*/ -22 h 33740"/>
                <a:gd name="connsiteX1" fmla="*/ 281717 w 281771"/>
                <a:gd name="connsiteY1" fmla="*/ -22 h 33740"/>
                <a:gd name="connsiteX2" fmla="*/ 281717 w 281771"/>
                <a:gd name="connsiteY2" fmla="*/ 33718 h 33740"/>
                <a:gd name="connsiteX3" fmla="*/ -54 w 281771"/>
                <a:gd name="connsiteY3" fmla="*/ 33718 h 33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1771" h="33740">
                  <a:moveTo>
                    <a:pt x="-54" y="-22"/>
                  </a:moveTo>
                  <a:lnTo>
                    <a:pt x="281717" y="-22"/>
                  </a:lnTo>
                  <a:lnTo>
                    <a:pt x="281717" y="33718"/>
                  </a:lnTo>
                  <a:lnTo>
                    <a:pt x="-54" y="33718"/>
                  </a:lnTo>
                  <a:close/>
                </a:path>
              </a:pathLst>
            </a:custGeom>
            <a:solidFill>
              <a:srgbClr val="C9C9C9"/>
            </a:solidFill>
            <a:ln w="120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F2899C1A-3D77-AD80-820B-36BBFFDBA34D}"/>
                </a:ext>
              </a:extLst>
            </p:cNvPr>
            <p:cNvSpPr/>
            <p:nvPr/>
          </p:nvSpPr>
          <p:spPr>
            <a:xfrm>
              <a:off x="2491681" y="3286229"/>
              <a:ext cx="1185334" cy="118533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782AAC56-6111-72AA-BCD5-BFA02155F028}"/>
                </a:ext>
              </a:extLst>
            </p:cNvPr>
            <p:cNvSpPr txBox="1"/>
            <p:nvPr/>
          </p:nvSpPr>
          <p:spPr>
            <a:xfrm>
              <a:off x="2529260" y="3669040"/>
              <a:ext cx="1053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</a:rPr>
                <a:t>Success</a:t>
              </a:r>
            </a:p>
          </p:txBody>
        </p:sp>
        <p:grpSp>
          <p:nvGrpSpPr>
            <p:cNvPr id="106" name="Group 105">
              <a:extLst>
                <a:ext uri="{FF2B5EF4-FFF2-40B4-BE49-F238E27FC236}">
                  <a16:creationId xmlns:a16="http://schemas.microsoft.com/office/drawing/2014/main" id="{0C559257-639A-0F74-338A-E9DD37C654EA}"/>
                </a:ext>
              </a:extLst>
            </p:cNvPr>
            <p:cNvGrpSpPr/>
            <p:nvPr/>
          </p:nvGrpSpPr>
          <p:grpSpPr>
            <a:xfrm>
              <a:off x="6182200" y="1698531"/>
              <a:ext cx="5337898" cy="4299178"/>
              <a:chOff x="6182200" y="1698531"/>
              <a:chExt cx="5337898" cy="4299178"/>
            </a:xfrm>
          </p:grpSpPr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70919809-C9F3-A3EE-228E-8B95EF5BA37E}"/>
                  </a:ext>
                </a:extLst>
              </p:cNvPr>
              <p:cNvSpPr txBox="1"/>
              <p:nvPr/>
            </p:nvSpPr>
            <p:spPr>
              <a:xfrm>
                <a:off x="6185094" y="2592507"/>
                <a:ext cx="5335004" cy="6617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en-US" b="1" dirty="0">
                    <a:solidFill>
                      <a:srgbClr val="00485B"/>
                    </a:solidFill>
                    <a:latin typeface="Lora" pitchFamily="2" charset="0"/>
                  </a:rPr>
                  <a:t>Hard Work</a:t>
                </a:r>
              </a:p>
              <a:p>
                <a:pPr>
                  <a:spcBef>
                    <a:spcPts val="600"/>
                  </a:spcBef>
                </a:pPr>
                <a:r>
                  <a:rPr lang="fr-FR" sz="1400" b="0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Lora" pitchFamily="2" charset="0"/>
                  </a:rPr>
                  <a:t>Effort, persistence, diligence, dedication, resilience.</a:t>
                </a:r>
                <a:endParaRPr 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</a:endParaRPr>
              </a:p>
            </p:txBody>
          </p:sp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C7DB0D16-8C88-E5A2-2508-2B5C44852E02}"/>
                  </a:ext>
                </a:extLst>
              </p:cNvPr>
              <p:cNvSpPr txBox="1"/>
              <p:nvPr/>
            </p:nvSpPr>
            <p:spPr>
              <a:xfrm>
                <a:off x="6185094" y="1698531"/>
                <a:ext cx="5335004" cy="6617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en-US" b="1" dirty="0">
                    <a:solidFill>
                      <a:srgbClr val="8966AA"/>
                    </a:solidFill>
                    <a:latin typeface="Lora" pitchFamily="2" charset="0"/>
                  </a:rPr>
                  <a:t>Support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1400" b="0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Lora" pitchFamily="2" charset="0"/>
                  </a:rPr>
                  <a:t>Assistance, aid, encouragement, guidance, and backing.</a:t>
                </a:r>
                <a:endPara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</a:endParaRPr>
              </a:p>
            </p:txBody>
          </p:sp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95E7EEE8-F46B-2B21-B17C-15CEB8EABEDF}"/>
                  </a:ext>
                </a:extLst>
              </p:cNvPr>
              <p:cNvSpPr txBox="1"/>
              <p:nvPr/>
            </p:nvSpPr>
            <p:spPr>
              <a:xfrm>
                <a:off x="6182200" y="3486483"/>
                <a:ext cx="5337898" cy="7232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en-US" b="1" dirty="0">
                    <a:solidFill>
                      <a:srgbClr val="6EB559"/>
                    </a:solidFill>
                    <a:latin typeface="Lora" pitchFamily="2" charset="0"/>
                  </a:rPr>
                  <a:t>Guidance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1400" b="0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Lora" pitchFamily="2" charset="0"/>
                  </a:rPr>
                  <a:t>Direction, advice, support, mentorship, coaching</a:t>
                </a:r>
                <a:r>
                  <a:rPr lang="en-US" b="0" i="0" dirty="0">
                    <a:solidFill>
                      <a:srgbClr val="374151"/>
                    </a:solidFill>
                    <a:effectLst/>
                    <a:latin typeface="Söhne"/>
                  </a:rPr>
                  <a:t>.</a:t>
                </a:r>
                <a:endPara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76F461BB-E830-513B-47E6-B9C35E0D2BA9}"/>
                  </a:ext>
                </a:extLst>
              </p:cNvPr>
              <p:cNvSpPr txBox="1"/>
              <p:nvPr/>
            </p:nvSpPr>
            <p:spPr>
              <a:xfrm>
                <a:off x="6182200" y="4442014"/>
                <a:ext cx="5337898" cy="6617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en-US" b="1" dirty="0">
                    <a:solidFill>
                      <a:srgbClr val="EFC94E"/>
                    </a:solidFill>
                    <a:latin typeface="Lora" pitchFamily="2" charset="0"/>
                  </a:rPr>
                  <a:t>Efforts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1400" b="0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Lora" pitchFamily="2" charset="0"/>
                  </a:rPr>
                  <a:t>Work, dedication, commitment, perseverance, achievement.</a:t>
                </a:r>
                <a:endPara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</a:endParaRPr>
              </a:p>
            </p:txBody>
          </p:sp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AB3CE235-5A1B-2E13-42D9-4827B9CE468F}"/>
                  </a:ext>
                </a:extLst>
              </p:cNvPr>
              <p:cNvSpPr txBox="1"/>
              <p:nvPr/>
            </p:nvSpPr>
            <p:spPr>
              <a:xfrm>
                <a:off x="6182200" y="5335989"/>
                <a:ext cx="5337898" cy="6617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en-US" b="1" dirty="0">
                    <a:solidFill>
                      <a:srgbClr val="E46A45"/>
                    </a:solidFill>
                    <a:latin typeface="Lora" pitchFamily="2" charset="0"/>
                  </a:rPr>
                  <a:t>Dedication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1400" b="0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Lora" pitchFamily="2" charset="0"/>
                  </a:rPr>
                  <a:t>Commitment, passion, focus, loyalty, perseverance.</a:t>
                </a:r>
                <a:endPara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</a:endParaRPr>
              </a:p>
            </p:txBody>
          </p:sp>
        </p:grpSp>
      </p:grpSp>
      <p:sp>
        <p:nvSpPr>
          <p:cNvPr id="101" name="TextBox 100">
            <a:extLst>
              <a:ext uri="{FF2B5EF4-FFF2-40B4-BE49-F238E27FC236}">
                <a16:creationId xmlns:a16="http://schemas.microsoft.com/office/drawing/2014/main" id="{1F1F5C31-1966-249A-1B5B-928D56E02692}"/>
              </a:ext>
            </a:extLst>
          </p:cNvPr>
          <p:cNvSpPr txBox="1"/>
          <p:nvPr/>
        </p:nvSpPr>
        <p:spPr>
          <a:xfrm>
            <a:off x="0" y="422745"/>
            <a:ext cx="121920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0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Lora" pitchFamily="2" charset="0"/>
              </a:rPr>
              <a:t> Teamwork PowerPoint Presentation</a:t>
            </a:r>
          </a:p>
        </p:txBody>
      </p:sp>
    </p:spTree>
    <p:extLst>
      <p:ext uri="{BB962C8B-B14F-4D97-AF65-F5344CB8AC3E}">
        <p14:creationId xmlns:p14="http://schemas.microsoft.com/office/powerpoint/2010/main" val="21052665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97C4668E-2F6B-195F-11E8-BECF13E12930}"/>
              </a:ext>
            </a:extLst>
          </p:cNvPr>
          <p:cNvGrpSpPr/>
          <p:nvPr/>
        </p:nvGrpSpPr>
        <p:grpSpPr>
          <a:xfrm>
            <a:off x="1701461" y="1258008"/>
            <a:ext cx="8789078" cy="4929012"/>
            <a:chOff x="1690172" y="1426632"/>
            <a:chExt cx="8789078" cy="4929012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0A170E64-447B-093C-ED45-50A3B4FAEBC3}"/>
                </a:ext>
              </a:extLst>
            </p:cNvPr>
            <p:cNvGrpSpPr/>
            <p:nvPr/>
          </p:nvGrpSpPr>
          <p:grpSpPr>
            <a:xfrm>
              <a:off x="3442684" y="1772918"/>
              <a:ext cx="2073911" cy="1579882"/>
              <a:chOff x="3431395" y="1784207"/>
              <a:chExt cx="2073911" cy="1579882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4D5BB94-EBFC-1772-1D0E-015993E7F84C}"/>
                  </a:ext>
                </a:extLst>
              </p:cNvPr>
              <p:cNvSpPr/>
              <p:nvPr/>
            </p:nvSpPr>
            <p:spPr>
              <a:xfrm>
                <a:off x="3431395" y="1784207"/>
                <a:ext cx="1704623" cy="1579882"/>
              </a:xfrm>
              <a:prstGeom prst="rect">
                <a:avLst/>
              </a:prstGeom>
              <a:solidFill>
                <a:srgbClr val="6EB55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56F0238A-1E03-1530-5917-F55A0A84F11C}"/>
                  </a:ext>
                </a:extLst>
              </p:cNvPr>
              <p:cNvSpPr/>
              <p:nvPr/>
            </p:nvSpPr>
            <p:spPr>
              <a:xfrm>
                <a:off x="5009666" y="2326844"/>
                <a:ext cx="495640" cy="495640"/>
              </a:xfrm>
              <a:prstGeom prst="ellipse">
                <a:avLst/>
              </a:prstGeom>
              <a:solidFill>
                <a:srgbClr val="6EB55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5743FB96-843A-BA64-80D4-EF51111C20D2}"/>
                </a:ext>
              </a:extLst>
            </p:cNvPr>
            <p:cNvGrpSpPr/>
            <p:nvPr/>
          </p:nvGrpSpPr>
          <p:grpSpPr>
            <a:xfrm>
              <a:off x="1690172" y="1426632"/>
              <a:ext cx="8789078" cy="4929012"/>
              <a:chOff x="2227059" y="1727724"/>
              <a:chExt cx="7715304" cy="4326827"/>
            </a:xfrm>
          </p:grpSpPr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BFAC3298-8CB0-2670-91CE-BA95ABE078FC}"/>
                  </a:ext>
                </a:extLst>
              </p:cNvPr>
              <p:cNvGrpSpPr/>
              <p:nvPr/>
            </p:nvGrpSpPr>
            <p:grpSpPr>
              <a:xfrm>
                <a:off x="2227059" y="1727724"/>
                <a:ext cx="7715304" cy="4326827"/>
                <a:chOff x="2147898" y="1790339"/>
                <a:chExt cx="7715304" cy="4326827"/>
              </a:xfrm>
            </p:grpSpPr>
            <p:sp>
              <p:nvSpPr>
                <p:cNvPr id="23" name="Freeform: Shape 22">
                  <a:extLst>
                    <a:ext uri="{FF2B5EF4-FFF2-40B4-BE49-F238E27FC236}">
                      <a16:creationId xmlns:a16="http://schemas.microsoft.com/office/drawing/2014/main" id="{D4F4C9C1-0067-022B-2313-39BDA0188DA1}"/>
                    </a:ext>
                  </a:extLst>
                </p:cNvPr>
                <p:cNvSpPr/>
                <p:nvPr/>
              </p:nvSpPr>
              <p:spPr>
                <a:xfrm>
                  <a:off x="5167344" y="1790339"/>
                  <a:ext cx="1393662" cy="2001313"/>
                </a:xfrm>
                <a:custGeom>
                  <a:avLst/>
                  <a:gdLst>
                    <a:gd name="connsiteX0" fmla="*/ 1313051 w 1417793"/>
                    <a:gd name="connsiteY0" fmla="*/ 821159 h 2045895"/>
                    <a:gd name="connsiteX1" fmla="*/ 1417651 w 1417793"/>
                    <a:gd name="connsiteY1" fmla="*/ 850689 h 2045895"/>
                    <a:gd name="connsiteX2" fmla="*/ 1417651 w 1417793"/>
                    <a:gd name="connsiteY2" fmla="*/ 310789 h 2045895"/>
                    <a:gd name="connsiteX3" fmla="*/ 884689 w 1417793"/>
                    <a:gd name="connsiteY3" fmla="*/ 310789 h 2045895"/>
                    <a:gd name="connsiteX4" fmla="*/ 809406 w 1417793"/>
                    <a:gd name="connsiteY4" fmla="*/ 27800 h 2045895"/>
                    <a:gd name="connsiteX5" fmla="*/ 526416 w 1417793"/>
                    <a:gd name="connsiteY5" fmla="*/ 103084 h 2045895"/>
                    <a:gd name="connsiteX6" fmla="*/ 526416 w 1417793"/>
                    <a:gd name="connsiteY6" fmla="*/ 310789 h 2045895"/>
                    <a:gd name="connsiteX7" fmla="*/ -142 w 1417793"/>
                    <a:gd name="connsiteY7" fmla="*/ 310789 h 2045895"/>
                    <a:gd name="connsiteX8" fmla="*/ -142 w 1417793"/>
                    <a:gd name="connsiteY8" fmla="*/ 853713 h 2045895"/>
                    <a:gd name="connsiteX9" fmla="*/ 278685 w 1417793"/>
                    <a:gd name="connsiteY9" fmla="*/ 912880 h 2045895"/>
                    <a:gd name="connsiteX10" fmla="*/ 219518 w 1417793"/>
                    <a:gd name="connsiteY10" fmla="*/ 1191707 h 2045895"/>
                    <a:gd name="connsiteX11" fmla="*/ -142 w 1417793"/>
                    <a:gd name="connsiteY11" fmla="*/ 1191707 h 2045895"/>
                    <a:gd name="connsiteX12" fmla="*/ -142 w 1417793"/>
                    <a:gd name="connsiteY12" fmla="*/ 1734808 h 2045895"/>
                    <a:gd name="connsiteX13" fmla="*/ 526416 w 1417793"/>
                    <a:gd name="connsiteY13" fmla="*/ 1734808 h 2045895"/>
                    <a:gd name="connsiteX14" fmla="*/ 498487 w 1417793"/>
                    <a:gd name="connsiteY14" fmla="*/ 1838341 h 2045895"/>
                    <a:gd name="connsiteX15" fmla="*/ 705232 w 1417793"/>
                    <a:gd name="connsiteY15" fmla="*/ 2045727 h 2045895"/>
                    <a:gd name="connsiteX16" fmla="*/ 912618 w 1417793"/>
                    <a:gd name="connsiteY16" fmla="*/ 1838981 h 2045895"/>
                    <a:gd name="connsiteX17" fmla="*/ 884689 w 1417793"/>
                    <a:gd name="connsiteY17" fmla="*/ 1734808 h 2045895"/>
                    <a:gd name="connsiteX18" fmla="*/ 1417295 w 1417793"/>
                    <a:gd name="connsiteY18" fmla="*/ 1734808 h 2045895"/>
                    <a:gd name="connsiteX19" fmla="*/ 1417295 w 1417793"/>
                    <a:gd name="connsiteY19" fmla="*/ 1194731 h 2045895"/>
                    <a:gd name="connsiteX20" fmla="*/ 1312696 w 1417793"/>
                    <a:gd name="connsiteY20" fmla="*/ 1224261 h 2045895"/>
                    <a:gd name="connsiteX21" fmla="*/ 1111145 w 1417793"/>
                    <a:gd name="connsiteY21" fmla="*/ 1022710 h 2045895"/>
                    <a:gd name="connsiteX22" fmla="*/ 1312696 w 1417793"/>
                    <a:gd name="connsiteY22" fmla="*/ 821159 h 2045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1417793" h="2045895">
                      <a:moveTo>
                        <a:pt x="1313051" y="821159"/>
                      </a:moveTo>
                      <a:cubicBezTo>
                        <a:pt x="1349981" y="821106"/>
                        <a:pt x="1386200" y="831335"/>
                        <a:pt x="1417651" y="850689"/>
                      </a:cubicBezTo>
                      <a:lnTo>
                        <a:pt x="1417651" y="310789"/>
                      </a:lnTo>
                      <a:lnTo>
                        <a:pt x="884689" y="310789"/>
                      </a:lnTo>
                      <a:cubicBezTo>
                        <a:pt x="942041" y="211846"/>
                        <a:pt x="908349" y="85152"/>
                        <a:pt x="809406" y="27800"/>
                      </a:cubicBezTo>
                      <a:cubicBezTo>
                        <a:pt x="710480" y="-29570"/>
                        <a:pt x="583768" y="4141"/>
                        <a:pt x="526416" y="103084"/>
                      </a:cubicBezTo>
                      <a:cubicBezTo>
                        <a:pt x="489183" y="167302"/>
                        <a:pt x="489183" y="246553"/>
                        <a:pt x="526416" y="310789"/>
                      </a:cubicBezTo>
                      <a:lnTo>
                        <a:pt x="-142" y="310789"/>
                      </a:lnTo>
                      <a:lnTo>
                        <a:pt x="-142" y="853713"/>
                      </a:lnTo>
                      <a:cubicBezTo>
                        <a:pt x="93197" y="793052"/>
                        <a:pt x="218024" y="819540"/>
                        <a:pt x="278685" y="912880"/>
                      </a:cubicBezTo>
                      <a:cubicBezTo>
                        <a:pt x="339346" y="1006219"/>
                        <a:pt x="312857" y="1131046"/>
                        <a:pt x="219518" y="1191707"/>
                      </a:cubicBezTo>
                      <a:cubicBezTo>
                        <a:pt x="152738" y="1235112"/>
                        <a:pt x="66638" y="1235112"/>
                        <a:pt x="-142" y="1191707"/>
                      </a:cubicBezTo>
                      <a:lnTo>
                        <a:pt x="-142" y="1734808"/>
                      </a:lnTo>
                      <a:lnTo>
                        <a:pt x="526416" y="1734808"/>
                      </a:lnTo>
                      <a:cubicBezTo>
                        <a:pt x="508040" y="1766206"/>
                        <a:pt x="498398" y="1801962"/>
                        <a:pt x="498487" y="1838341"/>
                      </a:cubicBezTo>
                      <a:cubicBezTo>
                        <a:pt x="498309" y="1952707"/>
                        <a:pt x="590866" y="2045549"/>
                        <a:pt x="705232" y="2045727"/>
                      </a:cubicBezTo>
                      <a:cubicBezTo>
                        <a:pt x="819581" y="2045905"/>
                        <a:pt x="912440" y="1953348"/>
                        <a:pt x="912618" y="1838981"/>
                      </a:cubicBezTo>
                      <a:cubicBezTo>
                        <a:pt x="912672" y="1802407"/>
                        <a:pt x="903029" y="1766455"/>
                        <a:pt x="884689" y="1734808"/>
                      </a:cubicBezTo>
                      <a:lnTo>
                        <a:pt x="1417295" y="1734808"/>
                      </a:lnTo>
                      <a:lnTo>
                        <a:pt x="1417295" y="1194731"/>
                      </a:lnTo>
                      <a:cubicBezTo>
                        <a:pt x="1385844" y="1214085"/>
                        <a:pt x="1349626" y="1224314"/>
                        <a:pt x="1312696" y="1224261"/>
                      </a:cubicBezTo>
                      <a:cubicBezTo>
                        <a:pt x="1201389" y="1224261"/>
                        <a:pt x="1111145" y="1134017"/>
                        <a:pt x="1111145" y="1022710"/>
                      </a:cubicBezTo>
                      <a:cubicBezTo>
                        <a:pt x="1111145" y="911403"/>
                        <a:pt x="1201389" y="821159"/>
                        <a:pt x="1312696" y="821159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177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2" name="Freeform: Shape 31">
                  <a:extLst>
                    <a:ext uri="{FF2B5EF4-FFF2-40B4-BE49-F238E27FC236}">
                      <a16:creationId xmlns:a16="http://schemas.microsoft.com/office/drawing/2014/main" id="{C966791B-6DE0-B212-33AD-707AC701FEA7}"/>
                    </a:ext>
                  </a:extLst>
                </p:cNvPr>
                <p:cNvSpPr/>
                <p:nvPr/>
              </p:nvSpPr>
              <p:spPr>
                <a:xfrm>
                  <a:off x="9525248" y="6015789"/>
                  <a:ext cx="337954" cy="86710"/>
                </a:xfrm>
                <a:custGeom>
                  <a:avLst/>
                  <a:gdLst>
                    <a:gd name="connsiteX0" fmla="*/ 120686 w 337954"/>
                    <a:gd name="connsiteY0" fmla="*/ 86525 h 86710"/>
                    <a:gd name="connsiteX1" fmla="*/ 9829 w 337954"/>
                    <a:gd name="connsiteY1" fmla="*/ 79858 h 86710"/>
                    <a:gd name="connsiteX2" fmla="*/ 46210 w 337954"/>
                    <a:gd name="connsiteY2" fmla="*/ 1954 h 86710"/>
                    <a:gd name="connsiteX3" fmla="*/ 302017 w 337954"/>
                    <a:gd name="connsiteY3" fmla="*/ 6525 h 86710"/>
                    <a:gd name="connsiteX4" fmla="*/ 329256 w 337954"/>
                    <a:gd name="connsiteY4" fmla="*/ 80620 h 86710"/>
                    <a:gd name="connsiteX5" fmla="*/ 120686 w 337954"/>
                    <a:gd name="connsiteY5" fmla="*/ 86525 h 867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37954" h="86710">
                      <a:moveTo>
                        <a:pt x="120686" y="86525"/>
                      </a:moveTo>
                      <a:cubicBezTo>
                        <a:pt x="83543" y="83668"/>
                        <a:pt x="46591" y="81001"/>
                        <a:pt x="9829" y="79858"/>
                      </a:cubicBezTo>
                      <a:cubicBezTo>
                        <a:pt x="-11122" y="51287"/>
                        <a:pt x="306" y="811"/>
                        <a:pt x="46210" y="1954"/>
                      </a:cubicBezTo>
                      <a:cubicBezTo>
                        <a:pt x="131734" y="3668"/>
                        <a:pt x="216685" y="-6427"/>
                        <a:pt x="302017" y="6525"/>
                      </a:cubicBezTo>
                      <a:cubicBezTo>
                        <a:pt x="338208" y="12049"/>
                        <a:pt x="346017" y="54144"/>
                        <a:pt x="329256" y="80620"/>
                      </a:cubicBezTo>
                      <a:cubicBezTo>
                        <a:pt x="259732" y="80429"/>
                        <a:pt x="190399" y="80811"/>
                        <a:pt x="120686" y="86525"/>
                      </a:cubicBezTo>
                      <a:close/>
                    </a:path>
                  </a:pathLst>
                </a:custGeom>
                <a:solidFill>
                  <a:srgbClr val="1D1E1E"/>
                </a:solidFill>
                <a:ln w="1900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3" name="Freeform: Shape 32">
                  <a:extLst>
                    <a:ext uri="{FF2B5EF4-FFF2-40B4-BE49-F238E27FC236}">
                      <a16:creationId xmlns:a16="http://schemas.microsoft.com/office/drawing/2014/main" id="{36BC2BD3-B1A5-0FF2-B7B0-D70F6FCE0E0B}"/>
                    </a:ext>
                  </a:extLst>
                </p:cNvPr>
                <p:cNvSpPr/>
                <p:nvPr/>
              </p:nvSpPr>
              <p:spPr>
                <a:xfrm>
                  <a:off x="8441582" y="6016283"/>
                  <a:ext cx="352100" cy="100883"/>
                </a:xfrm>
                <a:custGeom>
                  <a:avLst/>
                  <a:gdLst>
                    <a:gd name="connsiteX0" fmla="*/ 342835 w 352100"/>
                    <a:gd name="connsiteY0" fmla="*/ 100697 h 100883"/>
                    <a:gd name="connsiteX1" fmla="*/ 15219 w 352100"/>
                    <a:gd name="connsiteY1" fmla="*/ 90792 h 100883"/>
                    <a:gd name="connsiteX2" fmla="*/ 65504 w 352100"/>
                    <a:gd name="connsiteY2" fmla="*/ 698 h 100883"/>
                    <a:gd name="connsiteX3" fmla="*/ 221693 w 352100"/>
                    <a:gd name="connsiteY3" fmla="*/ 23174 h 100883"/>
                    <a:gd name="connsiteX4" fmla="*/ 227598 w 352100"/>
                    <a:gd name="connsiteY4" fmla="*/ 23174 h 100883"/>
                    <a:gd name="connsiteX5" fmla="*/ 348549 w 352100"/>
                    <a:gd name="connsiteY5" fmla="*/ 59364 h 100883"/>
                    <a:gd name="connsiteX6" fmla="*/ 346264 w 352100"/>
                    <a:gd name="connsiteY6" fmla="*/ 86602 h 100883"/>
                    <a:gd name="connsiteX7" fmla="*/ 342835 w 352100"/>
                    <a:gd name="connsiteY7" fmla="*/ 100697 h 1008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52100" h="100883">
                      <a:moveTo>
                        <a:pt x="342835" y="100697"/>
                      </a:moveTo>
                      <a:cubicBezTo>
                        <a:pt x="234455" y="90412"/>
                        <a:pt x="124742" y="92888"/>
                        <a:pt x="15219" y="90792"/>
                      </a:cubicBezTo>
                      <a:cubicBezTo>
                        <a:pt x="-22876" y="61078"/>
                        <a:pt x="15219" y="-8826"/>
                        <a:pt x="65504" y="698"/>
                      </a:cubicBezTo>
                      <a:cubicBezTo>
                        <a:pt x="115789" y="10221"/>
                        <a:pt x="169503" y="16507"/>
                        <a:pt x="221693" y="23174"/>
                      </a:cubicBezTo>
                      <a:lnTo>
                        <a:pt x="227598" y="23174"/>
                      </a:lnTo>
                      <a:cubicBezTo>
                        <a:pt x="272931" y="25269"/>
                        <a:pt x="319025" y="20507"/>
                        <a:pt x="348549" y="59364"/>
                      </a:cubicBezTo>
                      <a:cubicBezTo>
                        <a:pt x="353654" y="68012"/>
                        <a:pt x="352740" y="78926"/>
                        <a:pt x="346264" y="86602"/>
                      </a:cubicBezTo>
                      <a:cubicBezTo>
                        <a:pt x="345749" y="91421"/>
                        <a:pt x="344587" y="96164"/>
                        <a:pt x="342835" y="100697"/>
                      </a:cubicBezTo>
                      <a:close/>
                    </a:path>
                  </a:pathLst>
                </a:custGeom>
                <a:solidFill>
                  <a:srgbClr val="1D1E1E"/>
                </a:solidFill>
                <a:ln w="1900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4" name="Freeform: Shape 33">
                  <a:extLst>
                    <a:ext uri="{FF2B5EF4-FFF2-40B4-BE49-F238E27FC236}">
                      <a16:creationId xmlns:a16="http://schemas.microsoft.com/office/drawing/2014/main" id="{08216617-4A9F-6295-D690-AD1FE162FE66}"/>
                    </a:ext>
                  </a:extLst>
                </p:cNvPr>
                <p:cNvSpPr/>
                <p:nvPr/>
              </p:nvSpPr>
              <p:spPr>
                <a:xfrm>
                  <a:off x="8609640" y="4351466"/>
                  <a:ext cx="1226062" cy="1732486"/>
                </a:xfrm>
                <a:custGeom>
                  <a:avLst/>
                  <a:gdLst>
                    <a:gd name="connsiteX0" fmla="*/ 16493 w 1226062"/>
                    <a:gd name="connsiteY0" fmla="*/ 1068757 h 1732486"/>
                    <a:gd name="connsiteX1" fmla="*/ 39159 w 1226062"/>
                    <a:gd name="connsiteY1" fmla="*/ 4004 h 1732486"/>
                    <a:gd name="connsiteX2" fmla="*/ 131349 w 1226062"/>
                    <a:gd name="connsiteY2" fmla="*/ -186 h 1732486"/>
                    <a:gd name="connsiteX3" fmla="*/ 471537 w 1226062"/>
                    <a:gd name="connsiteY3" fmla="*/ 42480 h 1732486"/>
                    <a:gd name="connsiteX4" fmla="*/ 781630 w 1226062"/>
                    <a:gd name="connsiteY4" fmla="*/ 53337 h 1732486"/>
                    <a:gd name="connsiteX5" fmla="*/ 824677 w 1226062"/>
                    <a:gd name="connsiteY5" fmla="*/ 53337 h 1732486"/>
                    <a:gd name="connsiteX6" fmla="*/ 958009 w 1226062"/>
                    <a:gd name="connsiteY6" fmla="*/ 447048 h 1732486"/>
                    <a:gd name="connsiteX7" fmla="*/ 1078389 w 1226062"/>
                    <a:gd name="connsiteY7" fmla="*/ 1008377 h 1732486"/>
                    <a:gd name="connsiteX8" fmla="*/ 1172483 w 1226062"/>
                    <a:gd name="connsiteY8" fmla="*/ 1725324 h 1732486"/>
                    <a:gd name="connsiteX9" fmla="*/ 1134388 w 1226062"/>
                    <a:gd name="connsiteY9" fmla="*/ 1718276 h 1732486"/>
                    <a:gd name="connsiteX10" fmla="*/ 1093056 w 1226062"/>
                    <a:gd name="connsiteY10" fmla="*/ 1678086 h 1732486"/>
                    <a:gd name="connsiteX11" fmla="*/ 930771 w 1226062"/>
                    <a:gd name="connsiteY11" fmla="*/ 1285518 h 1732486"/>
                    <a:gd name="connsiteX12" fmla="*/ 717058 w 1226062"/>
                    <a:gd name="connsiteY12" fmla="*/ 823235 h 1732486"/>
                    <a:gd name="connsiteX13" fmla="*/ 507536 w 1226062"/>
                    <a:gd name="connsiteY13" fmla="*/ 393715 h 1732486"/>
                    <a:gd name="connsiteX14" fmla="*/ 450394 w 1226062"/>
                    <a:gd name="connsiteY14" fmla="*/ 281716 h 1732486"/>
                    <a:gd name="connsiteX15" fmla="*/ 339157 w 1226062"/>
                    <a:gd name="connsiteY15" fmla="*/ 876188 h 1732486"/>
                    <a:gd name="connsiteX16" fmla="*/ 195920 w 1226062"/>
                    <a:gd name="connsiteY16" fmla="*/ 1673134 h 1732486"/>
                    <a:gd name="connsiteX17" fmla="*/ 125444 w 1226062"/>
                    <a:gd name="connsiteY17" fmla="*/ 1728943 h 1732486"/>
                    <a:gd name="connsiteX18" fmla="*/ 76493 w 1226062"/>
                    <a:gd name="connsiteY18" fmla="*/ 1732180 h 1732486"/>
                    <a:gd name="connsiteX19" fmla="*/ 2207 w 1226062"/>
                    <a:gd name="connsiteY19" fmla="*/ 1659991 h 1732486"/>
                    <a:gd name="connsiteX20" fmla="*/ -269 w 1226062"/>
                    <a:gd name="connsiteY20" fmla="*/ 1635420 h 1732486"/>
                    <a:gd name="connsiteX21" fmla="*/ 16493 w 1226062"/>
                    <a:gd name="connsiteY21" fmla="*/ 1068757 h 17324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1226062" h="1732486">
                      <a:moveTo>
                        <a:pt x="16493" y="1068757"/>
                      </a:moveTo>
                      <a:cubicBezTo>
                        <a:pt x="20112" y="713712"/>
                        <a:pt x="25064" y="358668"/>
                        <a:pt x="39159" y="4004"/>
                      </a:cubicBezTo>
                      <a:cubicBezTo>
                        <a:pt x="71540" y="4004"/>
                        <a:pt x="103159" y="1908"/>
                        <a:pt x="131349" y="-186"/>
                      </a:cubicBezTo>
                      <a:cubicBezTo>
                        <a:pt x="244681" y="16385"/>
                        <a:pt x="358204" y="35432"/>
                        <a:pt x="471537" y="42480"/>
                      </a:cubicBezTo>
                      <a:cubicBezTo>
                        <a:pt x="574964" y="48766"/>
                        <a:pt x="678202" y="50480"/>
                        <a:pt x="781630" y="53337"/>
                      </a:cubicBezTo>
                      <a:cubicBezTo>
                        <a:pt x="796106" y="53337"/>
                        <a:pt x="810391" y="53337"/>
                        <a:pt x="824677" y="53337"/>
                      </a:cubicBezTo>
                      <a:cubicBezTo>
                        <a:pt x="880295" y="51623"/>
                        <a:pt x="946199" y="399620"/>
                        <a:pt x="958009" y="447048"/>
                      </a:cubicBezTo>
                      <a:cubicBezTo>
                        <a:pt x="1002390" y="633142"/>
                        <a:pt x="1035913" y="821712"/>
                        <a:pt x="1078389" y="1008377"/>
                      </a:cubicBezTo>
                      <a:cubicBezTo>
                        <a:pt x="1094008" y="1076948"/>
                        <a:pt x="1328482" y="1753704"/>
                        <a:pt x="1172483" y="1725324"/>
                      </a:cubicBezTo>
                      <a:lnTo>
                        <a:pt x="1134388" y="1718276"/>
                      </a:lnTo>
                      <a:cubicBezTo>
                        <a:pt x="1114217" y="1713590"/>
                        <a:pt x="1098313" y="1698104"/>
                        <a:pt x="1093056" y="1678086"/>
                      </a:cubicBezTo>
                      <a:cubicBezTo>
                        <a:pt x="1064294" y="1539801"/>
                        <a:pt x="981819" y="1416374"/>
                        <a:pt x="930771" y="1285518"/>
                      </a:cubicBezTo>
                      <a:cubicBezTo>
                        <a:pt x="868867" y="1126662"/>
                        <a:pt x="794201" y="974853"/>
                        <a:pt x="717058" y="823235"/>
                      </a:cubicBezTo>
                      <a:cubicBezTo>
                        <a:pt x="644869" y="681332"/>
                        <a:pt x="571536" y="539809"/>
                        <a:pt x="507536" y="393715"/>
                      </a:cubicBezTo>
                      <a:cubicBezTo>
                        <a:pt x="494394" y="363049"/>
                        <a:pt x="470394" y="323430"/>
                        <a:pt x="450394" y="281716"/>
                      </a:cubicBezTo>
                      <a:cubicBezTo>
                        <a:pt x="434394" y="481714"/>
                        <a:pt x="376680" y="684570"/>
                        <a:pt x="339157" y="876188"/>
                      </a:cubicBezTo>
                      <a:cubicBezTo>
                        <a:pt x="287348" y="1139043"/>
                        <a:pt x="272872" y="1416374"/>
                        <a:pt x="195920" y="1673134"/>
                      </a:cubicBezTo>
                      <a:cubicBezTo>
                        <a:pt x="187082" y="1705095"/>
                        <a:pt x="158587" y="1727666"/>
                        <a:pt x="125444" y="1728943"/>
                      </a:cubicBezTo>
                      <a:cubicBezTo>
                        <a:pt x="109064" y="1728943"/>
                        <a:pt x="92873" y="1731419"/>
                        <a:pt x="76493" y="1732180"/>
                      </a:cubicBezTo>
                      <a:cubicBezTo>
                        <a:pt x="33826" y="1734657"/>
                        <a:pt x="6779" y="1698276"/>
                        <a:pt x="2207" y="1659991"/>
                      </a:cubicBezTo>
                      <a:cubicBezTo>
                        <a:pt x="2207" y="1651800"/>
                        <a:pt x="683" y="1643610"/>
                        <a:pt x="-269" y="1635420"/>
                      </a:cubicBezTo>
                      <a:cubicBezTo>
                        <a:pt x="8112" y="1445707"/>
                        <a:pt x="14588" y="1256946"/>
                        <a:pt x="16493" y="1068757"/>
                      </a:cubicBezTo>
                      <a:close/>
                    </a:path>
                  </a:pathLst>
                </a:custGeom>
                <a:solidFill>
                  <a:srgbClr val="D9D9D9"/>
                </a:solidFill>
                <a:ln w="1900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5" name="Freeform: Shape 34">
                  <a:extLst>
                    <a:ext uri="{FF2B5EF4-FFF2-40B4-BE49-F238E27FC236}">
                      <a16:creationId xmlns:a16="http://schemas.microsoft.com/office/drawing/2014/main" id="{F49436C5-4CDB-2948-D78A-5C226109ED8F}"/>
                    </a:ext>
                  </a:extLst>
                </p:cNvPr>
                <p:cNvSpPr/>
                <p:nvPr/>
              </p:nvSpPr>
              <p:spPr>
                <a:xfrm>
                  <a:off x="7992300" y="2379009"/>
                  <a:ext cx="1507970" cy="2135462"/>
                </a:xfrm>
                <a:custGeom>
                  <a:avLst/>
                  <a:gdLst>
                    <a:gd name="connsiteX0" fmla="*/ 1504683 w 1507970"/>
                    <a:gd name="connsiteY0" fmla="*/ 2013794 h 2135462"/>
                    <a:gd name="connsiteX1" fmla="*/ 1377255 w 1507970"/>
                    <a:gd name="connsiteY1" fmla="*/ 1184658 h 2135462"/>
                    <a:gd name="connsiteX2" fmla="*/ 1174971 w 1507970"/>
                    <a:gd name="connsiteY2" fmla="*/ 729614 h 2135462"/>
                    <a:gd name="connsiteX3" fmla="*/ 953449 w 1507970"/>
                    <a:gd name="connsiteY3" fmla="*/ 660091 h 2135462"/>
                    <a:gd name="connsiteX4" fmla="*/ 896307 w 1507970"/>
                    <a:gd name="connsiteY4" fmla="*/ 672471 h 2135462"/>
                    <a:gd name="connsiteX5" fmla="*/ 771166 w 1507970"/>
                    <a:gd name="connsiteY5" fmla="*/ 651329 h 2135462"/>
                    <a:gd name="connsiteX6" fmla="*/ 531358 w 1507970"/>
                    <a:gd name="connsiteY6" fmla="*/ 488092 h 2135462"/>
                    <a:gd name="connsiteX7" fmla="*/ 132885 w 1507970"/>
                    <a:gd name="connsiteY7" fmla="*/ 25810 h 2135462"/>
                    <a:gd name="connsiteX8" fmla="*/ 7171 w 1507970"/>
                    <a:gd name="connsiteY8" fmla="*/ 111142 h 2135462"/>
                    <a:gd name="connsiteX9" fmla="*/ 43552 w 1507970"/>
                    <a:gd name="connsiteY9" fmla="*/ 183713 h 2135462"/>
                    <a:gd name="connsiteX10" fmla="*/ 52695 w 1507970"/>
                    <a:gd name="connsiteY10" fmla="*/ 199904 h 2135462"/>
                    <a:gd name="connsiteX11" fmla="*/ 134599 w 1507970"/>
                    <a:gd name="connsiteY11" fmla="*/ 330950 h 2135462"/>
                    <a:gd name="connsiteX12" fmla="*/ 310026 w 1507970"/>
                    <a:gd name="connsiteY12" fmla="*/ 582186 h 2135462"/>
                    <a:gd name="connsiteX13" fmla="*/ 606024 w 1507970"/>
                    <a:gd name="connsiteY13" fmla="*/ 881232 h 2135462"/>
                    <a:gd name="connsiteX14" fmla="*/ 704499 w 1507970"/>
                    <a:gd name="connsiteY14" fmla="*/ 946374 h 2135462"/>
                    <a:gd name="connsiteX15" fmla="*/ 704499 w 1507970"/>
                    <a:gd name="connsiteY15" fmla="*/ 949421 h 2135462"/>
                    <a:gd name="connsiteX16" fmla="*/ 680690 w 1507970"/>
                    <a:gd name="connsiteY16" fmla="*/ 1193610 h 2135462"/>
                    <a:gd name="connsiteX17" fmla="*/ 654214 w 1507970"/>
                    <a:gd name="connsiteY17" fmla="*/ 1525227 h 2135462"/>
                    <a:gd name="connsiteX18" fmla="*/ 637452 w 1507970"/>
                    <a:gd name="connsiteY18" fmla="*/ 1806748 h 2135462"/>
                    <a:gd name="connsiteX19" fmla="*/ 614976 w 1507970"/>
                    <a:gd name="connsiteY19" fmla="*/ 2007127 h 2135462"/>
                    <a:gd name="connsiteX20" fmla="*/ 667109 w 1507970"/>
                    <a:gd name="connsiteY20" fmla="*/ 2070613 h 2135462"/>
                    <a:gd name="connsiteX21" fmla="*/ 689452 w 1507970"/>
                    <a:gd name="connsiteY21" fmla="*/ 2068460 h 2135462"/>
                    <a:gd name="connsiteX22" fmla="*/ 795927 w 1507970"/>
                    <a:gd name="connsiteY22" fmla="*/ 2090365 h 2135462"/>
                    <a:gd name="connsiteX23" fmla="*/ 1022973 w 1507970"/>
                    <a:gd name="connsiteY23" fmla="*/ 2117412 h 2135462"/>
                    <a:gd name="connsiteX24" fmla="*/ 1460112 w 1507970"/>
                    <a:gd name="connsiteY24" fmla="*/ 2109793 h 2135462"/>
                    <a:gd name="connsiteX25" fmla="*/ 1503921 w 1507970"/>
                    <a:gd name="connsiteY25" fmla="*/ 2050384 h 2135462"/>
                    <a:gd name="connsiteX26" fmla="*/ 1503731 w 1507970"/>
                    <a:gd name="connsiteY26" fmla="*/ 2049223 h 2135462"/>
                    <a:gd name="connsiteX27" fmla="*/ 1504683 w 1507970"/>
                    <a:gd name="connsiteY27" fmla="*/ 2013794 h 2135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</a:cxnLst>
                  <a:rect l="l" t="t" r="r" b="b"/>
                  <a:pathLst>
                    <a:path w="1507970" h="2135462">
                      <a:moveTo>
                        <a:pt x="1504683" y="2013794"/>
                      </a:moveTo>
                      <a:cubicBezTo>
                        <a:pt x="1467731" y="1737225"/>
                        <a:pt x="1422588" y="1460084"/>
                        <a:pt x="1377255" y="1184658"/>
                      </a:cubicBezTo>
                      <a:cubicBezTo>
                        <a:pt x="1353256" y="1038563"/>
                        <a:pt x="1304685" y="828660"/>
                        <a:pt x="1174971" y="729614"/>
                      </a:cubicBezTo>
                      <a:cubicBezTo>
                        <a:pt x="1138781" y="668662"/>
                        <a:pt x="1008116" y="654757"/>
                        <a:pt x="953449" y="660091"/>
                      </a:cubicBezTo>
                      <a:cubicBezTo>
                        <a:pt x="934002" y="662148"/>
                        <a:pt x="914859" y="666300"/>
                        <a:pt x="896307" y="672471"/>
                      </a:cubicBezTo>
                      <a:cubicBezTo>
                        <a:pt x="854098" y="668738"/>
                        <a:pt x="812251" y="661652"/>
                        <a:pt x="771166" y="651329"/>
                      </a:cubicBezTo>
                      <a:cubicBezTo>
                        <a:pt x="677452" y="626758"/>
                        <a:pt x="599738" y="551329"/>
                        <a:pt x="531358" y="488092"/>
                      </a:cubicBezTo>
                      <a:cubicBezTo>
                        <a:pt x="379930" y="349807"/>
                        <a:pt x="267169" y="179523"/>
                        <a:pt x="132885" y="25810"/>
                      </a:cubicBezTo>
                      <a:cubicBezTo>
                        <a:pt x="74409" y="-41047"/>
                        <a:pt x="-28828" y="33238"/>
                        <a:pt x="7171" y="111142"/>
                      </a:cubicBezTo>
                      <a:cubicBezTo>
                        <a:pt x="18600" y="135904"/>
                        <a:pt x="30791" y="159904"/>
                        <a:pt x="43552" y="183713"/>
                      </a:cubicBezTo>
                      <a:cubicBezTo>
                        <a:pt x="46600" y="189046"/>
                        <a:pt x="49457" y="194570"/>
                        <a:pt x="52695" y="199904"/>
                      </a:cubicBezTo>
                      <a:cubicBezTo>
                        <a:pt x="77837" y="245046"/>
                        <a:pt x="105456" y="288474"/>
                        <a:pt x="134599" y="330950"/>
                      </a:cubicBezTo>
                      <a:cubicBezTo>
                        <a:pt x="187703" y="418321"/>
                        <a:pt x="246294" y="502244"/>
                        <a:pt x="310026" y="582186"/>
                      </a:cubicBezTo>
                      <a:cubicBezTo>
                        <a:pt x="397454" y="689043"/>
                        <a:pt x="494787" y="798565"/>
                        <a:pt x="606024" y="881232"/>
                      </a:cubicBezTo>
                      <a:cubicBezTo>
                        <a:pt x="637319" y="905174"/>
                        <a:pt x="670214" y="926945"/>
                        <a:pt x="704499" y="946374"/>
                      </a:cubicBezTo>
                      <a:lnTo>
                        <a:pt x="704499" y="949421"/>
                      </a:lnTo>
                      <a:cubicBezTo>
                        <a:pt x="690442" y="1030106"/>
                        <a:pt x="682480" y="1111725"/>
                        <a:pt x="680690" y="1193610"/>
                      </a:cubicBezTo>
                      <a:cubicBezTo>
                        <a:pt x="676118" y="1304466"/>
                        <a:pt x="661643" y="1414561"/>
                        <a:pt x="654214" y="1525227"/>
                      </a:cubicBezTo>
                      <a:cubicBezTo>
                        <a:pt x="647738" y="1618940"/>
                        <a:pt x="646976" y="1713416"/>
                        <a:pt x="637452" y="1806748"/>
                      </a:cubicBezTo>
                      <a:cubicBezTo>
                        <a:pt x="630595" y="1873605"/>
                        <a:pt x="618404" y="1940080"/>
                        <a:pt x="614976" y="2007127"/>
                      </a:cubicBezTo>
                      <a:cubicBezTo>
                        <a:pt x="611833" y="2039051"/>
                        <a:pt x="635186" y="2067489"/>
                        <a:pt x="667109" y="2070613"/>
                      </a:cubicBezTo>
                      <a:cubicBezTo>
                        <a:pt x="674633" y="2071355"/>
                        <a:pt x="682214" y="2070632"/>
                        <a:pt x="689452" y="2068460"/>
                      </a:cubicBezTo>
                      <a:cubicBezTo>
                        <a:pt x="723699" y="2080860"/>
                        <a:pt x="759565" y="2088231"/>
                        <a:pt x="795927" y="2090365"/>
                      </a:cubicBezTo>
                      <a:cubicBezTo>
                        <a:pt x="872117" y="2100841"/>
                        <a:pt x="948307" y="2107126"/>
                        <a:pt x="1022973" y="2117412"/>
                      </a:cubicBezTo>
                      <a:cubicBezTo>
                        <a:pt x="1168495" y="2136460"/>
                        <a:pt x="1316685" y="2148460"/>
                        <a:pt x="1460112" y="2109793"/>
                      </a:cubicBezTo>
                      <a:cubicBezTo>
                        <a:pt x="1488607" y="2105488"/>
                        <a:pt x="1508226" y="2078898"/>
                        <a:pt x="1503921" y="2050384"/>
                      </a:cubicBezTo>
                      <a:cubicBezTo>
                        <a:pt x="1503864" y="2050003"/>
                        <a:pt x="1503807" y="2049603"/>
                        <a:pt x="1503731" y="2049223"/>
                      </a:cubicBezTo>
                      <a:cubicBezTo>
                        <a:pt x="1508683" y="2037984"/>
                        <a:pt x="1509007" y="2025280"/>
                        <a:pt x="1504683" y="2013794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1900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6" name="Freeform: Shape 35">
                  <a:extLst>
                    <a:ext uri="{FF2B5EF4-FFF2-40B4-BE49-F238E27FC236}">
                      <a16:creationId xmlns:a16="http://schemas.microsoft.com/office/drawing/2014/main" id="{39E34123-8CF2-C82E-C311-D854F41FF559}"/>
                    </a:ext>
                  </a:extLst>
                </p:cNvPr>
                <p:cNvSpPr/>
                <p:nvPr/>
              </p:nvSpPr>
              <p:spPr>
                <a:xfrm>
                  <a:off x="6216538" y="2094450"/>
                  <a:ext cx="1853985" cy="1464266"/>
                </a:xfrm>
                <a:custGeom>
                  <a:avLst/>
                  <a:gdLst>
                    <a:gd name="connsiteX0" fmla="*/ 327538 w 1851603"/>
                    <a:gd name="connsiteY0" fmla="*/ -186 h 1524559"/>
                    <a:gd name="connsiteX1" fmla="*/ 327538 w 1851603"/>
                    <a:gd name="connsiteY1" fmla="*/ 577904 h 1524559"/>
                    <a:gd name="connsiteX2" fmla="*/ 215539 w 1851603"/>
                    <a:gd name="connsiteY2" fmla="*/ 546285 h 1524559"/>
                    <a:gd name="connsiteX3" fmla="*/ -269 w 1851603"/>
                    <a:gd name="connsiteY3" fmla="*/ 762093 h 1524559"/>
                    <a:gd name="connsiteX4" fmla="*/ 215539 w 1851603"/>
                    <a:gd name="connsiteY4" fmla="*/ 977901 h 1524559"/>
                    <a:gd name="connsiteX5" fmla="*/ 327538 w 1851603"/>
                    <a:gd name="connsiteY5" fmla="*/ 946282 h 1524559"/>
                    <a:gd name="connsiteX6" fmla="*/ 327538 w 1851603"/>
                    <a:gd name="connsiteY6" fmla="*/ 1524373 h 1524559"/>
                    <a:gd name="connsiteX7" fmla="*/ 1851335 w 1851603"/>
                    <a:gd name="connsiteY7" fmla="*/ 1524373 h 1524559"/>
                    <a:gd name="connsiteX8" fmla="*/ 1851335 w 1851603"/>
                    <a:gd name="connsiteY8" fmla="*/ 576 h 1524559"/>
                    <a:gd name="connsiteX0" fmla="*/ 327807 w 1851604"/>
                    <a:gd name="connsiteY0" fmla="*/ 61152 h 1523798"/>
                    <a:gd name="connsiteX1" fmla="*/ 327807 w 1851604"/>
                    <a:gd name="connsiteY1" fmla="*/ 577329 h 1523798"/>
                    <a:gd name="connsiteX2" fmla="*/ 215808 w 1851604"/>
                    <a:gd name="connsiteY2" fmla="*/ 545710 h 1523798"/>
                    <a:gd name="connsiteX3" fmla="*/ 0 w 1851604"/>
                    <a:gd name="connsiteY3" fmla="*/ 761518 h 1523798"/>
                    <a:gd name="connsiteX4" fmla="*/ 215808 w 1851604"/>
                    <a:gd name="connsiteY4" fmla="*/ 977326 h 1523798"/>
                    <a:gd name="connsiteX5" fmla="*/ 327807 w 1851604"/>
                    <a:gd name="connsiteY5" fmla="*/ 945707 h 1523798"/>
                    <a:gd name="connsiteX6" fmla="*/ 327807 w 1851604"/>
                    <a:gd name="connsiteY6" fmla="*/ 1523798 h 1523798"/>
                    <a:gd name="connsiteX7" fmla="*/ 1851604 w 1851604"/>
                    <a:gd name="connsiteY7" fmla="*/ 1523798 h 1523798"/>
                    <a:gd name="connsiteX8" fmla="*/ 1851604 w 1851604"/>
                    <a:gd name="connsiteY8" fmla="*/ 1 h 1523798"/>
                    <a:gd name="connsiteX9" fmla="*/ 327807 w 1851604"/>
                    <a:gd name="connsiteY9" fmla="*/ 61152 h 1523798"/>
                    <a:gd name="connsiteX0" fmla="*/ 327807 w 1870654"/>
                    <a:gd name="connsiteY0" fmla="*/ 20673 h 1483319"/>
                    <a:gd name="connsiteX1" fmla="*/ 327807 w 1870654"/>
                    <a:gd name="connsiteY1" fmla="*/ 536850 h 1483319"/>
                    <a:gd name="connsiteX2" fmla="*/ 215808 w 1870654"/>
                    <a:gd name="connsiteY2" fmla="*/ 505231 h 1483319"/>
                    <a:gd name="connsiteX3" fmla="*/ 0 w 1870654"/>
                    <a:gd name="connsiteY3" fmla="*/ 721039 h 1483319"/>
                    <a:gd name="connsiteX4" fmla="*/ 215808 w 1870654"/>
                    <a:gd name="connsiteY4" fmla="*/ 936847 h 1483319"/>
                    <a:gd name="connsiteX5" fmla="*/ 327807 w 1870654"/>
                    <a:gd name="connsiteY5" fmla="*/ 905228 h 1483319"/>
                    <a:gd name="connsiteX6" fmla="*/ 327807 w 1870654"/>
                    <a:gd name="connsiteY6" fmla="*/ 1483319 h 1483319"/>
                    <a:gd name="connsiteX7" fmla="*/ 1851604 w 1870654"/>
                    <a:gd name="connsiteY7" fmla="*/ 1483319 h 1483319"/>
                    <a:gd name="connsiteX8" fmla="*/ 1870654 w 1870654"/>
                    <a:gd name="connsiteY8" fmla="*/ 3 h 1483319"/>
                    <a:gd name="connsiteX9" fmla="*/ 327807 w 1870654"/>
                    <a:gd name="connsiteY9" fmla="*/ 20673 h 1483319"/>
                    <a:gd name="connsiteX0" fmla="*/ 327807 w 1856366"/>
                    <a:gd name="connsiteY0" fmla="*/ 23053 h 1485699"/>
                    <a:gd name="connsiteX1" fmla="*/ 327807 w 1856366"/>
                    <a:gd name="connsiteY1" fmla="*/ 539230 h 1485699"/>
                    <a:gd name="connsiteX2" fmla="*/ 215808 w 1856366"/>
                    <a:gd name="connsiteY2" fmla="*/ 507611 h 1485699"/>
                    <a:gd name="connsiteX3" fmla="*/ 0 w 1856366"/>
                    <a:gd name="connsiteY3" fmla="*/ 723419 h 1485699"/>
                    <a:gd name="connsiteX4" fmla="*/ 215808 w 1856366"/>
                    <a:gd name="connsiteY4" fmla="*/ 939227 h 1485699"/>
                    <a:gd name="connsiteX5" fmla="*/ 327807 w 1856366"/>
                    <a:gd name="connsiteY5" fmla="*/ 907608 h 1485699"/>
                    <a:gd name="connsiteX6" fmla="*/ 327807 w 1856366"/>
                    <a:gd name="connsiteY6" fmla="*/ 1485699 h 1485699"/>
                    <a:gd name="connsiteX7" fmla="*/ 1851604 w 1856366"/>
                    <a:gd name="connsiteY7" fmla="*/ 1485699 h 1485699"/>
                    <a:gd name="connsiteX8" fmla="*/ 1856366 w 1856366"/>
                    <a:gd name="connsiteY8" fmla="*/ 2 h 1485699"/>
                    <a:gd name="connsiteX9" fmla="*/ 327807 w 1856366"/>
                    <a:gd name="connsiteY9" fmla="*/ 23053 h 1485699"/>
                    <a:gd name="connsiteX0" fmla="*/ 327807 w 1853985"/>
                    <a:gd name="connsiteY0" fmla="*/ 1620 h 1464266"/>
                    <a:gd name="connsiteX1" fmla="*/ 327807 w 1853985"/>
                    <a:gd name="connsiteY1" fmla="*/ 517797 h 1464266"/>
                    <a:gd name="connsiteX2" fmla="*/ 215808 w 1853985"/>
                    <a:gd name="connsiteY2" fmla="*/ 486178 h 1464266"/>
                    <a:gd name="connsiteX3" fmla="*/ 0 w 1853985"/>
                    <a:gd name="connsiteY3" fmla="*/ 701986 h 1464266"/>
                    <a:gd name="connsiteX4" fmla="*/ 215808 w 1853985"/>
                    <a:gd name="connsiteY4" fmla="*/ 917794 h 1464266"/>
                    <a:gd name="connsiteX5" fmla="*/ 327807 w 1853985"/>
                    <a:gd name="connsiteY5" fmla="*/ 886175 h 1464266"/>
                    <a:gd name="connsiteX6" fmla="*/ 327807 w 1853985"/>
                    <a:gd name="connsiteY6" fmla="*/ 1464266 h 1464266"/>
                    <a:gd name="connsiteX7" fmla="*/ 1851604 w 1853985"/>
                    <a:gd name="connsiteY7" fmla="*/ 1464266 h 1464266"/>
                    <a:gd name="connsiteX8" fmla="*/ 1853985 w 1853985"/>
                    <a:gd name="connsiteY8" fmla="*/ 0 h 1464266"/>
                    <a:gd name="connsiteX9" fmla="*/ 327807 w 1853985"/>
                    <a:gd name="connsiteY9" fmla="*/ 1620 h 14642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53985" h="1464266">
                      <a:moveTo>
                        <a:pt x="327807" y="1620"/>
                      </a:moveTo>
                      <a:lnTo>
                        <a:pt x="327807" y="517797"/>
                      </a:lnTo>
                      <a:cubicBezTo>
                        <a:pt x="294132" y="497074"/>
                        <a:pt x="255351" y="486121"/>
                        <a:pt x="215808" y="486178"/>
                      </a:cubicBezTo>
                      <a:cubicBezTo>
                        <a:pt x="96628" y="486178"/>
                        <a:pt x="0" y="582806"/>
                        <a:pt x="0" y="701986"/>
                      </a:cubicBezTo>
                      <a:cubicBezTo>
                        <a:pt x="0" y="821166"/>
                        <a:pt x="96628" y="917794"/>
                        <a:pt x="215808" y="917794"/>
                      </a:cubicBezTo>
                      <a:cubicBezTo>
                        <a:pt x="255351" y="917851"/>
                        <a:pt x="294132" y="906899"/>
                        <a:pt x="327807" y="886175"/>
                      </a:cubicBezTo>
                      <a:lnTo>
                        <a:pt x="327807" y="1464266"/>
                      </a:lnTo>
                      <a:lnTo>
                        <a:pt x="1851604" y="1464266"/>
                      </a:lnTo>
                      <a:cubicBezTo>
                        <a:pt x="1853191" y="969034"/>
                        <a:pt x="1852398" y="495232"/>
                        <a:pt x="1853985" y="0"/>
                      </a:cubicBezTo>
                      <a:lnTo>
                        <a:pt x="327807" y="1620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 w="1900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37" name="Freeform: Shape 36">
                  <a:extLst>
                    <a:ext uri="{FF2B5EF4-FFF2-40B4-BE49-F238E27FC236}">
                      <a16:creationId xmlns:a16="http://schemas.microsoft.com/office/drawing/2014/main" id="{C6B7962D-E97D-0AA4-2CEB-237422FD2E34}"/>
                    </a:ext>
                  </a:extLst>
                </p:cNvPr>
                <p:cNvSpPr/>
                <p:nvPr/>
              </p:nvSpPr>
              <p:spPr>
                <a:xfrm>
                  <a:off x="7527786" y="3150208"/>
                  <a:ext cx="307943" cy="279211"/>
                </a:xfrm>
                <a:custGeom>
                  <a:avLst/>
                  <a:gdLst>
                    <a:gd name="connsiteX0" fmla="*/ 274544 w 307943"/>
                    <a:gd name="connsiteY0" fmla="*/ 105652 h 279211"/>
                    <a:gd name="connsiteX1" fmla="*/ 181402 w 307943"/>
                    <a:gd name="connsiteY1" fmla="*/ 6033 h 279211"/>
                    <a:gd name="connsiteX2" fmla="*/ 116241 w 307943"/>
                    <a:gd name="connsiteY2" fmla="*/ 24052 h 279211"/>
                    <a:gd name="connsiteX3" fmla="*/ 115498 w 307943"/>
                    <a:gd name="connsiteY3" fmla="*/ 69843 h 279211"/>
                    <a:gd name="connsiteX4" fmla="*/ 119307 w 307943"/>
                    <a:gd name="connsiteY4" fmla="*/ 76890 h 279211"/>
                    <a:gd name="connsiteX5" fmla="*/ 41784 w 307943"/>
                    <a:gd name="connsiteY5" fmla="*/ 76890 h 279211"/>
                    <a:gd name="connsiteX6" fmla="*/ 3689 w 307943"/>
                    <a:gd name="connsiteY6" fmla="*/ 114985 h 279211"/>
                    <a:gd name="connsiteX7" fmla="*/ 171688 w 307943"/>
                    <a:gd name="connsiteY7" fmla="*/ 277079 h 279211"/>
                    <a:gd name="connsiteX8" fmla="*/ 295116 w 307943"/>
                    <a:gd name="connsiteY8" fmla="*/ 236508 h 279211"/>
                    <a:gd name="connsiteX9" fmla="*/ 297211 w 307943"/>
                    <a:gd name="connsiteY9" fmla="*/ 152128 h 279211"/>
                    <a:gd name="connsiteX10" fmla="*/ 274544 w 307943"/>
                    <a:gd name="connsiteY10" fmla="*/ 105652 h 2792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07943" h="279211">
                      <a:moveTo>
                        <a:pt x="274544" y="105652"/>
                      </a:moveTo>
                      <a:cubicBezTo>
                        <a:pt x="253497" y="64338"/>
                        <a:pt x="221211" y="29805"/>
                        <a:pt x="181402" y="6033"/>
                      </a:cubicBezTo>
                      <a:cubicBezTo>
                        <a:pt x="158431" y="-6976"/>
                        <a:pt x="129250" y="1081"/>
                        <a:pt x="116241" y="24052"/>
                      </a:cubicBezTo>
                      <a:cubicBezTo>
                        <a:pt x="108222" y="38205"/>
                        <a:pt x="107936" y="55442"/>
                        <a:pt x="115498" y="69843"/>
                      </a:cubicBezTo>
                      <a:cubicBezTo>
                        <a:pt x="116641" y="72319"/>
                        <a:pt x="117974" y="74414"/>
                        <a:pt x="119307" y="76890"/>
                      </a:cubicBezTo>
                      <a:cubicBezTo>
                        <a:pt x="93612" y="72985"/>
                        <a:pt x="67479" y="72985"/>
                        <a:pt x="41784" y="76890"/>
                      </a:cubicBezTo>
                      <a:cubicBezTo>
                        <a:pt x="23080" y="81652"/>
                        <a:pt x="8451" y="96280"/>
                        <a:pt x="3689" y="114985"/>
                      </a:cubicBezTo>
                      <a:cubicBezTo>
                        <a:pt x="-22787" y="217651"/>
                        <a:pt x="89213" y="265650"/>
                        <a:pt x="171688" y="277079"/>
                      </a:cubicBezTo>
                      <a:cubicBezTo>
                        <a:pt x="214735" y="282984"/>
                        <a:pt x="269211" y="277079"/>
                        <a:pt x="295116" y="236508"/>
                      </a:cubicBezTo>
                      <a:cubicBezTo>
                        <a:pt x="311077" y="210851"/>
                        <a:pt x="311878" y="178547"/>
                        <a:pt x="297211" y="152128"/>
                      </a:cubicBezTo>
                      <a:cubicBezTo>
                        <a:pt x="294449" y="134718"/>
                        <a:pt x="286563" y="118547"/>
                        <a:pt x="274544" y="105652"/>
                      </a:cubicBezTo>
                      <a:close/>
                    </a:path>
                  </a:pathLst>
                </a:custGeom>
                <a:solidFill>
                  <a:srgbClr val="FECAA7"/>
                </a:solidFill>
                <a:ln w="1900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8" name="Freeform: Shape 37">
                  <a:extLst>
                    <a:ext uri="{FF2B5EF4-FFF2-40B4-BE49-F238E27FC236}">
                      <a16:creationId xmlns:a16="http://schemas.microsoft.com/office/drawing/2014/main" id="{0FA8934E-2ABC-8AE5-A394-4BB91A680C6D}"/>
                    </a:ext>
                  </a:extLst>
                </p:cNvPr>
                <p:cNvSpPr/>
                <p:nvPr/>
              </p:nvSpPr>
              <p:spPr>
                <a:xfrm>
                  <a:off x="8876846" y="2531135"/>
                  <a:ext cx="474059" cy="603388"/>
                </a:xfrm>
                <a:custGeom>
                  <a:avLst/>
                  <a:gdLst>
                    <a:gd name="connsiteX0" fmla="*/ 5095 w 474059"/>
                    <a:gd name="connsiteY0" fmla="*/ 249300 h 603388"/>
                    <a:gd name="connsiteX1" fmla="*/ 383758 w 474059"/>
                    <a:gd name="connsiteY1" fmla="*/ 40730 h 603388"/>
                    <a:gd name="connsiteX2" fmla="*/ 397853 w 474059"/>
                    <a:gd name="connsiteY2" fmla="*/ 440727 h 603388"/>
                    <a:gd name="connsiteX3" fmla="*/ 246807 w 474059"/>
                    <a:gd name="connsiteY3" fmla="*/ 565297 h 603388"/>
                    <a:gd name="connsiteX4" fmla="*/ 220712 w 474059"/>
                    <a:gd name="connsiteY4" fmla="*/ 569107 h 603388"/>
                    <a:gd name="connsiteX5" fmla="*/ 175569 w 474059"/>
                    <a:gd name="connsiteY5" fmla="*/ 603202 h 603388"/>
                    <a:gd name="connsiteX6" fmla="*/ 133474 w 474059"/>
                    <a:gd name="connsiteY6" fmla="*/ 587393 h 603388"/>
                    <a:gd name="connsiteX7" fmla="*/ 114427 w 474059"/>
                    <a:gd name="connsiteY7" fmla="*/ 567202 h 603388"/>
                    <a:gd name="connsiteX8" fmla="*/ 95380 w 474059"/>
                    <a:gd name="connsiteY8" fmla="*/ 529107 h 603388"/>
                    <a:gd name="connsiteX9" fmla="*/ 5095 w 474059"/>
                    <a:gd name="connsiteY9" fmla="*/ 249300 h 6033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474059" h="603388">
                      <a:moveTo>
                        <a:pt x="5095" y="249300"/>
                      </a:moveTo>
                      <a:cubicBezTo>
                        <a:pt x="42047" y="72349"/>
                        <a:pt x="208141" y="-74507"/>
                        <a:pt x="383758" y="40730"/>
                      </a:cubicBezTo>
                      <a:cubicBezTo>
                        <a:pt x="524900" y="134444"/>
                        <a:pt x="476710" y="319014"/>
                        <a:pt x="397853" y="440727"/>
                      </a:cubicBezTo>
                      <a:cubicBezTo>
                        <a:pt x="376139" y="499965"/>
                        <a:pt x="329092" y="547202"/>
                        <a:pt x="246807" y="565297"/>
                      </a:cubicBezTo>
                      <a:cubicBezTo>
                        <a:pt x="238236" y="567278"/>
                        <a:pt x="229492" y="568535"/>
                        <a:pt x="220712" y="569107"/>
                      </a:cubicBezTo>
                      <a:cubicBezTo>
                        <a:pt x="214179" y="588726"/>
                        <a:pt x="196236" y="602288"/>
                        <a:pt x="175569" y="603202"/>
                      </a:cubicBezTo>
                      <a:cubicBezTo>
                        <a:pt x="160141" y="602897"/>
                        <a:pt x="145284" y="597316"/>
                        <a:pt x="133474" y="587393"/>
                      </a:cubicBezTo>
                      <a:cubicBezTo>
                        <a:pt x="126236" y="581564"/>
                        <a:pt x="119836" y="574764"/>
                        <a:pt x="114427" y="567202"/>
                      </a:cubicBezTo>
                      <a:cubicBezTo>
                        <a:pt x="105513" y="555964"/>
                        <a:pt x="99018" y="542993"/>
                        <a:pt x="95380" y="529107"/>
                      </a:cubicBezTo>
                      <a:cubicBezTo>
                        <a:pt x="19761" y="466060"/>
                        <a:pt x="-14334" y="342251"/>
                        <a:pt x="5095" y="249300"/>
                      </a:cubicBezTo>
                      <a:close/>
                    </a:path>
                  </a:pathLst>
                </a:custGeom>
                <a:solidFill>
                  <a:srgbClr val="FECAA7"/>
                </a:solidFill>
                <a:ln w="1900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9" name="Freeform: Shape 38">
                  <a:extLst>
                    <a:ext uri="{FF2B5EF4-FFF2-40B4-BE49-F238E27FC236}">
                      <a16:creationId xmlns:a16="http://schemas.microsoft.com/office/drawing/2014/main" id="{7E0AB360-0568-1614-3A59-9F0BEC0B7815}"/>
                    </a:ext>
                  </a:extLst>
                </p:cNvPr>
                <p:cNvSpPr/>
                <p:nvPr/>
              </p:nvSpPr>
              <p:spPr>
                <a:xfrm>
                  <a:off x="7730599" y="3203123"/>
                  <a:ext cx="1462093" cy="407328"/>
                </a:xfrm>
                <a:custGeom>
                  <a:avLst/>
                  <a:gdLst>
                    <a:gd name="connsiteX0" fmla="*/ 1457624 w 1462093"/>
                    <a:gd name="connsiteY0" fmla="*/ 106832 h 407328"/>
                    <a:gd name="connsiteX1" fmla="*/ 1371339 w 1462093"/>
                    <a:gd name="connsiteY1" fmla="*/ 738 h 407328"/>
                    <a:gd name="connsiteX2" fmla="*/ 1095913 w 1462093"/>
                    <a:gd name="connsiteY2" fmla="*/ 100737 h 407328"/>
                    <a:gd name="connsiteX3" fmla="*/ 777820 w 1462093"/>
                    <a:gd name="connsiteY3" fmla="*/ 163784 h 407328"/>
                    <a:gd name="connsiteX4" fmla="*/ 98207 w 1462093"/>
                    <a:gd name="connsiteY4" fmla="*/ 68547 h 407328"/>
                    <a:gd name="connsiteX5" fmla="*/ 86398 w 1462093"/>
                    <a:gd name="connsiteY5" fmla="*/ 63785 h 407328"/>
                    <a:gd name="connsiteX6" fmla="*/ -269 w 1462093"/>
                    <a:gd name="connsiteY6" fmla="*/ 238259 h 407328"/>
                    <a:gd name="connsiteX7" fmla="*/ 10589 w 1462093"/>
                    <a:gd name="connsiteY7" fmla="*/ 244926 h 407328"/>
                    <a:gd name="connsiteX8" fmla="*/ 152492 w 1462093"/>
                    <a:gd name="connsiteY8" fmla="*/ 307592 h 407328"/>
                    <a:gd name="connsiteX9" fmla="*/ 943914 w 1462093"/>
                    <a:gd name="connsiteY9" fmla="*/ 396163 h 407328"/>
                    <a:gd name="connsiteX10" fmla="*/ 1306959 w 1462093"/>
                    <a:gd name="connsiteY10" fmla="*/ 310831 h 407328"/>
                    <a:gd name="connsiteX11" fmla="*/ 1434006 w 1462093"/>
                    <a:gd name="connsiteY11" fmla="*/ 223212 h 407328"/>
                    <a:gd name="connsiteX12" fmla="*/ 1461815 w 1462093"/>
                    <a:gd name="connsiteY12" fmla="*/ 135022 h 407328"/>
                    <a:gd name="connsiteX13" fmla="*/ 1457624 w 1462093"/>
                    <a:gd name="connsiteY13" fmla="*/ 106832 h 4073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462093" h="407328">
                      <a:moveTo>
                        <a:pt x="1457624" y="106832"/>
                      </a:moveTo>
                      <a:cubicBezTo>
                        <a:pt x="1473243" y="57309"/>
                        <a:pt x="1424482" y="-8786"/>
                        <a:pt x="1371339" y="738"/>
                      </a:cubicBezTo>
                      <a:cubicBezTo>
                        <a:pt x="1276102" y="18071"/>
                        <a:pt x="1188294" y="69499"/>
                        <a:pt x="1095913" y="100737"/>
                      </a:cubicBezTo>
                      <a:cubicBezTo>
                        <a:pt x="992771" y="134356"/>
                        <a:pt x="885991" y="155517"/>
                        <a:pt x="777820" y="163784"/>
                      </a:cubicBezTo>
                      <a:cubicBezTo>
                        <a:pt x="554775" y="184164"/>
                        <a:pt x="301634" y="169879"/>
                        <a:pt x="98207" y="68547"/>
                      </a:cubicBezTo>
                      <a:cubicBezTo>
                        <a:pt x="94379" y="66718"/>
                        <a:pt x="90436" y="65118"/>
                        <a:pt x="86398" y="63785"/>
                      </a:cubicBezTo>
                      <a:cubicBezTo>
                        <a:pt x="57445" y="121879"/>
                        <a:pt x="24493" y="178070"/>
                        <a:pt x="-269" y="238259"/>
                      </a:cubicBezTo>
                      <a:cubicBezTo>
                        <a:pt x="3160" y="240545"/>
                        <a:pt x="6779" y="242831"/>
                        <a:pt x="10589" y="244926"/>
                      </a:cubicBezTo>
                      <a:cubicBezTo>
                        <a:pt x="56226" y="269402"/>
                        <a:pt x="103655" y="290354"/>
                        <a:pt x="152492" y="307592"/>
                      </a:cubicBezTo>
                      <a:cubicBezTo>
                        <a:pt x="400109" y="400544"/>
                        <a:pt x="684869" y="423972"/>
                        <a:pt x="943914" y="396163"/>
                      </a:cubicBezTo>
                      <a:cubicBezTo>
                        <a:pt x="1068333" y="384868"/>
                        <a:pt x="1190541" y="356145"/>
                        <a:pt x="1306959" y="310831"/>
                      </a:cubicBezTo>
                      <a:cubicBezTo>
                        <a:pt x="1353244" y="291783"/>
                        <a:pt x="1404482" y="265498"/>
                        <a:pt x="1434006" y="223212"/>
                      </a:cubicBezTo>
                      <a:cubicBezTo>
                        <a:pt x="1452424" y="197536"/>
                        <a:pt x="1462177" y="166622"/>
                        <a:pt x="1461815" y="135022"/>
                      </a:cubicBezTo>
                      <a:cubicBezTo>
                        <a:pt x="1461891" y="125460"/>
                        <a:pt x="1460463" y="115956"/>
                        <a:pt x="1457624" y="106832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 w="1900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0" name="Freeform: Shape 39">
                  <a:extLst>
                    <a:ext uri="{FF2B5EF4-FFF2-40B4-BE49-F238E27FC236}">
                      <a16:creationId xmlns:a16="http://schemas.microsoft.com/office/drawing/2014/main" id="{CAEA049D-E0A0-267F-9CE2-5C5D6C271449}"/>
                    </a:ext>
                  </a:extLst>
                </p:cNvPr>
                <p:cNvSpPr/>
                <p:nvPr/>
              </p:nvSpPr>
              <p:spPr>
                <a:xfrm>
                  <a:off x="8735457" y="2513219"/>
                  <a:ext cx="722086" cy="680537"/>
                </a:xfrm>
                <a:custGeom>
                  <a:avLst/>
                  <a:gdLst>
                    <a:gd name="connsiteX0" fmla="*/ 704003 w 722086"/>
                    <a:gd name="connsiteY0" fmla="*/ 395215 h 680537"/>
                    <a:gd name="connsiteX1" fmla="*/ 622099 w 722086"/>
                    <a:gd name="connsiteY1" fmla="*/ 339787 h 680537"/>
                    <a:gd name="connsiteX2" fmla="*/ 622099 w 722086"/>
                    <a:gd name="connsiteY2" fmla="*/ 339787 h 680537"/>
                    <a:gd name="connsiteX3" fmla="*/ 618670 w 722086"/>
                    <a:gd name="connsiteY3" fmla="*/ 124741 h 680537"/>
                    <a:gd name="connsiteX4" fmla="*/ 448576 w 722086"/>
                    <a:gd name="connsiteY4" fmla="*/ 742 h 680537"/>
                    <a:gd name="connsiteX5" fmla="*/ 408576 w 722086"/>
                    <a:gd name="connsiteY5" fmla="*/ 742 h 680537"/>
                    <a:gd name="connsiteX6" fmla="*/ 403243 w 722086"/>
                    <a:gd name="connsiteY6" fmla="*/ 742 h 680537"/>
                    <a:gd name="connsiteX7" fmla="*/ 153721 w 722086"/>
                    <a:gd name="connsiteY7" fmla="*/ 193883 h 680537"/>
                    <a:gd name="connsiteX8" fmla="*/ 110484 w 722086"/>
                    <a:gd name="connsiteY8" fmla="*/ 171979 h 680537"/>
                    <a:gd name="connsiteX9" fmla="*/ 13723 w 722086"/>
                    <a:gd name="connsiteY9" fmla="*/ 203598 h 680537"/>
                    <a:gd name="connsiteX10" fmla="*/ 16961 w 722086"/>
                    <a:gd name="connsiteY10" fmla="*/ 308930 h 680537"/>
                    <a:gd name="connsiteX11" fmla="*/ 62103 w 722086"/>
                    <a:gd name="connsiteY11" fmla="*/ 354644 h 680537"/>
                    <a:gd name="connsiteX12" fmla="*/ 65532 w 722086"/>
                    <a:gd name="connsiteY12" fmla="*/ 356549 h 680537"/>
                    <a:gd name="connsiteX13" fmla="*/ 56198 w 722086"/>
                    <a:gd name="connsiteY13" fmla="*/ 363596 h 680537"/>
                    <a:gd name="connsiteX14" fmla="*/ 26294 w 722086"/>
                    <a:gd name="connsiteY14" fmla="*/ 444358 h 680537"/>
                    <a:gd name="connsiteX15" fmla="*/ 106674 w 722086"/>
                    <a:gd name="connsiteY15" fmla="*/ 508548 h 680537"/>
                    <a:gd name="connsiteX16" fmla="*/ 103817 w 722086"/>
                    <a:gd name="connsiteY16" fmla="*/ 522452 h 680537"/>
                    <a:gd name="connsiteX17" fmla="*/ 136769 w 722086"/>
                    <a:gd name="connsiteY17" fmla="*/ 599976 h 680537"/>
                    <a:gd name="connsiteX18" fmla="*/ 221340 w 722086"/>
                    <a:gd name="connsiteY18" fmla="*/ 607404 h 680537"/>
                    <a:gd name="connsiteX19" fmla="*/ 252959 w 722086"/>
                    <a:gd name="connsiteY19" fmla="*/ 585499 h 680537"/>
                    <a:gd name="connsiteX20" fmla="*/ 256007 w 722086"/>
                    <a:gd name="connsiteY20" fmla="*/ 552357 h 680537"/>
                    <a:gd name="connsiteX21" fmla="*/ 229911 w 722086"/>
                    <a:gd name="connsiteY21" fmla="*/ 483215 h 680537"/>
                    <a:gd name="connsiteX22" fmla="*/ 221149 w 722086"/>
                    <a:gd name="connsiteY22" fmla="*/ 294645 h 680537"/>
                    <a:gd name="connsiteX23" fmla="*/ 354482 w 722086"/>
                    <a:gd name="connsiteY23" fmla="*/ 112360 h 680537"/>
                    <a:gd name="connsiteX24" fmla="*/ 425720 w 722086"/>
                    <a:gd name="connsiteY24" fmla="*/ 240550 h 680537"/>
                    <a:gd name="connsiteX25" fmla="*/ 540004 w 722086"/>
                    <a:gd name="connsiteY25" fmla="*/ 321882 h 680537"/>
                    <a:gd name="connsiteX26" fmla="*/ 366672 w 722086"/>
                    <a:gd name="connsiteY26" fmla="*/ 558262 h 680537"/>
                    <a:gd name="connsiteX27" fmla="*/ 360768 w 722086"/>
                    <a:gd name="connsiteY27" fmla="*/ 563976 h 680537"/>
                    <a:gd name="connsiteX28" fmla="*/ 351815 w 722086"/>
                    <a:gd name="connsiteY28" fmla="*/ 571023 h 680537"/>
                    <a:gd name="connsiteX29" fmla="*/ 360196 w 722086"/>
                    <a:gd name="connsiteY29" fmla="*/ 639404 h 680537"/>
                    <a:gd name="connsiteX30" fmla="*/ 434481 w 722086"/>
                    <a:gd name="connsiteY30" fmla="*/ 680165 h 680537"/>
                    <a:gd name="connsiteX31" fmla="*/ 508766 w 722086"/>
                    <a:gd name="connsiteY31" fmla="*/ 636547 h 680537"/>
                    <a:gd name="connsiteX32" fmla="*/ 604003 w 722086"/>
                    <a:gd name="connsiteY32" fmla="*/ 623975 h 680537"/>
                    <a:gd name="connsiteX33" fmla="*/ 634098 w 722086"/>
                    <a:gd name="connsiteY33" fmla="*/ 533881 h 680537"/>
                    <a:gd name="connsiteX34" fmla="*/ 707241 w 722086"/>
                    <a:gd name="connsiteY34" fmla="*/ 495786 h 680537"/>
                    <a:gd name="connsiteX35" fmla="*/ 704003 w 722086"/>
                    <a:gd name="connsiteY35" fmla="*/ 395215 h 6805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</a:cxnLst>
                  <a:rect l="l" t="t" r="r" b="b"/>
                  <a:pathLst>
                    <a:path w="722086" h="680537">
                      <a:moveTo>
                        <a:pt x="704003" y="395215"/>
                      </a:moveTo>
                      <a:cubicBezTo>
                        <a:pt x="685527" y="366225"/>
                        <a:pt x="655870" y="346168"/>
                        <a:pt x="622099" y="339787"/>
                      </a:cubicBezTo>
                      <a:lnTo>
                        <a:pt x="622099" y="339787"/>
                      </a:lnTo>
                      <a:cubicBezTo>
                        <a:pt x="636003" y="266645"/>
                        <a:pt x="648194" y="195026"/>
                        <a:pt x="618670" y="124741"/>
                      </a:cubicBezTo>
                      <a:cubicBezTo>
                        <a:pt x="586480" y="57389"/>
                        <a:pt x="522537" y="10780"/>
                        <a:pt x="448576" y="742"/>
                      </a:cubicBezTo>
                      <a:cubicBezTo>
                        <a:pt x="435281" y="-496"/>
                        <a:pt x="421891" y="-496"/>
                        <a:pt x="408576" y="742"/>
                      </a:cubicBezTo>
                      <a:cubicBezTo>
                        <a:pt x="406805" y="552"/>
                        <a:pt x="405015" y="552"/>
                        <a:pt x="403243" y="742"/>
                      </a:cubicBezTo>
                      <a:cubicBezTo>
                        <a:pt x="293149" y="11028"/>
                        <a:pt x="206483" y="98837"/>
                        <a:pt x="153721" y="193883"/>
                      </a:cubicBezTo>
                      <a:cubicBezTo>
                        <a:pt x="141169" y="183369"/>
                        <a:pt x="126388" y="175884"/>
                        <a:pt x="110484" y="171979"/>
                      </a:cubicBezTo>
                      <a:cubicBezTo>
                        <a:pt x="74808" y="161865"/>
                        <a:pt x="36561" y="174379"/>
                        <a:pt x="13723" y="203598"/>
                      </a:cubicBezTo>
                      <a:cubicBezTo>
                        <a:pt x="-6049" y="236283"/>
                        <a:pt x="-4772" y="277521"/>
                        <a:pt x="16961" y="308930"/>
                      </a:cubicBezTo>
                      <a:cubicBezTo>
                        <a:pt x="28522" y="327254"/>
                        <a:pt x="43913" y="342854"/>
                        <a:pt x="62103" y="354644"/>
                      </a:cubicBezTo>
                      <a:lnTo>
                        <a:pt x="65532" y="356549"/>
                      </a:lnTo>
                      <a:lnTo>
                        <a:pt x="56198" y="363596"/>
                      </a:lnTo>
                      <a:cubicBezTo>
                        <a:pt x="30503" y="381768"/>
                        <a:pt x="18637" y="413844"/>
                        <a:pt x="26294" y="444358"/>
                      </a:cubicBezTo>
                      <a:cubicBezTo>
                        <a:pt x="36942" y="480510"/>
                        <a:pt x="69056" y="506167"/>
                        <a:pt x="106674" y="508548"/>
                      </a:cubicBezTo>
                      <a:cubicBezTo>
                        <a:pt x="105531" y="513310"/>
                        <a:pt x="104579" y="517881"/>
                        <a:pt x="103817" y="522452"/>
                      </a:cubicBezTo>
                      <a:cubicBezTo>
                        <a:pt x="99207" y="552452"/>
                        <a:pt x="111969" y="582471"/>
                        <a:pt x="136769" y="599976"/>
                      </a:cubicBezTo>
                      <a:cubicBezTo>
                        <a:pt x="162369" y="615175"/>
                        <a:pt x="193493" y="617918"/>
                        <a:pt x="221340" y="607404"/>
                      </a:cubicBezTo>
                      <a:cubicBezTo>
                        <a:pt x="233892" y="603556"/>
                        <a:pt x="244959" y="595899"/>
                        <a:pt x="252959" y="585499"/>
                      </a:cubicBezTo>
                      <a:cubicBezTo>
                        <a:pt x="259549" y="575690"/>
                        <a:pt x="260711" y="563195"/>
                        <a:pt x="256007" y="552357"/>
                      </a:cubicBezTo>
                      <a:cubicBezTo>
                        <a:pt x="253759" y="527366"/>
                        <a:pt x="244730" y="503462"/>
                        <a:pt x="229911" y="483215"/>
                      </a:cubicBezTo>
                      <a:cubicBezTo>
                        <a:pt x="191816" y="419977"/>
                        <a:pt x="199816" y="362454"/>
                        <a:pt x="221149" y="294645"/>
                      </a:cubicBezTo>
                      <a:cubicBezTo>
                        <a:pt x="238483" y="239788"/>
                        <a:pt x="289720" y="147408"/>
                        <a:pt x="354482" y="112360"/>
                      </a:cubicBezTo>
                      <a:cubicBezTo>
                        <a:pt x="354482" y="163217"/>
                        <a:pt x="392577" y="203979"/>
                        <a:pt x="425720" y="240550"/>
                      </a:cubicBezTo>
                      <a:cubicBezTo>
                        <a:pt x="453909" y="271978"/>
                        <a:pt x="494100" y="316740"/>
                        <a:pt x="540004" y="321882"/>
                      </a:cubicBezTo>
                      <a:cubicBezTo>
                        <a:pt x="523814" y="431215"/>
                        <a:pt x="459243" y="498262"/>
                        <a:pt x="366672" y="558262"/>
                      </a:cubicBezTo>
                      <a:cubicBezTo>
                        <a:pt x="364387" y="559824"/>
                        <a:pt x="362386" y="561747"/>
                        <a:pt x="360768" y="563976"/>
                      </a:cubicBezTo>
                      <a:cubicBezTo>
                        <a:pt x="357167" y="565404"/>
                        <a:pt x="354062" y="567861"/>
                        <a:pt x="351815" y="571023"/>
                      </a:cubicBezTo>
                      <a:cubicBezTo>
                        <a:pt x="339644" y="593252"/>
                        <a:pt x="343015" y="620775"/>
                        <a:pt x="360196" y="639404"/>
                      </a:cubicBezTo>
                      <a:cubicBezTo>
                        <a:pt x="378825" y="662013"/>
                        <a:pt x="405415" y="676603"/>
                        <a:pt x="434481" y="680165"/>
                      </a:cubicBezTo>
                      <a:cubicBezTo>
                        <a:pt x="465871" y="682356"/>
                        <a:pt x="495395" y="665042"/>
                        <a:pt x="508766" y="636547"/>
                      </a:cubicBezTo>
                      <a:cubicBezTo>
                        <a:pt x="540480" y="649594"/>
                        <a:pt x="576766" y="644813"/>
                        <a:pt x="604003" y="623975"/>
                      </a:cubicBezTo>
                      <a:cubicBezTo>
                        <a:pt x="632308" y="603499"/>
                        <a:pt x="644403" y="567252"/>
                        <a:pt x="634098" y="533881"/>
                      </a:cubicBezTo>
                      <a:cubicBezTo>
                        <a:pt x="662860" y="532452"/>
                        <a:pt x="689565" y="518529"/>
                        <a:pt x="707241" y="495786"/>
                      </a:cubicBezTo>
                      <a:cubicBezTo>
                        <a:pt x="730098" y="461691"/>
                        <a:pt x="723812" y="427406"/>
                        <a:pt x="704003" y="395215"/>
                      </a:cubicBezTo>
                      <a:close/>
                    </a:path>
                  </a:pathLst>
                </a:custGeom>
                <a:solidFill>
                  <a:srgbClr val="363636"/>
                </a:solidFill>
                <a:ln w="1900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3" name="Freeform: Shape 12">
                  <a:extLst>
                    <a:ext uri="{FF2B5EF4-FFF2-40B4-BE49-F238E27FC236}">
                      <a16:creationId xmlns:a16="http://schemas.microsoft.com/office/drawing/2014/main" id="{3DDCFD61-B93B-D0CE-3DEC-4AC08D184411}"/>
                    </a:ext>
                  </a:extLst>
                </p:cNvPr>
                <p:cNvSpPr/>
                <p:nvPr/>
              </p:nvSpPr>
              <p:spPr>
                <a:xfrm>
                  <a:off x="2170669" y="4249144"/>
                  <a:ext cx="1078203" cy="1525957"/>
                </a:xfrm>
                <a:custGeom>
                  <a:avLst/>
                  <a:gdLst>
                    <a:gd name="connsiteX0" fmla="*/ 1064142 w 1078203"/>
                    <a:gd name="connsiteY0" fmla="*/ 940769 h 1525957"/>
                    <a:gd name="connsiteX1" fmla="*/ 1044206 w 1078203"/>
                    <a:gd name="connsiteY1" fmla="*/ 3454 h 1525957"/>
                    <a:gd name="connsiteX2" fmla="*/ 963077 w 1078203"/>
                    <a:gd name="connsiteY2" fmla="*/ -186 h 1525957"/>
                    <a:gd name="connsiteX3" fmla="*/ 663525 w 1078203"/>
                    <a:gd name="connsiteY3" fmla="*/ 37258 h 1525957"/>
                    <a:gd name="connsiteX4" fmla="*/ 390495 w 1078203"/>
                    <a:gd name="connsiteY4" fmla="*/ 46965 h 1525957"/>
                    <a:gd name="connsiteX5" fmla="*/ 352704 w 1078203"/>
                    <a:gd name="connsiteY5" fmla="*/ 46965 h 1525957"/>
                    <a:gd name="connsiteX6" fmla="*/ 235691 w 1078203"/>
                    <a:gd name="connsiteY6" fmla="*/ 393670 h 1525957"/>
                    <a:gd name="connsiteX7" fmla="*/ 129599 w 1078203"/>
                    <a:gd name="connsiteY7" fmla="*/ 887724 h 1525957"/>
                    <a:gd name="connsiteX8" fmla="*/ 46910 w 1078203"/>
                    <a:gd name="connsiteY8" fmla="*/ 1518726 h 1525957"/>
                    <a:gd name="connsiteX9" fmla="*/ 80021 w 1078203"/>
                    <a:gd name="connsiteY9" fmla="*/ 1512658 h 1525957"/>
                    <a:gd name="connsiteX10" fmla="*/ 116425 w 1078203"/>
                    <a:gd name="connsiteY10" fmla="*/ 1477988 h 1525957"/>
                    <a:gd name="connsiteX11" fmla="*/ 259440 w 1078203"/>
                    <a:gd name="connsiteY11" fmla="*/ 1132323 h 1525957"/>
                    <a:gd name="connsiteX12" fmla="*/ 447528 w 1078203"/>
                    <a:gd name="connsiteY12" fmla="*/ 725466 h 1525957"/>
                    <a:gd name="connsiteX13" fmla="*/ 631281 w 1078203"/>
                    <a:gd name="connsiteY13" fmla="*/ 347385 h 1525957"/>
                    <a:gd name="connsiteX14" fmla="*/ 681380 w 1078203"/>
                    <a:gd name="connsiteY14" fmla="*/ 248921 h 1525957"/>
                    <a:gd name="connsiteX15" fmla="*/ 779497 w 1078203"/>
                    <a:gd name="connsiteY15" fmla="*/ 772097 h 1525957"/>
                    <a:gd name="connsiteX16" fmla="*/ 905524 w 1078203"/>
                    <a:gd name="connsiteY16" fmla="*/ 1473481 h 1525957"/>
                    <a:gd name="connsiteX17" fmla="*/ 967584 w 1078203"/>
                    <a:gd name="connsiteY17" fmla="*/ 1522713 h 1525957"/>
                    <a:gd name="connsiteX18" fmla="*/ 1010576 w 1078203"/>
                    <a:gd name="connsiteY18" fmla="*/ 1525660 h 1525957"/>
                    <a:gd name="connsiteX19" fmla="*/ 1075930 w 1078203"/>
                    <a:gd name="connsiteY19" fmla="*/ 1462040 h 1525957"/>
                    <a:gd name="connsiteX20" fmla="*/ 1078183 w 1078203"/>
                    <a:gd name="connsiteY20" fmla="*/ 1440371 h 1525957"/>
                    <a:gd name="connsiteX21" fmla="*/ 1064142 w 1078203"/>
                    <a:gd name="connsiteY21" fmla="*/ 940769 h 15259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1078203" h="1525957">
                      <a:moveTo>
                        <a:pt x="1064142" y="940769"/>
                      </a:moveTo>
                      <a:cubicBezTo>
                        <a:pt x="1060848" y="628735"/>
                        <a:pt x="1056514" y="315834"/>
                        <a:pt x="1044206" y="3454"/>
                      </a:cubicBezTo>
                      <a:cubicBezTo>
                        <a:pt x="1015603" y="3454"/>
                        <a:pt x="987693" y="1547"/>
                        <a:pt x="963077" y="-186"/>
                      </a:cubicBezTo>
                      <a:cubicBezTo>
                        <a:pt x="863226" y="14375"/>
                        <a:pt x="763376" y="31190"/>
                        <a:pt x="663525" y="37258"/>
                      </a:cubicBezTo>
                      <a:cubicBezTo>
                        <a:pt x="572515" y="42978"/>
                        <a:pt x="481678" y="44365"/>
                        <a:pt x="390495" y="46965"/>
                      </a:cubicBezTo>
                      <a:cubicBezTo>
                        <a:pt x="377840" y="46965"/>
                        <a:pt x="365185" y="46965"/>
                        <a:pt x="352704" y="46965"/>
                      </a:cubicBezTo>
                      <a:cubicBezTo>
                        <a:pt x="303645" y="45578"/>
                        <a:pt x="245745" y="351892"/>
                        <a:pt x="235691" y="393670"/>
                      </a:cubicBezTo>
                      <a:cubicBezTo>
                        <a:pt x="196687" y="557487"/>
                        <a:pt x="166350" y="723039"/>
                        <a:pt x="129599" y="887724"/>
                      </a:cubicBezTo>
                      <a:cubicBezTo>
                        <a:pt x="115905" y="948050"/>
                        <a:pt x="-90385" y="1543862"/>
                        <a:pt x="46910" y="1518726"/>
                      </a:cubicBezTo>
                      <a:lnTo>
                        <a:pt x="80021" y="1512658"/>
                      </a:lnTo>
                      <a:cubicBezTo>
                        <a:pt x="97604" y="1508671"/>
                        <a:pt x="111583" y="1495358"/>
                        <a:pt x="116425" y="1477988"/>
                      </a:cubicBezTo>
                      <a:cubicBezTo>
                        <a:pt x="141734" y="1356641"/>
                        <a:pt x="214369" y="1247603"/>
                        <a:pt x="259440" y="1132323"/>
                      </a:cubicBezTo>
                      <a:cubicBezTo>
                        <a:pt x="313873" y="992602"/>
                        <a:pt x="379573" y="859121"/>
                        <a:pt x="447528" y="725466"/>
                      </a:cubicBezTo>
                      <a:cubicBezTo>
                        <a:pt x="510974" y="600652"/>
                        <a:pt x="575635" y="476185"/>
                        <a:pt x="631281" y="347385"/>
                      </a:cubicBezTo>
                      <a:cubicBezTo>
                        <a:pt x="642896" y="320515"/>
                        <a:pt x="663871" y="285671"/>
                        <a:pt x="681380" y="248921"/>
                      </a:cubicBezTo>
                      <a:cubicBezTo>
                        <a:pt x="695595" y="424873"/>
                        <a:pt x="746214" y="603426"/>
                        <a:pt x="779497" y="772097"/>
                      </a:cubicBezTo>
                      <a:cubicBezTo>
                        <a:pt x="825089" y="1003523"/>
                        <a:pt x="837744" y="1247603"/>
                        <a:pt x="905524" y="1473481"/>
                      </a:cubicBezTo>
                      <a:cubicBezTo>
                        <a:pt x="912982" y="1501859"/>
                        <a:pt x="938260" y="1521898"/>
                        <a:pt x="967584" y="1522713"/>
                      </a:cubicBezTo>
                      <a:cubicBezTo>
                        <a:pt x="981973" y="1522713"/>
                        <a:pt x="996188" y="1524793"/>
                        <a:pt x="1010576" y="1525660"/>
                      </a:cubicBezTo>
                      <a:cubicBezTo>
                        <a:pt x="1048193" y="1527913"/>
                        <a:pt x="1072116" y="1495670"/>
                        <a:pt x="1075930" y="1462040"/>
                      </a:cubicBezTo>
                      <a:cubicBezTo>
                        <a:pt x="1075930" y="1454759"/>
                        <a:pt x="1077490" y="1447651"/>
                        <a:pt x="1078183" y="1440371"/>
                      </a:cubicBezTo>
                      <a:cubicBezTo>
                        <a:pt x="1071423" y="1273432"/>
                        <a:pt x="1065875" y="1107188"/>
                        <a:pt x="1064142" y="940769"/>
                      </a:cubicBezTo>
                      <a:close/>
                    </a:path>
                  </a:pathLst>
                </a:custGeom>
                <a:solidFill>
                  <a:srgbClr val="D9D9D9"/>
                </a:solidFill>
                <a:ln w="1733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78347DE7-8CBA-028D-96B0-4FE470948BCC}"/>
                    </a:ext>
                  </a:extLst>
                </p:cNvPr>
                <p:cNvSpPr/>
                <p:nvPr/>
              </p:nvSpPr>
              <p:spPr>
                <a:xfrm>
                  <a:off x="2608245" y="2647267"/>
                  <a:ext cx="417302" cy="502501"/>
                </a:xfrm>
                <a:custGeom>
                  <a:avLst/>
                  <a:gdLst>
                    <a:gd name="connsiteX0" fmla="*/ 412648 w 417302"/>
                    <a:gd name="connsiteY0" fmla="*/ 219727 h 502501"/>
                    <a:gd name="connsiteX1" fmla="*/ 79292 w 417302"/>
                    <a:gd name="connsiteY1" fmla="*/ 36320 h 502501"/>
                    <a:gd name="connsiteX2" fmla="*/ 6311 w 417302"/>
                    <a:gd name="connsiteY2" fmla="*/ 245556 h 502501"/>
                    <a:gd name="connsiteX3" fmla="*/ 33354 w 417302"/>
                    <a:gd name="connsiteY3" fmla="*/ 327726 h 502501"/>
                    <a:gd name="connsiteX4" fmla="*/ 199598 w 417302"/>
                    <a:gd name="connsiteY4" fmla="*/ 498304 h 502501"/>
                    <a:gd name="connsiteX5" fmla="*/ 412648 w 417302"/>
                    <a:gd name="connsiteY5" fmla="*/ 219727 h 5025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17302" h="502501">
                      <a:moveTo>
                        <a:pt x="412648" y="219727"/>
                      </a:moveTo>
                      <a:cubicBezTo>
                        <a:pt x="380058" y="63710"/>
                        <a:pt x="233749" y="-66131"/>
                        <a:pt x="79292" y="36320"/>
                      </a:cubicBezTo>
                      <a:cubicBezTo>
                        <a:pt x="9951" y="82605"/>
                        <a:pt x="-12411" y="166681"/>
                        <a:pt x="6311" y="245556"/>
                      </a:cubicBezTo>
                      <a:cubicBezTo>
                        <a:pt x="12629" y="273761"/>
                        <a:pt x="21685" y="301289"/>
                        <a:pt x="33354" y="327726"/>
                      </a:cubicBezTo>
                      <a:cubicBezTo>
                        <a:pt x="69584" y="407468"/>
                        <a:pt x="107722" y="478022"/>
                        <a:pt x="199598" y="498304"/>
                      </a:cubicBezTo>
                      <a:cubicBezTo>
                        <a:pt x="353535" y="532108"/>
                        <a:pt x="438651" y="344714"/>
                        <a:pt x="412648" y="219727"/>
                      </a:cubicBezTo>
                      <a:close/>
                    </a:path>
                  </a:pathLst>
                </a:custGeom>
                <a:solidFill>
                  <a:srgbClr val="FECAA7"/>
                </a:solidFill>
                <a:ln w="1733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BA549F5C-D949-8A20-6893-7212617C7EAF}"/>
                    </a:ext>
                  </a:extLst>
                </p:cNvPr>
                <p:cNvSpPr/>
                <p:nvPr/>
              </p:nvSpPr>
              <p:spPr>
                <a:xfrm>
                  <a:off x="2797544" y="3000860"/>
                  <a:ext cx="136377" cy="234386"/>
                </a:xfrm>
                <a:custGeom>
                  <a:avLst/>
                  <a:gdLst>
                    <a:gd name="connsiteX0" fmla="*/ 72 w 136377"/>
                    <a:gd name="connsiteY0" fmla="*/ 89412 h 234386"/>
                    <a:gd name="connsiteX1" fmla="*/ 21568 w 136377"/>
                    <a:gd name="connsiteY1" fmla="*/ 21805 h 234386"/>
                    <a:gd name="connsiteX2" fmla="*/ 76347 w 136377"/>
                    <a:gd name="connsiteY2" fmla="*/ 19204 h 234386"/>
                    <a:gd name="connsiteX3" fmla="*/ 105817 w 136377"/>
                    <a:gd name="connsiteY3" fmla="*/ 101027 h 234386"/>
                    <a:gd name="connsiteX4" fmla="*/ 105817 w 136377"/>
                    <a:gd name="connsiteY4" fmla="*/ 101027 h 234386"/>
                    <a:gd name="connsiteX5" fmla="*/ 126446 w 136377"/>
                    <a:gd name="connsiteY5" fmla="*/ 124603 h 234386"/>
                    <a:gd name="connsiteX6" fmla="*/ 136153 w 136377"/>
                    <a:gd name="connsiteY6" fmla="*/ 177995 h 234386"/>
                    <a:gd name="connsiteX7" fmla="*/ 36476 w 136377"/>
                    <a:gd name="connsiteY7" fmla="*/ 210065 h 234386"/>
                    <a:gd name="connsiteX8" fmla="*/ 4926 w 136377"/>
                    <a:gd name="connsiteY8" fmla="*/ 132577 h 234386"/>
                    <a:gd name="connsiteX9" fmla="*/ 72 w 136377"/>
                    <a:gd name="connsiteY9" fmla="*/ 89412 h 2343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36377" h="234386">
                      <a:moveTo>
                        <a:pt x="72" y="89412"/>
                      </a:moveTo>
                      <a:cubicBezTo>
                        <a:pt x="4704" y="66148"/>
                        <a:pt x="11914" y="43474"/>
                        <a:pt x="21568" y="21805"/>
                      </a:cubicBezTo>
                      <a:cubicBezTo>
                        <a:pt x="29368" y="-3505"/>
                        <a:pt x="68026" y="-10266"/>
                        <a:pt x="76347" y="19204"/>
                      </a:cubicBezTo>
                      <a:cubicBezTo>
                        <a:pt x="84668" y="48674"/>
                        <a:pt x="99056" y="71210"/>
                        <a:pt x="105817" y="101027"/>
                      </a:cubicBezTo>
                      <a:lnTo>
                        <a:pt x="105817" y="101027"/>
                      </a:lnTo>
                      <a:cubicBezTo>
                        <a:pt x="114809" y="106747"/>
                        <a:pt x="121970" y="114929"/>
                        <a:pt x="126446" y="124603"/>
                      </a:cubicBezTo>
                      <a:cubicBezTo>
                        <a:pt x="132718" y="141712"/>
                        <a:pt x="136003" y="159776"/>
                        <a:pt x="136153" y="177995"/>
                      </a:cubicBezTo>
                      <a:cubicBezTo>
                        <a:pt x="140834" y="231387"/>
                        <a:pt x="63866" y="256003"/>
                        <a:pt x="36476" y="210065"/>
                      </a:cubicBezTo>
                      <a:cubicBezTo>
                        <a:pt x="21954" y="186056"/>
                        <a:pt x="11307" y="159897"/>
                        <a:pt x="4926" y="132577"/>
                      </a:cubicBezTo>
                      <a:cubicBezTo>
                        <a:pt x="1195" y="118501"/>
                        <a:pt x="-441" y="103956"/>
                        <a:pt x="72" y="89412"/>
                      </a:cubicBezTo>
                      <a:close/>
                    </a:path>
                  </a:pathLst>
                </a:custGeom>
                <a:solidFill>
                  <a:srgbClr val="FECAA7"/>
                </a:solidFill>
                <a:ln w="1733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45120DDD-E35B-5AD5-CC54-C46FB113ED22}"/>
                    </a:ext>
                  </a:extLst>
                </p:cNvPr>
                <p:cNvSpPr/>
                <p:nvPr/>
              </p:nvSpPr>
              <p:spPr>
                <a:xfrm>
                  <a:off x="3828550" y="2791094"/>
                  <a:ext cx="267905" cy="260054"/>
                </a:xfrm>
                <a:custGeom>
                  <a:avLst/>
                  <a:gdLst>
                    <a:gd name="connsiteX0" fmla="*/ 13167 w 267905"/>
                    <a:gd name="connsiteY0" fmla="*/ 118198 h 260054"/>
                    <a:gd name="connsiteX1" fmla="*/ 75747 w 267905"/>
                    <a:gd name="connsiteY1" fmla="*/ 11240 h 260054"/>
                    <a:gd name="connsiteX2" fmla="*/ 137218 w 267905"/>
                    <a:gd name="connsiteY2" fmla="*/ 13927 h 260054"/>
                    <a:gd name="connsiteX3" fmla="*/ 147169 w 267905"/>
                    <a:gd name="connsiteY3" fmla="*/ 54578 h 260054"/>
                    <a:gd name="connsiteX4" fmla="*/ 145088 w 267905"/>
                    <a:gd name="connsiteY4" fmla="*/ 61512 h 260054"/>
                    <a:gd name="connsiteX5" fmla="*/ 214429 w 267905"/>
                    <a:gd name="connsiteY5" fmla="*/ 45910 h 260054"/>
                    <a:gd name="connsiteX6" fmla="*/ 256207 w 267905"/>
                    <a:gd name="connsiteY6" fmla="*/ 71393 h 260054"/>
                    <a:gd name="connsiteX7" fmla="*/ 139541 w 267905"/>
                    <a:gd name="connsiteY7" fmla="*/ 248906 h 260054"/>
                    <a:gd name="connsiteX8" fmla="*/ 22008 w 267905"/>
                    <a:gd name="connsiteY8" fmla="*/ 237638 h 260054"/>
                    <a:gd name="connsiteX9" fmla="*/ 3113 w 267905"/>
                    <a:gd name="connsiteY9" fmla="*/ 163270 h 260054"/>
                    <a:gd name="connsiteX10" fmla="*/ 13167 w 267905"/>
                    <a:gd name="connsiteY10" fmla="*/ 118198 h 2600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67905" h="260054">
                      <a:moveTo>
                        <a:pt x="13167" y="118198"/>
                      </a:moveTo>
                      <a:cubicBezTo>
                        <a:pt x="23620" y="77391"/>
                        <a:pt x="45307" y="40346"/>
                        <a:pt x="75747" y="11240"/>
                      </a:cubicBezTo>
                      <a:cubicBezTo>
                        <a:pt x="93464" y="-4986"/>
                        <a:pt x="120992" y="-3790"/>
                        <a:pt x="137218" y="13927"/>
                      </a:cubicBezTo>
                      <a:cubicBezTo>
                        <a:pt x="147255" y="24900"/>
                        <a:pt x="151017" y="40225"/>
                        <a:pt x="147169" y="54578"/>
                      </a:cubicBezTo>
                      <a:lnTo>
                        <a:pt x="145088" y="61512"/>
                      </a:lnTo>
                      <a:cubicBezTo>
                        <a:pt x="167295" y="52862"/>
                        <a:pt x="190662" y="47592"/>
                        <a:pt x="214429" y="45910"/>
                      </a:cubicBezTo>
                      <a:cubicBezTo>
                        <a:pt x="231955" y="46171"/>
                        <a:pt x="247955" y="55930"/>
                        <a:pt x="256207" y="71393"/>
                      </a:cubicBezTo>
                      <a:cubicBezTo>
                        <a:pt x="300238" y="157203"/>
                        <a:pt x="210615" y="222210"/>
                        <a:pt x="139541" y="248906"/>
                      </a:cubicBezTo>
                      <a:cubicBezTo>
                        <a:pt x="102444" y="262774"/>
                        <a:pt x="52865" y="267801"/>
                        <a:pt x="22008" y="237638"/>
                      </a:cubicBezTo>
                      <a:cubicBezTo>
                        <a:pt x="2489" y="218222"/>
                        <a:pt x="-4775" y="189654"/>
                        <a:pt x="3113" y="163270"/>
                      </a:cubicBezTo>
                      <a:cubicBezTo>
                        <a:pt x="2003" y="147582"/>
                        <a:pt x="5505" y="131928"/>
                        <a:pt x="13167" y="118198"/>
                      </a:cubicBezTo>
                      <a:close/>
                    </a:path>
                  </a:pathLst>
                </a:custGeom>
                <a:solidFill>
                  <a:srgbClr val="FECAA7"/>
                </a:solidFill>
                <a:ln w="1733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305E80F1-1E30-7860-493E-A25178BEEDD2}"/>
                    </a:ext>
                  </a:extLst>
                </p:cNvPr>
                <p:cNvSpPr/>
                <p:nvPr/>
              </p:nvSpPr>
              <p:spPr>
                <a:xfrm>
                  <a:off x="2466533" y="2881175"/>
                  <a:ext cx="1463613" cy="1494516"/>
                </a:xfrm>
                <a:custGeom>
                  <a:avLst/>
                  <a:gdLst>
                    <a:gd name="connsiteX0" fmla="*/ 634276 w 1463613"/>
                    <a:gd name="connsiteY0" fmla="*/ 523211 h 1494516"/>
                    <a:gd name="connsiteX1" fmla="*/ 647971 w 1463613"/>
                    <a:gd name="connsiteY1" fmla="*/ 495475 h 1494516"/>
                    <a:gd name="connsiteX2" fmla="*/ 654905 w 1463613"/>
                    <a:gd name="connsiteY2" fmla="*/ 489234 h 1494516"/>
                    <a:gd name="connsiteX3" fmla="*/ 842299 w 1463613"/>
                    <a:gd name="connsiteY3" fmla="*/ 409666 h 1494516"/>
                    <a:gd name="connsiteX4" fmla="*/ 911640 w 1463613"/>
                    <a:gd name="connsiteY4" fmla="*/ 387477 h 1494516"/>
                    <a:gd name="connsiteX5" fmla="*/ 1092099 w 1463613"/>
                    <a:gd name="connsiteY5" fmla="*/ 321776 h 1494516"/>
                    <a:gd name="connsiteX6" fmla="*/ 1200965 w 1463613"/>
                    <a:gd name="connsiteY6" fmla="*/ 285025 h 1494516"/>
                    <a:gd name="connsiteX7" fmla="*/ 1426323 w 1463613"/>
                    <a:gd name="connsiteY7" fmla="*/ 203203 h 1494516"/>
                    <a:gd name="connsiteX8" fmla="*/ 1463593 w 1463613"/>
                    <a:gd name="connsiteY8" fmla="*/ 179454 h 1494516"/>
                    <a:gd name="connsiteX9" fmla="*/ 1400840 w 1463613"/>
                    <a:gd name="connsiteY9" fmla="*/ 208 h 1494516"/>
                    <a:gd name="connsiteX10" fmla="*/ 1222287 w 1463613"/>
                    <a:gd name="connsiteY10" fmla="*/ 34878 h 1494516"/>
                    <a:gd name="connsiteX11" fmla="*/ 1139771 w 1463613"/>
                    <a:gd name="connsiteY11" fmla="*/ 62788 h 1494516"/>
                    <a:gd name="connsiteX12" fmla="*/ 1035760 w 1463613"/>
                    <a:gd name="connsiteY12" fmla="*/ 90351 h 1494516"/>
                    <a:gd name="connsiteX13" fmla="*/ 749555 w 1463613"/>
                    <a:gd name="connsiteY13" fmla="*/ 182401 h 1494516"/>
                    <a:gd name="connsiteX14" fmla="*/ 450176 w 1463613"/>
                    <a:gd name="connsiteY14" fmla="*/ 277745 h 1494516"/>
                    <a:gd name="connsiteX15" fmla="*/ 396090 w 1463613"/>
                    <a:gd name="connsiteY15" fmla="*/ 300107 h 1494516"/>
                    <a:gd name="connsiteX16" fmla="*/ 166745 w 1463613"/>
                    <a:gd name="connsiteY16" fmla="*/ 449710 h 1494516"/>
                    <a:gd name="connsiteX17" fmla="*/ 168132 w 1463613"/>
                    <a:gd name="connsiteY17" fmla="*/ 463925 h 1494516"/>
                    <a:gd name="connsiteX18" fmla="*/ 97057 w 1463613"/>
                    <a:gd name="connsiteY18" fmla="*/ 966646 h 1494516"/>
                    <a:gd name="connsiteX19" fmla="*/ 19569 w 1463613"/>
                    <a:gd name="connsiteY19" fmla="*/ 1382691 h 1494516"/>
                    <a:gd name="connsiteX20" fmla="*/ 14542 w 1463613"/>
                    <a:gd name="connsiteY20" fmla="*/ 1403147 h 1494516"/>
                    <a:gd name="connsiteX21" fmla="*/ 3274 w 1463613"/>
                    <a:gd name="connsiteY21" fmla="*/ 1476995 h 1494516"/>
                    <a:gd name="connsiteX22" fmla="*/ -20 w 1463613"/>
                    <a:gd name="connsiteY22" fmla="*/ 1494330 h 1494516"/>
                    <a:gd name="connsiteX23" fmla="*/ 19222 w 1463613"/>
                    <a:gd name="connsiteY23" fmla="*/ 1494330 h 1494516"/>
                    <a:gd name="connsiteX24" fmla="*/ 39504 w 1463613"/>
                    <a:gd name="connsiteY24" fmla="*/ 1484449 h 1494516"/>
                    <a:gd name="connsiteX25" fmla="*/ 63253 w 1463613"/>
                    <a:gd name="connsiteY25" fmla="*/ 1492770 h 1494516"/>
                    <a:gd name="connsiteX26" fmla="*/ 232099 w 1463613"/>
                    <a:gd name="connsiteY26" fmla="*/ 1480462 h 1494516"/>
                    <a:gd name="connsiteX27" fmla="*/ 297799 w 1463613"/>
                    <a:gd name="connsiteY27" fmla="*/ 1466594 h 1494516"/>
                    <a:gd name="connsiteX28" fmla="*/ 439255 w 1463613"/>
                    <a:gd name="connsiteY28" fmla="*/ 1454460 h 1494516"/>
                    <a:gd name="connsiteX29" fmla="*/ 442722 w 1463613"/>
                    <a:gd name="connsiteY29" fmla="*/ 1454460 h 1494516"/>
                    <a:gd name="connsiteX30" fmla="*/ 755796 w 1463613"/>
                    <a:gd name="connsiteY30" fmla="*/ 1401067 h 1494516"/>
                    <a:gd name="connsiteX31" fmla="*/ 736034 w 1463613"/>
                    <a:gd name="connsiteY31" fmla="*/ 1044655 h 1494516"/>
                    <a:gd name="connsiteX32" fmla="*/ 634276 w 1463613"/>
                    <a:gd name="connsiteY32" fmla="*/ 523211 h 14945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1463613" h="1494516">
                      <a:moveTo>
                        <a:pt x="634276" y="523211"/>
                      </a:moveTo>
                      <a:cubicBezTo>
                        <a:pt x="630483" y="511770"/>
                        <a:pt x="636585" y="499410"/>
                        <a:pt x="647971" y="495475"/>
                      </a:cubicBezTo>
                      <a:cubicBezTo>
                        <a:pt x="649860" y="492961"/>
                        <a:pt x="652215" y="490846"/>
                        <a:pt x="654905" y="489234"/>
                      </a:cubicBezTo>
                      <a:cubicBezTo>
                        <a:pt x="713803" y="454997"/>
                        <a:pt x="776758" y="428267"/>
                        <a:pt x="842299" y="409666"/>
                      </a:cubicBezTo>
                      <a:cubicBezTo>
                        <a:pt x="865008" y="401050"/>
                        <a:pt x="888150" y="393648"/>
                        <a:pt x="911640" y="387477"/>
                      </a:cubicBezTo>
                      <a:cubicBezTo>
                        <a:pt x="973110" y="369378"/>
                        <a:pt x="1033385" y="347432"/>
                        <a:pt x="1092099" y="321776"/>
                      </a:cubicBezTo>
                      <a:cubicBezTo>
                        <a:pt x="1127723" y="307665"/>
                        <a:pt x="1164075" y="295392"/>
                        <a:pt x="1200965" y="285025"/>
                      </a:cubicBezTo>
                      <a:cubicBezTo>
                        <a:pt x="1274639" y="253909"/>
                        <a:pt x="1349857" y="226606"/>
                        <a:pt x="1426323" y="203203"/>
                      </a:cubicBezTo>
                      <a:cubicBezTo>
                        <a:pt x="1439203" y="196026"/>
                        <a:pt x="1451650" y="188087"/>
                        <a:pt x="1463593" y="179454"/>
                      </a:cubicBezTo>
                      <a:cubicBezTo>
                        <a:pt x="1444871" y="118781"/>
                        <a:pt x="1424589" y="58107"/>
                        <a:pt x="1400840" y="208"/>
                      </a:cubicBezTo>
                      <a:cubicBezTo>
                        <a:pt x="1340687" y="-3433"/>
                        <a:pt x="1274119" y="18930"/>
                        <a:pt x="1222287" y="34878"/>
                      </a:cubicBezTo>
                      <a:cubicBezTo>
                        <a:pt x="1194551" y="43546"/>
                        <a:pt x="1167161" y="53080"/>
                        <a:pt x="1139771" y="62788"/>
                      </a:cubicBezTo>
                      <a:cubicBezTo>
                        <a:pt x="1104511" y="69583"/>
                        <a:pt x="1069754" y="78788"/>
                        <a:pt x="1035760" y="90351"/>
                      </a:cubicBezTo>
                      <a:cubicBezTo>
                        <a:pt x="940243" y="121381"/>
                        <a:pt x="845072" y="153104"/>
                        <a:pt x="749555" y="182401"/>
                      </a:cubicBezTo>
                      <a:cubicBezTo>
                        <a:pt x="649184" y="212911"/>
                        <a:pt x="549160" y="242901"/>
                        <a:pt x="450176" y="277745"/>
                      </a:cubicBezTo>
                      <a:cubicBezTo>
                        <a:pt x="431710" y="284089"/>
                        <a:pt x="413649" y="291561"/>
                        <a:pt x="396090" y="300107"/>
                      </a:cubicBezTo>
                      <a:cubicBezTo>
                        <a:pt x="288958" y="287452"/>
                        <a:pt x="216150" y="358007"/>
                        <a:pt x="166745" y="449710"/>
                      </a:cubicBezTo>
                      <a:cubicBezTo>
                        <a:pt x="168643" y="454200"/>
                        <a:pt x="169128" y="459158"/>
                        <a:pt x="168132" y="463925"/>
                      </a:cubicBezTo>
                      <a:cubicBezTo>
                        <a:pt x="134675" y="630863"/>
                        <a:pt x="116126" y="798148"/>
                        <a:pt x="97057" y="966646"/>
                      </a:cubicBezTo>
                      <a:cubicBezTo>
                        <a:pt x="81109" y="1105328"/>
                        <a:pt x="63427" y="1248517"/>
                        <a:pt x="19569" y="1382691"/>
                      </a:cubicBezTo>
                      <a:cubicBezTo>
                        <a:pt x="18182" y="1389452"/>
                        <a:pt x="16448" y="1396386"/>
                        <a:pt x="14542" y="1403147"/>
                      </a:cubicBezTo>
                      <a:cubicBezTo>
                        <a:pt x="11941" y="1428110"/>
                        <a:pt x="8127" y="1452899"/>
                        <a:pt x="3274" y="1476995"/>
                      </a:cubicBezTo>
                      <a:cubicBezTo>
                        <a:pt x="3274" y="1481849"/>
                        <a:pt x="1367" y="1487743"/>
                        <a:pt x="-20" y="1494330"/>
                      </a:cubicBezTo>
                      <a:lnTo>
                        <a:pt x="19222" y="1494330"/>
                      </a:lnTo>
                      <a:cubicBezTo>
                        <a:pt x="26657" y="1492649"/>
                        <a:pt x="33600" y="1489269"/>
                        <a:pt x="39504" y="1484449"/>
                      </a:cubicBezTo>
                      <a:cubicBezTo>
                        <a:pt x="46990" y="1488333"/>
                        <a:pt x="54985" y="1491123"/>
                        <a:pt x="63253" y="1492770"/>
                      </a:cubicBezTo>
                      <a:cubicBezTo>
                        <a:pt x="119766" y="1490170"/>
                        <a:pt x="175932" y="1486010"/>
                        <a:pt x="232099" y="1480462"/>
                      </a:cubicBezTo>
                      <a:cubicBezTo>
                        <a:pt x="254114" y="1476475"/>
                        <a:pt x="276303" y="1471795"/>
                        <a:pt x="297799" y="1466594"/>
                      </a:cubicBezTo>
                      <a:cubicBezTo>
                        <a:pt x="344951" y="1462087"/>
                        <a:pt x="392103" y="1457926"/>
                        <a:pt x="439255" y="1454460"/>
                      </a:cubicBezTo>
                      <a:lnTo>
                        <a:pt x="442722" y="1454460"/>
                      </a:lnTo>
                      <a:cubicBezTo>
                        <a:pt x="546733" y="1439031"/>
                        <a:pt x="650744" y="1419789"/>
                        <a:pt x="755796" y="1401067"/>
                      </a:cubicBezTo>
                      <a:cubicBezTo>
                        <a:pt x="739848" y="1283881"/>
                        <a:pt x="748688" y="1162014"/>
                        <a:pt x="736034" y="1044655"/>
                      </a:cubicBezTo>
                      <a:cubicBezTo>
                        <a:pt x="718029" y="868113"/>
                        <a:pt x="683969" y="693565"/>
                        <a:pt x="634276" y="52321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733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8" name="Freeform: Shape 17">
                  <a:extLst>
                    <a:ext uri="{FF2B5EF4-FFF2-40B4-BE49-F238E27FC236}">
                      <a16:creationId xmlns:a16="http://schemas.microsoft.com/office/drawing/2014/main" id="{BA1A88EA-4916-51C1-314E-79602396E65B}"/>
                    </a:ext>
                  </a:extLst>
                </p:cNvPr>
                <p:cNvSpPr/>
                <p:nvPr/>
              </p:nvSpPr>
              <p:spPr>
                <a:xfrm>
                  <a:off x="2429860" y="2567234"/>
                  <a:ext cx="537296" cy="767991"/>
                </a:xfrm>
                <a:custGeom>
                  <a:avLst/>
                  <a:gdLst>
                    <a:gd name="connsiteX0" fmla="*/ 38387 w 537296"/>
                    <a:gd name="connsiteY0" fmla="*/ 276185 h 767991"/>
                    <a:gd name="connsiteX1" fmla="*/ 68897 w 537296"/>
                    <a:gd name="connsiteY1" fmla="*/ 238567 h 767991"/>
                    <a:gd name="connsiteX2" fmla="*/ 209485 w 537296"/>
                    <a:gd name="connsiteY2" fmla="*/ 30544 h 767991"/>
                    <a:gd name="connsiteX3" fmla="*/ 536948 w 537296"/>
                    <a:gd name="connsiteY3" fmla="*/ 101966 h 767991"/>
                    <a:gd name="connsiteX4" fmla="*/ 534348 w 537296"/>
                    <a:gd name="connsiteY4" fmla="*/ 129182 h 767991"/>
                    <a:gd name="connsiteX5" fmla="*/ 281080 w 537296"/>
                    <a:gd name="connsiteY5" fmla="*/ 227299 h 767991"/>
                    <a:gd name="connsiteX6" fmla="*/ 271025 w 537296"/>
                    <a:gd name="connsiteY6" fmla="*/ 237007 h 767991"/>
                    <a:gd name="connsiteX7" fmla="*/ 262878 w 537296"/>
                    <a:gd name="connsiteY7" fmla="*/ 254342 h 767991"/>
                    <a:gd name="connsiteX8" fmla="*/ 272759 w 537296"/>
                    <a:gd name="connsiteY8" fmla="*/ 341018 h 767991"/>
                    <a:gd name="connsiteX9" fmla="*/ 274319 w 537296"/>
                    <a:gd name="connsiteY9" fmla="*/ 347259 h 767991"/>
                    <a:gd name="connsiteX10" fmla="*/ 256984 w 537296"/>
                    <a:gd name="connsiteY10" fmla="*/ 349166 h 767991"/>
                    <a:gd name="connsiteX11" fmla="*/ 230634 w 537296"/>
                    <a:gd name="connsiteY11" fmla="*/ 399438 h 767991"/>
                    <a:gd name="connsiteX12" fmla="*/ 282640 w 537296"/>
                    <a:gd name="connsiteY12" fmla="*/ 434108 h 767991"/>
                    <a:gd name="connsiteX13" fmla="*/ 290094 w 537296"/>
                    <a:gd name="connsiteY13" fmla="*/ 438442 h 767991"/>
                    <a:gd name="connsiteX14" fmla="*/ 373303 w 537296"/>
                    <a:gd name="connsiteY14" fmla="*/ 542454 h 767991"/>
                    <a:gd name="connsiteX15" fmla="*/ 416988 w 537296"/>
                    <a:gd name="connsiteY15" fmla="*/ 659293 h 767991"/>
                    <a:gd name="connsiteX16" fmla="*/ 364982 w 537296"/>
                    <a:gd name="connsiteY16" fmla="*/ 702978 h 767991"/>
                    <a:gd name="connsiteX17" fmla="*/ 357355 w 537296"/>
                    <a:gd name="connsiteY17" fmla="*/ 702978 h 767991"/>
                    <a:gd name="connsiteX18" fmla="*/ 309856 w 537296"/>
                    <a:gd name="connsiteY18" fmla="*/ 760878 h 767991"/>
                    <a:gd name="connsiteX19" fmla="*/ 199431 w 537296"/>
                    <a:gd name="connsiteY19" fmla="*/ 727420 h 767991"/>
                    <a:gd name="connsiteX20" fmla="*/ 184003 w 537296"/>
                    <a:gd name="connsiteY20" fmla="*/ 685469 h 767991"/>
                    <a:gd name="connsiteX21" fmla="*/ 92993 w 537296"/>
                    <a:gd name="connsiteY21" fmla="*/ 653572 h 767991"/>
                    <a:gd name="connsiteX22" fmla="*/ 81205 w 537296"/>
                    <a:gd name="connsiteY22" fmla="*/ 567936 h 767991"/>
                    <a:gd name="connsiteX23" fmla="*/ 23825 w 537296"/>
                    <a:gd name="connsiteY23" fmla="*/ 458031 h 767991"/>
                    <a:gd name="connsiteX24" fmla="*/ 29546 w 537296"/>
                    <a:gd name="connsiteY24" fmla="*/ 425094 h 767991"/>
                    <a:gd name="connsiteX25" fmla="*/ 769 w 537296"/>
                    <a:gd name="connsiteY25" fmla="*/ 373955 h 767991"/>
                    <a:gd name="connsiteX26" fmla="*/ 38387 w 537296"/>
                    <a:gd name="connsiteY26" fmla="*/ 276185 h 7679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537296" h="767991">
                      <a:moveTo>
                        <a:pt x="38387" y="276185"/>
                      </a:moveTo>
                      <a:cubicBezTo>
                        <a:pt x="50010" y="264899"/>
                        <a:pt x="60251" y="252262"/>
                        <a:pt x="68897" y="238567"/>
                      </a:cubicBezTo>
                      <a:cubicBezTo>
                        <a:pt x="83285" y="149291"/>
                        <a:pt x="123849" y="70242"/>
                        <a:pt x="209485" y="30544"/>
                      </a:cubicBezTo>
                      <a:cubicBezTo>
                        <a:pt x="290787" y="-7940"/>
                        <a:pt x="525507" y="-33596"/>
                        <a:pt x="536948" y="101966"/>
                      </a:cubicBezTo>
                      <a:cubicBezTo>
                        <a:pt x="537825" y="111119"/>
                        <a:pt x="536943" y="120358"/>
                        <a:pt x="534348" y="129182"/>
                      </a:cubicBezTo>
                      <a:cubicBezTo>
                        <a:pt x="448162" y="157144"/>
                        <a:pt x="363608" y="189907"/>
                        <a:pt x="281080" y="227299"/>
                      </a:cubicBezTo>
                      <a:cubicBezTo>
                        <a:pt x="276621" y="229154"/>
                        <a:pt x="273028" y="232621"/>
                        <a:pt x="271025" y="237007"/>
                      </a:cubicBezTo>
                      <a:cubicBezTo>
                        <a:pt x="265676" y="241133"/>
                        <a:pt x="262642" y="247581"/>
                        <a:pt x="262878" y="254342"/>
                      </a:cubicBezTo>
                      <a:cubicBezTo>
                        <a:pt x="264265" y="283812"/>
                        <a:pt x="269465" y="312588"/>
                        <a:pt x="272759" y="341018"/>
                      </a:cubicBezTo>
                      <a:cubicBezTo>
                        <a:pt x="272908" y="343168"/>
                        <a:pt x="273437" y="345283"/>
                        <a:pt x="274319" y="347259"/>
                      </a:cubicBezTo>
                      <a:cubicBezTo>
                        <a:pt x="268474" y="346340"/>
                        <a:pt x="262489" y="346999"/>
                        <a:pt x="256984" y="349166"/>
                      </a:cubicBezTo>
                      <a:cubicBezTo>
                        <a:pt x="234968" y="357140"/>
                        <a:pt x="216419" y="375169"/>
                        <a:pt x="230634" y="399438"/>
                      </a:cubicBezTo>
                      <a:cubicBezTo>
                        <a:pt x="240862" y="416773"/>
                        <a:pt x="265305" y="425787"/>
                        <a:pt x="282640" y="434108"/>
                      </a:cubicBezTo>
                      <a:cubicBezTo>
                        <a:pt x="285240" y="435339"/>
                        <a:pt x="287733" y="436795"/>
                        <a:pt x="290094" y="438442"/>
                      </a:cubicBezTo>
                      <a:cubicBezTo>
                        <a:pt x="301882" y="483340"/>
                        <a:pt x="336206" y="515411"/>
                        <a:pt x="373303" y="542454"/>
                      </a:cubicBezTo>
                      <a:cubicBezTo>
                        <a:pt x="405547" y="572287"/>
                        <a:pt x="421752" y="615625"/>
                        <a:pt x="416988" y="659293"/>
                      </a:cubicBezTo>
                      <a:cubicBezTo>
                        <a:pt x="412096" y="684273"/>
                        <a:pt x="390439" y="702475"/>
                        <a:pt x="364982" y="702978"/>
                      </a:cubicBezTo>
                      <a:lnTo>
                        <a:pt x="357355" y="702978"/>
                      </a:lnTo>
                      <a:cubicBezTo>
                        <a:pt x="351993" y="728911"/>
                        <a:pt x="334238" y="750546"/>
                        <a:pt x="309856" y="760878"/>
                      </a:cubicBezTo>
                      <a:cubicBezTo>
                        <a:pt x="269779" y="777467"/>
                        <a:pt x="223563" y="763460"/>
                        <a:pt x="199431" y="727420"/>
                      </a:cubicBezTo>
                      <a:cubicBezTo>
                        <a:pt x="191640" y="714558"/>
                        <a:pt x="186402" y="700308"/>
                        <a:pt x="184003" y="685469"/>
                      </a:cubicBezTo>
                      <a:cubicBezTo>
                        <a:pt x="150199" y="698124"/>
                        <a:pt x="111195" y="692230"/>
                        <a:pt x="92993" y="653572"/>
                      </a:cubicBezTo>
                      <a:cubicBezTo>
                        <a:pt x="81333" y="626633"/>
                        <a:pt x="77256" y="597025"/>
                        <a:pt x="81205" y="567936"/>
                      </a:cubicBezTo>
                      <a:cubicBezTo>
                        <a:pt x="38387" y="557882"/>
                        <a:pt x="17931" y="501369"/>
                        <a:pt x="23825" y="458031"/>
                      </a:cubicBezTo>
                      <a:cubicBezTo>
                        <a:pt x="25385" y="446936"/>
                        <a:pt x="27465" y="436015"/>
                        <a:pt x="29546" y="425094"/>
                      </a:cubicBezTo>
                      <a:cubicBezTo>
                        <a:pt x="13517" y="412561"/>
                        <a:pt x="3158" y="394151"/>
                        <a:pt x="769" y="373955"/>
                      </a:cubicBezTo>
                      <a:cubicBezTo>
                        <a:pt x="-3617" y="337153"/>
                        <a:pt x="10463" y="300558"/>
                        <a:pt x="38387" y="276185"/>
                      </a:cubicBezTo>
                      <a:close/>
                    </a:path>
                  </a:pathLst>
                </a:custGeom>
                <a:solidFill>
                  <a:srgbClr val="363636"/>
                </a:solidFill>
                <a:ln w="1733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9" name="Freeform: Shape 18">
                  <a:extLst>
                    <a:ext uri="{FF2B5EF4-FFF2-40B4-BE49-F238E27FC236}">
                      <a16:creationId xmlns:a16="http://schemas.microsoft.com/office/drawing/2014/main" id="{08379250-8785-2F8A-F382-6AB784981C81}"/>
                    </a:ext>
                  </a:extLst>
                </p:cNvPr>
                <p:cNvSpPr/>
                <p:nvPr/>
              </p:nvSpPr>
              <p:spPr>
                <a:xfrm>
                  <a:off x="2147898" y="5699604"/>
                  <a:ext cx="318160" cy="81453"/>
                </a:xfrm>
                <a:custGeom>
                  <a:avLst/>
                  <a:gdLst>
                    <a:gd name="connsiteX0" fmla="*/ 204723 w 318160"/>
                    <a:gd name="connsiteY0" fmla="*/ 81267 h 81453"/>
                    <a:gd name="connsiteX1" fmla="*/ 308734 w 318160"/>
                    <a:gd name="connsiteY1" fmla="*/ 75027 h 81453"/>
                    <a:gd name="connsiteX2" fmla="*/ 274064 w 318160"/>
                    <a:gd name="connsiteY2" fmla="*/ 1698 h 81453"/>
                    <a:gd name="connsiteX3" fmla="*/ 33624 w 318160"/>
                    <a:gd name="connsiteY3" fmla="*/ 6032 h 81453"/>
                    <a:gd name="connsiteX4" fmla="*/ 7968 w 318160"/>
                    <a:gd name="connsiteY4" fmla="*/ 75373 h 81453"/>
                    <a:gd name="connsiteX5" fmla="*/ 204723 w 318160"/>
                    <a:gd name="connsiteY5" fmla="*/ 81267 h 814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18160" h="81453">
                      <a:moveTo>
                        <a:pt x="204723" y="81267"/>
                      </a:moveTo>
                      <a:cubicBezTo>
                        <a:pt x="239393" y="78493"/>
                        <a:pt x="274064" y="76067"/>
                        <a:pt x="308734" y="75027"/>
                      </a:cubicBezTo>
                      <a:cubicBezTo>
                        <a:pt x="328323" y="48157"/>
                        <a:pt x="317575" y="831"/>
                        <a:pt x="274064" y="1698"/>
                      </a:cubicBezTo>
                      <a:cubicBezTo>
                        <a:pt x="193455" y="3605"/>
                        <a:pt x="113713" y="-6103"/>
                        <a:pt x="33624" y="6032"/>
                      </a:cubicBezTo>
                      <a:cubicBezTo>
                        <a:pt x="-1047" y="11233"/>
                        <a:pt x="-7634" y="50930"/>
                        <a:pt x="7968" y="75373"/>
                      </a:cubicBezTo>
                      <a:cubicBezTo>
                        <a:pt x="74015" y="75200"/>
                        <a:pt x="139715" y="75373"/>
                        <a:pt x="204723" y="81267"/>
                      </a:cubicBezTo>
                      <a:close/>
                    </a:path>
                  </a:pathLst>
                </a:custGeom>
                <a:solidFill>
                  <a:srgbClr val="363636"/>
                </a:solidFill>
                <a:ln w="1733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0" name="Freeform: Shape 19">
                  <a:extLst>
                    <a:ext uri="{FF2B5EF4-FFF2-40B4-BE49-F238E27FC236}">
                      <a16:creationId xmlns:a16="http://schemas.microsoft.com/office/drawing/2014/main" id="{4D699D37-04C1-7B84-A546-FBD9AFD64075}"/>
                    </a:ext>
                  </a:extLst>
                </p:cNvPr>
                <p:cNvSpPr/>
                <p:nvPr/>
              </p:nvSpPr>
              <p:spPr>
                <a:xfrm>
                  <a:off x="3083779" y="5726852"/>
                  <a:ext cx="331246" cy="94770"/>
                </a:xfrm>
                <a:custGeom>
                  <a:avLst/>
                  <a:gdLst>
                    <a:gd name="connsiteX0" fmla="*/ 8536 w 331246"/>
                    <a:gd name="connsiteY0" fmla="*/ 94584 h 94770"/>
                    <a:gd name="connsiteX1" fmla="*/ 316410 w 331246"/>
                    <a:gd name="connsiteY1" fmla="*/ 85223 h 94770"/>
                    <a:gd name="connsiteX2" fmla="*/ 269084 w 331246"/>
                    <a:gd name="connsiteY2" fmla="*/ 627 h 94770"/>
                    <a:gd name="connsiteX3" fmla="*/ 122255 w 331246"/>
                    <a:gd name="connsiteY3" fmla="*/ 21776 h 94770"/>
                    <a:gd name="connsiteX4" fmla="*/ 116881 w 331246"/>
                    <a:gd name="connsiteY4" fmla="*/ 21776 h 94770"/>
                    <a:gd name="connsiteX5" fmla="*/ 3162 w 331246"/>
                    <a:gd name="connsiteY5" fmla="*/ 56447 h 94770"/>
                    <a:gd name="connsiteX6" fmla="*/ 5416 w 331246"/>
                    <a:gd name="connsiteY6" fmla="*/ 82102 h 94770"/>
                    <a:gd name="connsiteX7" fmla="*/ 8536 w 331246"/>
                    <a:gd name="connsiteY7" fmla="*/ 94584 h 947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31246" h="94770">
                      <a:moveTo>
                        <a:pt x="8536" y="94584"/>
                      </a:moveTo>
                      <a:cubicBezTo>
                        <a:pt x="110467" y="84876"/>
                        <a:pt x="213612" y="87303"/>
                        <a:pt x="316410" y="85223"/>
                      </a:cubicBezTo>
                      <a:cubicBezTo>
                        <a:pt x="352814" y="57313"/>
                        <a:pt x="316410" y="-8214"/>
                        <a:pt x="269084" y="627"/>
                      </a:cubicBezTo>
                      <a:cubicBezTo>
                        <a:pt x="221759" y="9468"/>
                        <a:pt x="171314" y="15362"/>
                        <a:pt x="122255" y="21776"/>
                      </a:cubicBezTo>
                      <a:lnTo>
                        <a:pt x="116881" y="21776"/>
                      </a:lnTo>
                      <a:cubicBezTo>
                        <a:pt x="74236" y="23683"/>
                        <a:pt x="30205" y="19349"/>
                        <a:pt x="3162" y="56447"/>
                      </a:cubicBezTo>
                      <a:cubicBezTo>
                        <a:pt x="-1803" y="64559"/>
                        <a:pt x="-888" y="74978"/>
                        <a:pt x="5416" y="82102"/>
                      </a:cubicBezTo>
                      <a:cubicBezTo>
                        <a:pt x="5870" y="86384"/>
                        <a:pt x="6920" y="90596"/>
                        <a:pt x="8536" y="94584"/>
                      </a:cubicBezTo>
                      <a:close/>
                    </a:path>
                  </a:pathLst>
                </a:custGeom>
                <a:solidFill>
                  <a:srgbClr val="363636"/>
                </a:solidFill>
                <a:ln w="1733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2" name="Freeform: Shape 21">
                  <a:extLst>
                    <a:ext uri="{FF2B5EF4-FFF2-40B4-BE49-F238E27FC236}">
                      <a16:creationId xmlns:a16="http://schemas.microsoft.com/office/drawing/2014/main" id="{5A3E49BB-6095-7A94-CB4D-5AFE91B92D39}"/>
                    </a:ext>
                  </a:extLst>
                </p:cNvPr>
                <p:cNvSpPr/>
                <p:nvPr/>
              </p:nvSpPr>
              <p:spPr>
                <a:xfrm>
                  <a:off x="4804225" y="2998763"/>
                  <a:ext cx="1405680" cy="1952352"/>
                </a:xfrm>
                <a:custGeom>
                  <a:avLst/>
                  <a:gdLst>
                    <a:gd name="connsiteX0" fmla="*/ 1280853 w 1405680"/>
                    <a:gd name="connsiteY0" fmla="*/ 23678 h 1952352"/>
                    <a:gd name="connsiteX1" fmla="*/ 908704 w 1405680"/>
                    <a:gd name="connsiteY1" fmla="*/ 455420 h 1952352"/>
                    <a:gd name="connsiteX2" fmla="*/ 730813 w 1405680"/>
                    <a:gd name="connsiteY2" fmla="*/ 591151 h 1952352"/>
                    <a:gd name="connsiteX3" fmla="*/ 625501 w 1405680"/>
                    <a:gd name="connsiteY3" fmla="*/ 625840 h 1952352"/>
                    <a:gd name="connsiteX4" fmla="*/ 513252 w 1405680"/>
                    <a:gd name="connsiteY4" fmla="*/ 616056 h 1952352"/>
                    <a:gd name="connsiteX5" fmla="*/ 306364 w 1405680"/>
                    <a:gd name="connsiteY5" fmla="*/ 681164 h 1952352"/>
                    <a:gd name="connsiteX6" fmla="*/ 117622 w 1405680"/>
                    <a:gd name="connsiteY6" fmla="*/ 1105968 h 1952352"/>
                    <a:gd name="connsiteX7" fmla="*/ 8752 w 1405680"/>
                    <a:gd name="connsiteY7" fmla="*/ 1808282 h 1952352"/>
                    <a:gd name="connsiteX8" fmla="*/ 2704 w 1405680"/>
                    <a:gd name="connsiteY8" fmla="*/ 1901142 h 1952352"/>
                    <a:gd name="connsiteX9" fmla="*/ -142 w 1405680"/>
                    <a:gd name="connsiteY9" fmla="*/ 1914839 h 1952352"/>
                    <a:gd name="connsiteX10" fmla="*/ 486924 w 1405680"/>
                    <a:gd name="connsiteY10" fmla="*/ 1945436 h 1952352"/>
                    <a:gd name="connsiteX11" fmla="*/ 827408 w 1405680"/>
                    <a:gd name="connsiteY11" fmla="*/ 1844216 h 1952352"/>
                    <a:gd name="connsiteX12" fmla="*/ 808552 w 1405680"/>
                    <a:gd name="connsiteY12" fmla="*/ 1686249 h 1952352"/>
                    <a:gd name="connsiteX13" fmla="*/ 792897 w 1405680"/>
                    <a:gd name="connsiteY13" fmla="*/ 1423326 h 1952352"/>
                    <a:gd name="connsiteX14" fmla="*/ 768170 w 1405680"/>
                    <a:gd name="connsiteY14" fmla="*/ 1113795 h 1952352"/>
                    <a:gd name="connsiteX15" fmla="*/ 747535 w 1405680"/>
                    <a:gd name="connsiteY15" fmla="*/ 887162 h 1952352"/>
                    <a:gd name="connsiteX16" fmla="*/ 747535 w 1405680"/>
                    <a:gd name="connsiteY16" fmla="*/ 884494 h 1952352"/>
                    <a:gd name="connsiteX17" fmla="*/ 839504 w 1405680"/>
                    <a:gd name="connsiteY17" fmla="*/ 823477 h 1952352"/>
                    <a:gd name="connsiteX18" fmla="*/ 1115948 w 1405680"/>
                    <a:gd name="connsiteY18" fmla="*/ 544188 h 1952352"/>
                    <a:gd name="connsiteX19" fmla="*/ 1279608 w 1405680"/>
                    <a:gd name="connsiteY19" fmla="*/ 309549 h 1952352"/>
                    <a:gd name="connsiteX20" fmla="*/ 1356279 w 1405680"/>
                    <a:gd name="connsiteY20" fmla="*/ 187160 h 1952352"/>
                    <a:gd name="connsiteX21" fmla="*/ 1364640 w 1405680"/>
                    <a:gd name="connsiteY21" fmla="*/ 172039 h 1952352"/>
                    <a:gd name="connsiteX22" fmla="*/ 1398795 w 1405680"/>
                    <a:gd name="connsiteY22" fmla="*/ 104263 h 1952352"/>
                    <a:gd name="connsiteX23" fmla="*/ 1280853 w 1405680"/>
                    <a:gd name="connsiteY23" fmla="*/ 23678 h 19523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1405680" h="1952352">
                      <a:moveTo>
                        <a:pt x="1280853" y="23678"/>
                      </a:moveTo>
                      <a:cubicBezTo>
                        <a:pt x="1156329" y="167236"/>
                        <a:pt x="1049594" y="326093"/>
                        <a:pt x="908704" y="455420"/>
                      </a:cubicBezTo>
                      <a:cubicBezTo>
                        <a:pt x="853914" y="505408"/>
                        <a:pt x="797522" y="556640"/>
                        <a:pt x="730813" y="591151"/>
                      </a:cubicBezTo>
                      <a:cubicBezTo>
                        <a:pt x="698063" y="608922"/>
                        <a:pt x="662396" y="620681"/>
                        <a:pt x="625501" y="625840"/>
                      </a:cubicBezTo>
                      <a:cubicBezTo>
                        <a:pt x="586543" y="630465"/>
                        <a:pt x="551499" y="619969"/>
                        <a:pt x="513252" y="616056"/>
                      </a:cubicBezTo>
                      <a:cubicBezTo>
                        <a:pt x="462375" y="611075"/>
                        <a:pt x="340342" y="624061"/>
                        <a:pt x="306364" y="681164"/>
                      </a:cubicBezTo>
                      <a:cubicBezTo>
                        <a:pt x="185399" y="773667"/>
                        <a:pt x="140036" y="969526"/>
                        <a:pt x="117622" y="1105968"/>
                      </a:cubicBezTo>
                      <a:cubicBezTo>
                        <a:pt x="79197" y="1339362"/>
                        <a:pt x="41306" y="1573999"/>
                        <a:pt x="8752" y="1808282"/>
                      </a:cubicBezTo>
                      <a:cubicBezTo>
                        <a:pt x="7685" y="1839591"/>
                        <a:pt x="6262" y="1870544"/>
                        <a:pt x="2704" y="1901142"/>
                      </a:cubicBezTo>
                      <a:cubicBezTo>
                        <a:pt x="2046" y="1905767"/>
                        <a:pt x="1103" y="1910339"/>
                        <a:pt x="-142" y="1914839"/>
                      </a:cubicBezTo>
                      <a:cubicBezTo>
                        <a:pt x="159640" y="1950222"/>
                        <a:pt x="323958" y="1960557"/>
                        <a:pt x="486924" y="1945436"/>
                      </a:cubicBezTo>
                      <a:cubicBezTo>
                        <a:pt x="606005" y="1934585"/>
                        <a:pt x="721741" y="1900181"/>
                        <a:pt x="827408" y="1844216"/>
                      </a:cubicBezTo>
                      <a:cubicBezTo>
                        <a:pt x="822961" y="1790849"/>
                        <a:pt x="813888" y="1738905"/>
                        <a:pt x="808552" y="1686249"/>
                      </a:cubicBezTo>
                      <a:cubicBezTo>
                        <a:pt x="799657" y="1599082"/>
                        <a:pt x="798945" y="1510848"/>
                        <a:pt x="792897" y="1423326"/>
                      </a:cubicBezTo>
                      <a:cubicBezTo>
                        <a:pt x="785603" y="1319971"/>
                        <a:pt x="772440" y="1217150"/>
                        <a:pt x="768170" y="1113795"/>
                      </a:cubicBezTo>
                      <a:cubicBezTo>
                        <a:pt x="766961" y="1037836"/>
                        <a:pt x="760058" y="962090"/>
                        <a:pt x="747535" y="887162"/>
                      </a:cubicBezTo>
                      <a:lnTo>
                        <a:pt x="747535" y="884494"/>
                      </a:lnTo>
                      <a:cubicBezTo>
                        <a:pt x="779502" y="866189"/>
                        <a:pt x="810224" y="845802"/>
                        <a:pt x="839504" y="823477"/>
                      </a:cubicBezTo>
                      <a:cubicBezTo>
                        <a:pt x="943393" y="746272"/>
                        <a:pt x="1034118" y="643984"/>
                        <a:pt x="1115948" y="544188"/>
                      </a:cubicBezTo>
                      <a:cubicBezTo>
                        <a:pt x="1175505" y="469598"/>
                        <a:pt x="1230171" y="391219"/>
                        <a:pt x="1279608" y="309549"/>
                      </a:cubicBezTo>
                      <a:cubicBezTo>
                        <a:pt x="1307003" y="270057"/>
                        <a:pt x="1332975" y="229320"/>
                        <a:pt x="1356279" y="187160"/>
                      </a:cubicBezTo>
                      <a:cubicBezTo>
                        <a:pt x="1359125" y="182179"/>
                        <a:pt x="1361971" y="177198"/>
                        <a:pt x="1364640" y="172039"/>
                      </a:cubicBezTo>
                      <a:cubicBezTo>
                        <a:pt x="1376505" y="149981"/>
                        <a:pt x="1387890" y="127388"/>
                        <a:pt x="1398795" y="104263"/>
                      </a:cubicBezTo>
                      <a:cubicBezTo>
                        <a:pt x="1431883" y="30794"/>
                        <a:pt x="1335287" y="-37872"/>
                        <a:pt x="1280853" y="23678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177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4" name="Freeform: Shape 23">
                  <a:extLst>
                    <a:ext uri="{FF2B5EF4-FFF2-40B4-BE49-F238E27FC236}">
                      <a16:creationId xmlns:a16="http://schemas.microsoft.com/office/drawing/2014/main" id="{5156E6D4-410D-F83A-786A-682A478A3C8B}"/>
                    </a:ext>
                  </a:extLst>
                </p:cNvPr>
                <p:cNvSpPr/>
                <p:nvPr/>
              </p:nvSpPr>
              <p:spPr>
                <a:xfrm>
                  <a:off x="6300770" y="3322572"/>
                  <a:ext cx="267378" cy="253534"/>
                </a:xfrm>
                <a:custGeom>
                  <a:avLst/>
                  <a:gdLst>
                    <a:gd name="connsiteX0" fmla="*/ 267104 w 267378"/>
                    <a:gd name="connsiteY0" fmla="*/ 83047 h 253534"/>
                    <a:gd name="connsiteX1" fmla="*/ 222453 w 267378"/>
                    <a:gd name="connsiteY1" fmla="*/ 21497 h 253534"/>
                    <a:gd name="connsiteX2" fmla="*/ 133508 w 267378"/>
                    <a:gd name="connsiteY2" fmla="*/ 41599 h 253534"/>
                    <a:gd name="connsiteX3" fmla="*/ 120878 w 267378"/>
                    <a:gd name="connsiteY3" fmla="*/ 50849 h 253534"/>
                    <a:gd name="connsiteX4" fmla="*/ 52568 w 267378"/>
                    <a:gd name="connsiteY4" fmla="*/ 15271 h 253534"/>
                    <a:gd name="connsiteX5" fmla="*/ 89 w 267378"/>
                    <a:gd name="connsiteY5" fmla="*/ 154559 h 253534"/>
                    <a:gd name="connsiteX6" fmla="*/ 6494 w 267378"/>
                    <a:gd name="connsiteY6" fmla="*/ 174305 h 253534"/>
                    <a:gd name="connsiteX7" fmla="*/ 17523 w 267378"/>
                    <a:gd name="connsiteY7" fmla="*/ 209884 h 253534"/>
                    <a:gd name="connsiteX8" fmla="*/ 267104 w 267378"/>
                    <a:gd name="connsiteY8" fmla="*/ 83047 h 2535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67378" h="253534">
                      <a:moveTo>
                        <a:pt x="267104" y="83047"/>
                      </a:moveTo>
                      <a:cubicBezTo>
                        <a:pt x="265343" y="55634"/>
                        <a:pt x="247963" y="31672"/>
                        <a:pt x="222453" y="21497"/>
                      </a:cubicBezTo>
                      <a:cubicBezTo>
                        <a:pt x="195236" y="8689"/>
                        <a:pt x="156990" y="27189"/>
                        <a:pt x="133508" y="41599"/>
                      </a:cubicBezTo>
                      <a:cubicBezTo>
                        <a:pt x="131551" y="42843"/>
                        <a:pt x="126926" y="46223"/>
                        <a:pt x="120878" y="50849"/>
                      </a:cubicBezTo>
                      <a:cubicBezTo>
                        <a:pt x="140090" y="11535"/>
                        <a:pt x="76761" y="-20308"/>
                        <a:pt x="52568" y="15271"/>
                      </a:cubicBezTo>
                      <a:cubicBezTo>
                        <a:pt x="24336" y="56915"/>
                        <a:pt x="6351" y="104643"/>
                        <a:pt x="89" y="154559"/>
                      </a:cubicBezTo>
                      <a:cubicBezTo>
                        <a:pt x="-925" y="161782"/>
                        <a:pt x="1424" y="169057"/>
                        <a:pt x="6494" y="174305"/>
                      </a:cubicBezTo>
                      <a:cubicBezTo>
                        <a:pt x="6654" y="186989"/>
                        <a:pt x="10479" y="199334"/>
                        <a:pt x="17523" y="209884"/>
                      </a:cubicBezTo>
                      <a:cubicBezTo>
                        <a:pt x="92949" y="324623"/>
                        <a:pt x="272797" y="187647"/>
                        <a:pt x="267104" y="83047"/>
                      </a:cubicBezTo>
                      <a:close/>
                    </a:path>
                  </a:pathLst>
                </a:custGeom>
                <a:solidFill>
                  <a:srgbClr val="FECAA7"/>
                </a:solidFill>
                <a:ln w="177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5" name="Freeform: Shape 24">
                  <a:extLst>
                    <a:ext uri="{FF2B5EF4-FFF2-40B4-BE49-F238E27FC236}">
                      <a16:creationId xmlns:a16="http://schemas.microsoft.com/office/drawing/2014/main" id="{C9435E16-2171-BDFC-153D-1165B206128F}"/>
                    </a:ext>
                  </a:extLst>
                </p:cNvPr>
                <p:cNvSpPr/>
                <p:nvPr/>
              </p:nvSpPr>
              <p:spPr>
                <a:xfrm>
                  <a:off x="5666649" y="5879961"/>
                  <a:ext cx="328124" cy="96532"/>
                </a:xfrm>
                <a:custGeom>
                  <a:avLst/>
                  <a:gdLst>
                    <a:gd name="connsiteX0" fmla="*/ 4297 w 328124"/>
                    <a:gd name="connsiteY0" fmla="*/ 59895 h 96532"/>
                    <a:gd name="connsiteX1" fmla="*/ 308314 w 328124"/>
                    <a:gd name="connsiteY1" fmla="*/ 96363 h 96532"/>
                    <a:gd name="connsiteX2" fmla="*/ 274336 w 328124"/>
                    <a:gd name="connsiteY2" fmla="*/ 6172 h 96532"/>
                    <a:gd name="connsiteX3" fmla="*/ 127042 w 328124"/>
                    <a:gd name="connsiteY3" fmla="*/ 5105 h 96532"/>
                    <a:gd name="connsiteX4" fmla="*/ 121528 w 328124"/>
                    <a:gd name="connsiteY4" fmla="*/ 5105 h 96532"/>
                    <a:gd name="connsiteX5" fmla="*/ 4831 w 328124"/>
                    <a:gd name="connsiteY5" fmla="*/ 21827 h 96532"/>
                    <a:gd name="connsiteX6" fmla="*/ 3230 w 328124"/>
                    <a:gd name="connsiteY6" fmla="*/ 47265 h 96532"/>
                    <a:gd name="connsiteX7" fmla="*/ 4297 w 328124"/>
                    <a:gd name="connsiteY7" fmla="*/ 59895 h 965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28124" h="96532">
                      <a:moveTo>
                        <a:pt x="4297" y="59895"/>
                      </a:moveTo>
                      <a:cubicBezTo>
                        <a:pt x="106051" y="65410"/>
                        <a:pt x="206916" y="83022"/>
                        <a:pt x="308314" y="96363"/>
                      </a:cubicBezTo>
                      <a:cubicBezTo>
                        <a:pt x="348161" y="74304"/>
                        <a:pt x="322723" y="4571"/>
                        <a:pt x="274336" y="6172"/>
                      </a:cubicBezTo>
                      <a:cubicBezTo>
                        <a:pt x="225950" y="7773"/>
                        <a:pt x="176140" y="6172"/>
                        <a:pt x="127042" y="5105"/>
                      </a:cubicBezTo>
                      <a:lnTo>
                        <a:pt x="121528" y="5105"/>
                      </a:lnTo>
                      <a:cubicBezTo>
                        <a:pt x="79367" y="836"/>
                        <a:pt x="37563" y="-10016"/>
                        <a:pt x="4831" y="21827"/>
                      </a:cubicBezTo>
                      <a:cubicBezTo>
                        <a:pt x="-1146" y="29067"/>
                        <a:pt x="-1804" y="39331"/>
                        <a:pt x="3230" y="47265"/>
                      </a:cubicBezTo>
                      <a:cubicBezTo>
                        <a:pt x="3088" y="51499"/>
                        <a:pt x="3444" y="55750"/>
                        <a:pt x="4297" y="59895"/>
                      </a:cubicBezTo>
                      <a:close/>
                    </a:path>
                  </a:pathLst>
                </a:custGeom>
                <a:solidFill>
                  <a:srgbClr val="1D1E1E"/>
                </a:solidFill>
                <a:ln w="177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6" name="Freeform: Shape 25">
                  <a:extLst>
                    <a:ext uri="{FF2B5EF4-FFF2-40B4-BE49-F238E27FC236}">
                      <a16:creationId xmlns:a16="http://schemas.microsoft.com/office/drawing/2014/main" id="{0B4B5738-1975-E54E-DCEB-E2C8B8C2804C}"/>
                    </a:ext>
                  </a:extLst>
                </p:cNvPr>
                <p:cNvSpPr/>
                <p:nvPr/>
              </p:nvSpPr>
              <p:spPr>
                <a:xfrm>
                  <a:off x="4012787" y="5579974"/>
                  <a:ext cx="197338" cy="299454"/>
                </a:xfrm>
                <a:custGeom>
                  <a:avLst/>
                  <a:gdLst>
                    <a:gd name="connsiteX0" fmla="*/ 157469 w 197338"/>
                    <a:gd name="connsiteY0" fmla="*/ -169 h 299454"/>
                    <a:gd name="connsiteX1" fmla="*/ -142 w 197338"/>
                    <a:gd name="connsiteY1" fmla="*/ 262399 h 299454"/>
                    <a:gd name="connsiteX2" fmla="*/ 96097 w 197338"/>
                    <a:gd name="connsiteY2" fmla="*/ 268269 h 299454"/>
                    <a:gd name="connsiteX3" fmla="*/ 157291 w 197338"/>
                    <a:gd name="connsiteY3" fmla="*/ 134139 h 299454"/>
                    <a:gd name="connsiteX4" fmla="*/ 159960 w 197338"/>
                    <a:gd name="connsiteY4" fmla="*/ 129336 h 299454"/>
                    <a:gd name="connsiteX5" fmla="*/ 192514 w 197338"/>
                    <a:gd name="connsiteY5" fmla="*/ 16019 h 299454"/>
                    <a:gd name="connsiteX6" fmla="*/ 169922 w 197338"/>
                    <a:gd name="connsiteY6" fmla="*/ 4100 h 299454"/>
                    <a:gd name="connsiteX7" fmla="*/ 157469 w 197338"/>
                    <a:gd name="connsiteY7" fmla="*/ -169 h 2994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7338" h="299454">
                      <a:moveTo>
                        <a:pt x="157469" y="-169"/>
                      </a:moveTo>
                      <a:cubicBezTo>
                        <a:pt x="110862" y="90378"/>
                        <a:pt x="53581" y="175231"/>
                        <a:pt x="-142" y="262399"/>
                      </a:cubicBezTo>
                      <a:cubicBezTo>
                        <a:pt x="3771" y="307761"/>
                        <a:pt x="77952" y="313097"/>
                        <a:pt x="96097" y="268269"/>
                      </a:cubicBezTo>
                      <a:cubicBezTo>
                        <a:pt x="114242" y="223440"/>
                        <a:pt x="136300" y="179323"/>
                        <a:pt x="157291" y="134139"/>
                      </a:cubicBezTo>
                      <a:lnTo>
                        <a:pt x="159960" y="129336"/>
                      </a:lnTo>
                      <a:cubicBezTo>
                        <a:pt x="181307" y="92690"/>
                        <a:pt x="208168" y="58179"/>
                        <a:pt x="192514" y="16019"/>
                      </a:cubicBezTo>
                      <a:cubicBezTo>
                        <a:pt x="188316" y="7605"/>
                        <a:pt x="179225" y="2802"/>
                        <a:pt x="169922" y="4100"/>
                      </a:cubicBezTo>
                      <a:cubicBezTo>
                        <a:pt x="165973" y="2144"/>
                        <a:pt x="161792" y="720"/>
                        <a:pt x="157469" y="-169"/>
                      </a:cubicBezTo>
                      <a:close/>
                    </a:path>
                  </a:pathLst>
                </a:custGeom>
                <a:solidFill>
                  <a:srgbClr val="1D1E1E"/>
                </a:solidFill>
                <a:ln w="177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7" name="Freeform: Shape 26">
                  <a:extLst>
                    <a:ext uri="{FF2B5EF4-FFF2-40B4-BE49-F238E27FC236}">
                      <a16:creationId xmlns:a16="http://schemas.microsoft.com/office/drawing/2014/main" id="{557C6DC2-EAD0-15CB-AA38-690DF37DBB19}"/>
                    </a:ext>
                  </a:extLst>
                </p:cNvPr>
                <p:cNvSpPr/>
                <p:nvPr/>
              </p:nvSpPr>
              <p:spPr>
                <a:xfrm>
                  <a:off x="4940013" y="3142422"/>
                  <a:ext cx="442932" cy="564001"/>
                </a:xfrm>
                <a:custGeom>
                  <a:avLst/>
                  <a:gdLst>
                    <a:gd name="connsiteX0" fmla="*/ 437591 w 442932"/>
                    <a:gd name="connsiteY0" fmla="*/ 233133 h 564001"/>
                    <a:gd name="connsiteX1" fmla="*/ 83943 w 442932"/>
                    <a:gd name="connsiteY1" fmla="*/ 38520 h 564001"/>
                    <a:gd name="connsiteX2" fmla="*/ 70780 w 442932"/>
                    <a:gd name="connsiteY2" fmla="*/ 412092 h 564001"/>
                    <a:gd name="connsiteX3" fmla="*/ 211847 w 442932"/>
                    <a:gd name="connsiteY3" fmla="*/ 528611 h 564001"/>
                    <a:gd name="connsiteX4" fmla="*/ 236218 w 442932"/>
                    <a:gd name="connsiteY4" fmla="*/ 532168 h 564001"/>
                    <a:gd name="connsiteX5" fmla="*/ 278556 w 442932"/>
                    <a:gd name="connsiteY5" fmla="*/ 563833 h 564001"/>
                    <a:gd name="connsiteX6" fmla="*/ 318048 w 442932"/>
                    <a:gd name="connsiteY6" fmla="*/ 549068 h 564001"/>
                    <a:gd name="connsiteX7" fmla="*/ 335837 w 442932"/>
                    <a:gd name="connsiteY7" fmla="*/ 530389 h 564001"/>
                    <a:gd name="connsiteX8" fmla="*/ 353627 w 442932"/>
                    <a:gd name="connsiteY8" fmla="*/ 494811 h 564001"/>
                    <a:gd name="connsiteX9" fmla="*/ 437591 w 442932"/>
                    <a:gd name="connsiteY9" fmla="*/ 233133 h 5640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442932" h="564001">
                      <a:moveTo>
                        <a:pt x="437591" y="233133"/>
                      </a:moveTo>
                      <a:cubicBezTo>
                        <a:pt x="403080" y="67873"/>
                        <a:pt x="247959" y="-70171"/>
                        <a:pt x="83943" y="38520"/>
                      </a:cubicBezTo>
                      <a:cubicBezTo>
                        <a:pt x="-47874" y="125865"/>
                        <a:pt x="-2868" y="298242"/>
                        <a:pt x="70780" y="412092"/>
                      </a:cubicBezTo>
                      <a:cubicBezTo>
                        <a:pt x="91059" y="467416"/>
                        <a:pt x="134998" y="511533"/>
                        <a:pt x="211847" y="528611"/>
                      </a:cubicBezTo>
                      <a:cubicBezTo>
                        <a:pt x="219888" y="530301"/>
                        <a:pt x="228035" y="531475"/>
                        <a:pt x="236218" y="532168"/>
                      </a:cubicBezTo>
                      <a:cubicBezTo>
                        <a:pt x="242445" y="550456"/>
                        <a:pt x="259255" y="563033"/>
                        <a:pt x="278556" y="563833"/>
                      </a:cubicBezTo>
                      <a:cubicBezTo>
                        <a:pt x="293019" y="563566"/>
                        <a:pt x="306966" y="558354"/>
                        <a:pt x="318048" y="549068"/>
                      </a:cubicBezTo>
                      <a:cubicBezTo>
                        <a:pt x="324808" y="543696"/>
                        <a:pt x="330785" y="537398"/>
                        <a:pt x="335837" y="530389"/>
                      </a:cubicBezTo>
                      <a:cubicBezTo>
                        <a:pt x="344127" y="519859"/>
                        <a:pt x="350175" y="507762"/>
                        <a:pt x="353627" y="494811"/>
                      </a:cubicBezTo>
                      <a:cubicBezTo>
                        <a:pt x="423004" y="435574"/>
                        <a:pt x="456448" y="320122"/>
                        <a:pt x="437591" y="233133"/>
                      </a:cubicBezTo>
                      <a:close/>
                    </a:path>
                  </a:pathLst>
                </a:custGeom>
                <a:solidFill>
                  <a:srgbClr val="FECAA7"/>
                </a:solidFill>
                <a:ln w="177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8" name="Freeform: Shape 27">
                  <a:extLst>
                    <a:ext uri="{FF2B5EF4-FFF2-40B4-BE49-F238E27FC236}">
                      <a16:creationId xmlns:a16="http://schemas.microsoft.com/office/drawing/2014/main" id="{D199C546-C113-B4B7-6572-295374DBD898}"/>
                    </a:ext>
                  </a:extLst>
                </p:cNvPr>
                <p:cNvSpPr/>
                <p:nvPr/>
              </p:nvSpPr>
              <p:spPr>
                <a:xfrm>
                  <a:off x="4137488" y="4819923"/>
                  <a:ext cx="1839276" cy="1076035"/>
                </a:xfrm>
                <a:custGeom>
                  <a:avLst/>
                  <a:gdLst>
                    <a:gd name="connsiteX0" fmla="*/ 1837119 w 1839276"/>
                    <a:gd name="connsiteY0" fmla="*/ 424735 h 1076035"/>
                    <a:gd name="connsiteX1" fmla="*/ 1772366 w 1839276"/>
                    <a:gd name="connsiteY1" fmla="*/ 195255 h 1076035"/>
                    <a:gd name="connsiteX2" fmla="*/ 1746928 w 1839276"/>
                    <a:gd name="connsiteY2" fmla="*/ 163412 h 1076035"/>
                    <a:gd name="connsiteX3" fmla="*/ 1307892 w 1839276"/>
                    <a:gd name="connsiteY3" fmla="*/ 2421 h 1076035"/>
                    <a:gd name="connsiteX4" fmla="*/ 852490 w 1839276"/>
                    <a:gd name="connsiteY4" fmla="*/ 20210 h 1076035"/>
                    <a:gd name="connsiteX5" fmla="*/ 679046 w 1839276"/>
                    <a:gd name="connsiteY5" fmla="*/ 55789 h 1076035"/>
                    <a:gd name="connsiteX6" fmla="*/ 673176 w 1839276"/>
                    <a:gd name="connsiteY6" fmla="*/ 56678 h 1076035"/>
                    <a:gd name="connsiteX7" fmla="*/ 663748 w 1839276"/>
                    <a:gd name="connsiteY7" fmla="*/ 234569 h 1076035"/>
                    <a:gd name="connsiteX8" fmla="*/ 594014 w 1839276"/>
                    <a:gd name="connsiteY8" fmla="*/ 588572 h 1076035"/>
                    <a:gd name="connsiteX9" fmla="*/ 332870 w 1839276"/>
                    <a:gd name="connsiteY9" fmla="*/ 747429 h 1076035"/>
                    <a:gd name="connsiteX10" fmla="*/ 43975 w 1839276"/>
                    <a:gd name="connsiteY10" fmla="*/ 760949 h 1076035"/>
                    <a:gd name="connsiteX11" fmla="*/ 13377 w 1839276"/>
                    <a:gd name="connsiteY11" fmla="*/ 905575 h 1076035"/>
                    <a:gd name="connsiteX12" fmla="*/ -142 w 1839276"/>
                    <a:gd name="connsiteY12" fmla="*/ 983669 h 1076035"/>
                    <a:gd name="connsiteX13" fmla="*/ 367559 w 1839276"/>
                    <a:gd name="connsiteY13" fmla="*/ 1012843 h 1076035"/>
                    <a:gd name="connsiteX14" fmla="*/ 736683 w 1839276"/>
                    <a:gd name="connsiteY14" fmla="*/ 968904 h 1076035"/>
                    <a:gd name="connsiteX15" fmla="*/ 1095134 w 1839276"/>
                    <a:gd name="connsiteY15" fmla="*/ 422066 h 1076035"/>
                    <a:gd name="connsiteX16" fmla="*/ 1117549 w 1839276"/>
                    <a:gd name="connsiteY16" fmla="*/ 405345 h 1076035"/>
                    <a:gd name="connsiteX17" fmla="*/ 1129111 w 1839276"/>
                    <a:gd name="connsiteY17" fmla="*/ 396450 h 1076035"/>
                    <a:gd name="connsiteX18" fmla="*/ 1557296 w 1839276"/>
                    <a:gd name="connsiteY18" fmla="*/ 584837 h 1076035"/>
                    <a:gd name="connsiteX19" fmla="*/ 1536304 w 1839276"/>
                    <a:gd name="connsiteY19" fmla="*/ 1067811 h 1076035"/>
                    <a:gd name="connsiteX20" fmla="*/ 1547512 w 1839276"/>
                    <a:gd name="connsiteY20" fmla="*/ 1066566 h 1076035"/>
                    <a:gd name="connsiteX21" fmla="*/ 1555161 w 1839276"/>
                    <a:gd name="connsiteY21" fmla="*/ 1068167 h 1076035"/>
                    <a:gd name="connsiteX22" fmla="*/ 1766674 w 1839276"/>
                    <a:gd name="connsiteY22" fmla="*/ 1074749 h 1076035"/>
                    <a:gd name="connsiteX23" fmla="*/ 1760270 w 1839276"/>
                    <a:gd name="connsiteY23" fmla="*/ 1056960 h 1076035"/>
                    <a:gd name="connsiteX24" fmla="*/ 1809368 w 1839276"/>
                    <a:gd name="connsiteY24" fmla="*/ 754545 h 1076035"/>
                    <a:gd name="connsiteX25" fmla="*/ 1837119 w 1839276"/>
                    <a:gd name="connsiteY25" fmla="*/ 424735 h 10760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1839276" h="1076035">
                      <a:moveTo>
                        <a:pt x="1837119" y="424735"/>
                      </a:moveTo>
                      <a:cubicBezTo>
                        <a:pt x="1830697" y="344755"/>
                        <a:pt x="1808709" y="266803"/>
                        <a:pt x="1772366" y="195255"/>
                      </a:cubicBezTo>
                      <a:cubicBezTo>
                        <a:pt x="1764361" y="184404"/>
                        <a:pt x="1756000" y="173730"/>
                        <a:pt x="1746928" y="163412"/>
                      </a:cubicBezTo>
                      <a:cubicBezTo>
                        <a:pt x="1640193" y="40134"/>
                        <a:pt x="1462302" y="11493"/>
                        <a:pt x="1307892" y="2421"/>
                      </a:cubicBezTo>
                      <a:cubicBezTo>
                        <a:pt x="1153483" y="-6651"/>
                        <a:pt x="1004232" y="10248"/>
                        <a:pt x="852490" y="20210"/>
                      </a:cubicBezTo>
                      <a:cubicBezTo>
                        <a:pt x="794320" y="29994"/>
                        <a:pt x="736506" y="40845"/>
                        <a:pt x="679046" y="55789"/>
                      </a:cubicBezTo>
                      <a:cubicBezTo>
                        <a:pt x="677125" y="56322"/>
                        <a:pt x="675169" y="56625"/>
                        <a:pt x="673176" y="56678"/>
                      </a:cubicBezTo>
                      <a:cubicBezTo>
                        <a:pt x="673301" y="116111"/>
                        <a:pt x="670170" y="175491"/>
                        <a:pt x="663748" y="234569"/>
                      </a:cubicBezTo>
                      <a:cubicBezTo>
                        <a:pt x="651295" y="348775"/>
                        <a:pt x="645959" y="483617"/>
                        <a:pt x="594014" y="588572"/>
                      </a:cubicBezTo>
                      <a:cubicBezTo>
                        <a:pt x="539758" y="698509"/>
                        <a:pt x="449033" y="730885"/>
                        <a:pt x="332870" y="747429"/>
                      </a:cubicBezTo>
                      <a:cubicBezTo>
                        <a:pt x="237094" y="759775"/>
                        <a:pt x="140481" y="764293"/>
                        <a:pt x="43975" y="760949"/>
                      </a:cubicBezTo>
                      <a:cubicBezTo>
                        <a:pt x="35614" y="809513"/>
                        <a:pt x="25118" y="857722"/>
                        <a:pt x="13377" y="905575"/>
                      </a:cubicBezTo>
                      <a:cubicBezTo>
                        <a:pt x="9286" y="931725"/>
                        <a:pt x="5017" y="957875"/>
                        <a:pt x="-142" y="983669"/>
                      </a:cubicBezTo>
                      <a:cubicBezTo>
                        <a:pt x="122959" y="990785"/>
                        <a:pt x="243213" y="1014622"/>
                        <a:pt x="367559" y="1012843"/>
                      </a:cubicBezTo>
                      <a:cubicBezTo>
                        <a:pt x="487280" y="1011242"/>
                        <a:pt x="624256" y="1016045"/>
                        <a:pt x="736683" y="968904"/>
                      </a:cubicBezTo>
                      <a:cubicBezTo>
                        <a:pt x="966519" y="872131"/>
                        <a:pt x="1009213" y="627709"/>
                        <a:pt x="1095134" y="422066"/>
                      </a:cubicBezTo>
                      <a:cubicBezTo>
                        <a:pt x="1099012" y="412834"/>
                        <a:pt x="1107587" y="406430"/>
                        <a:pt x="1117549" y="405345"/>
                      </a:cubicBezTo>
                      <a:cubicBezTo>
                        <a:pt x="1120466" y="401324"/>
                        <a:pt x="1124468" y="398229"/>
                        <a:pt x="1129111" y="396450"/>
                      </a:cubicBezTo>
                      <a:cubicBezTo>
                        <a:pt x="1292594" y="335611"/>
                        <a:pt x="1513179" y="401609"/>
                        <a:pt x="1557296" y="584837"/>
                      </a:cubicBezTo>
                      <a:cubicBezTo>
                        <a:pt x="1596432" y="746540"/>
                        <a:pt x="1561387" y="907176"/>
                        <a:pt x="1536304" y="1067811"/>
                      </a:cubicBezTo>
                      <a:cubicBezTo>
                        <a:pt x="1540058" y="1067669"/>
                        <a:pt x="1543811" y="1067242"/>
                        <a:pt x="1547512" y="1066566"/>
                      </a:cubicBezTo>
                      <a:cubicBezTo>
                        <a:pt x="1550020" y="1067278"/>
                        <a:pt x="1552582" y="1067829"/>
                        <a:pt x="1555161" y="1068167"/>
                      </a:cubicBezTo>
                      <a:cubicBezTo>
                        <a:pt x="1625428" y="1075247"/>
                        <a:pt x="1696104" y="1077453"/>
                        <a:pt x="1766674" y="1074749"/>
                      </a:cubicBezTo>
                      <a:cubicBezTo>
                        <a:pt x="1762066" y="1070035"/>
                        <a:pt x="1759718" y="1063542"/>
                        <a:pt x="1760270" y="1056960"/>
                      </a:cubicBezTo>
                      <a:cubicBezTo>
                        <a:pt x="1764539" y="955206"/>
                        <a:pt x="1795848" y="856121"/>
                        <a:pt x="1809368" y="754545"/>
                      </a:cubicBezTo>
                      <a:cubicBezTo>
                        <a:pt x="1823421" y="647277"/>
                        <a:pt x="1846013" y="535383"/>
                        <a:pt x="1837119" y="424735"/>
                      </a:cubicBezTo>
                      <a:close/>
                    </a:path>
                  </a:pathLst>
                </a:custGeom>
                <a:solidFill>
                  <a:srgbClr val="D9D9D9"/>
                </a:solidFill>
                <a:ln w="177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9" name="Freeform: Shape 28">
                  <a:extLst>
                    <a:ext uri="{FF2B5EF4-FFF2-40B4-BE49-F238E27FC236}">
                      <a16:creationId xmlns:a16="http://schemas.microsoft.com/office/drawing/2014/main" id="{EB654BF4-FC9D-2DDC-B881-10558455A89E}"/>
                    </a:ext>
                  </a:extLst>
                </p:cNvPr>
                <p:cNvSpPr/>
                <p:nvPr/>
              </p:nvSpPr>
              <p:spPr>
                <a:xfrm>
                  <a:off x="5082180" y="3448660"/>
                  <a:ext cx="1332672" cy="528415"/>
                </a:xfrm>
                <a:custGeom>
                  <a:avLst/>
                  <a:gdLst>
                    <a:gd name="connsiteX0" fmla="*/ 1294817 w 1332672"/>
                    <a:gd name="connsiteY0" fmla="*/ 91089 h 528415"/>
                    <a:gd name="connsiteX1" fmla="*/ 1242695 w 1332672"/>
                    <a:gd name="connsiteY1" fmla="*/ 22245 h 528415"/>
                    <a:gd name="connsiteX2" fmla="*/ 1224906 w 1332672"/>
                    <a:gd name="connsiteY2" fmla="*/ -169 h 528415"/>
                    <a:gd name="connsiteX3" fmla="*/ 1207117 w 1332672"/>
                    <a:gd name="connsiteY3" fmla="*/ 12461 h 528415"/>
                    <a:gd name="connsiteX4" fmla="*/ 615806 w 1332672"/>
                    <a:gd name="connsiteY4" fmla="*/ 260086 h 528415"/>
                    <a:gd name="connsiteX5" fmla="*/ 313391 w 1332672"/>
                    <a:gd name="connsiteY5" fmla="*/ 277875 h 528415"/>
                    <a:gd name="connsiteX6" fmla="*/ 50824 w 1332672"/>
                    <a:gd name="connsiteY6" fmla="*/ 274851 h 528415"/>
                    <a:gd name="connsiteX7" fmla="*/ 40684 w 1332672"/>
                    <a:gd name="connsiteY7" fmla="*/ 463949 h 528415"/>
                    <a:gd name="connsiteX8" fmla="*/ 377788 w 1332672"/>
                    <a:gd name="connsiteY8" fmla="*/ 523720 h 528415"/>
                    <a:gd name="connsiteX9" fmla="*/ 520101 w 1332672"/>
                    <a:gd name="connsiteY9" fmla="*/ 508066 h 528415"/>
                    <a:gd name="connsiteX10" fmla="*/ 1213877 w 1332672"/>
                    <a:gd name="connsiteY10" fmla="*/ 241229 h 528415"/>
                    <a:gd name="connsiteX11" fmla="*/ 1327194 w 1332672"/>
                    <a:gd name="connsiteY11" fmla="*/ 151038 h 528415"/>
                    <a:gd name="connsiteX12" fmla="*/ 1332530 w 1332672"/>
                    <a:gd name="connsiteY12" fmla="*/ 145524 h 528415"/>
                    <a:gd name="connsiteX13" fmla="*/ 1294817 w 1332672"/>
                    <a:gd name="connsiteY13" fmla="*/ 91089 h 5284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332672" h="528415">
                      <a:moveTo>
                        <a:pt x="1294817" y="91089"/>
                      </a:moveTo>
                      <a:lnTo>
                        <a:pt x="1242695" y="22245"/>
                      </a:lnTo>
                      <a:cubicBezTo>
                        <a:pt x="1236469" y="14774"/>
                        <a:pt x="1230421" y="7125"/>
                        <a:pt x="1224906" y="-169"/>
                      </a:cubicBezTo>
                      <a:cubicBezTo>
                        <a:pt x="1218520" y="3353"/>
                        <a:pt x="1212542" y="7587"/>
                        <a:pt x="1207117" y="12461"/>
                      </a:cubicBezTo>
                      <a:cubicBezTo>
                        <a:pt x="1047015" y="152639"/>
                        <a:pt x="822338" y="225931"/>
                        <a:pt x="615806" y="260086"/>
                      </a:cubicBezTo>
                      <a:cubicBezTo>
                        <a:pt x="516063" y="277928"/>
                        <a:pt x="414540" y="283905"/>
                        <a:pt x="313391" y="277875"/>
                      </a:cubicBezTo>
                      <a:cubicBezTo>
                        <a:pt x="231028" y="272182"/>
                        <a:pt x="129629" y="232869"/>
                        <a:pt x="50824" y="274851"/>
                      </a:cubicBezTo>
                      <a:cubicBezTo>
                        <a:pt x="-20333" y="312386"/>
                        <a:pt x="-10549" y="417164"/>
                        <a:pt x="40684" y="463949"/>
                      </a:cubicBezTo>
                      <a:cubicBezTo>
                        <a:pt x="124115" y="541154"/>
                        <a:pt x="270341" y="530125"/>
                        <a:pt x="377788" y="523720"/>
                      </a:cubicBezTo>
                      <a:cubicBezTo>
                        <a:pt x="425463" y="520696"/>
                        <a:pt x="473315" y="515360"/>
                        <a:pt x="520101" y="508066"/>
                      </a:cubicBezTo>
                      <a:cubicBezTo>
                        <a:pt x="760788" y="472488"/>
                        <a:pt x="1011792" y="383542"/>
                        <a:pt x="1213877" y="241229"/>
                      </a:cubicBezTo>
                      <a:cubicBezTo>
                        <a:pt x="1253902" y="214119"/>
                        <a:pt x="1291793" y="183966"/>
                        <a:pt x="1327194" y="151038"/>
                      </a:cubicBezTo>
                      <a:cubicBezTo>
                        <a:pt x="1329150" y="149259"/>
                        <a:pt x="1330929" y="147303"/>
                        <a:pt x="1332530" y="145524"/>
                      </a:cubicBezTo>
                      <a:cubicBezTo>
                        <a:pt x="1319722" y="127379"/>
                        <a:pt x="1307447" y="109056"/>
                        <a:pt x="1294817" y="91089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177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0" name="Freeform: Shape 29">
                  <a:extLst>
                    <a:ext uri="{FF2B5EF4-FFF2-40B4-BE49-F238E27FC236}">
                      <a16:creationId xmlns:a16="http://schemas.microsoft.com/office/drawing/2014/main" id="{46BA9C84-ACAF-B838-68A9-706DD7AE531E}"/>
                    </a:ext>
                  </a:extLst>
                </p:cNvPr>
                <p:cNvSpPr/>
                <p:nvPr/>
              </p:nvSpPr>
              <p:spPr>
                <a:xfrm>
                  <a:off x="4914952" y="3117440"/>
                  <a:ext cx="371376" cy="565581"/>
                </a:xfrm>
                <a:custGeom>
                  <a:avLst/>
                  <a:gdLst>
                    <a:gd name="connsiteX0" fmla="*/ 343464 w 371376"/>
                    <a:gd name="connsiteY0" fmla="*/ 18851 h 565581"/>
                    <a:gd name="connsiteX1" fmla="*/ 12764 w 371376"/>
                    <a:gd name="connsiteY1" fmla="*/ 161164 h 565581"/>
                    <a:gd name="connsiteX2" fmla="*/ 253985 w 371376"/>
                    <a:gd name="connsiteY2" fmla="*/ 565333 h 565581"/>
                    <a:gd name="connsiteX3" fmla="*/ 256476 w 371376"/>
                    <a:gd name="connsiteY3" fmla="*/ 565333 h 565581"/>
                    <a:gd name="connsiteX4" fmla="*/ 211291 w 371376"/>
                    <a:gd name="connsiteY4" fmla="*/ 502715 h 565581"/>
                    <a:gd name="connsiteX5" fmla="*/ 167352 w 371376"/>
                    <a:gd name="connsiteY5" fmla="*/ 412347 h 565581"/>
                    <a:gd name="connsiteX6" fmla="*/ 137822 w 371376"/>
                    <a:gd name="connsiteY6" fmla="*/ 415193 h 565581"/>
                    <a:gd name="connsiteX7" fmla="*/ 109182 w 371376"/>
                    <a:gd name="connsiteY7" fmla="*/ 357022 h 565581"/>
                    <a:gd name="connsiteX8" fmla="*/ 151520 w 371376"/>
                    <a:gd name="connsiteY8" fmla="*/ 320377 h 565581"/>
                    <a:gd name="connsiteX9" fmla="*/ 143870 w 371376"/>
                    <a:gd name="connsiteY9" fmla="*/ 242816 h 565581"/>
                    <a:gd name="connsiteX10" fmla="*/ 294366 w 371376"/>
                    <a:gd name="connsiteY10" fmla="*/ 155471 h 565581"/>
                    <a:gd name="connsiteX11" fmla="*/ 343464 w 371376"/>
                    <a:gd name="connsiteY11" fmla="*/ 18851 h 5655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371376" h="565581">
                      <a:moveTo>
                        <a:pt x="343464" y="18851"/>
                      </a:moveTo>
                      <a:cubicBezTo>
                        <a:pt x="234417" y="-40920"/>
                        <a:pt x="48876" y="49448"/>
                        <a:pt x="12764" y="161164"/>
                      </a:cubicBezTo>
                      <a:cubicBezTo>
                        <a:pt x="-39002" y="322156"/>
                        <a:pt x="69690" y="557506"/>
                        <a:pt x="253985" y="565333"/>
                      </a:cubicBezTo>
                      <a:cubicBezTo>
                        <a:pt x="254821" y="565440"/>
                        <a:pt x="255657" y="565440"/>
                        <a:pt x="256476" y="565333"/>
                      </a:cubicBezTo>
                      <a:cubicBezTo>
                        <a:pt x="237939" y="547206"/>
                        <a:pt x="222640" y="526019"/>
                        <a:pt x="211291" y="502715"/>
                      </a:cubicBezTo>
                      <a:cubicBezTo>
                        <a:pt x="192114" y="475017"/>
                        <a:pt x="177296" y="444545"/>
                        <a:pt x="167352" y="412347"/>
                      </a:cubicBezTo>
                      <a:cubicBezTo>
                        <a:pt x="158315" y="417328"/>
                        <a:pt x="147641" y="418359"/>
                        <a:pt x="137822" y="415193"/>
                      </a:cubicBezTo>
                      <a:cubicBezTo>
                        <a:pt x="115016" y="405764"/>
                        <a:pt x="102742" y="380860"/>
                        <a:pt x="109182" y="357022"/>
                      </a:cubicBezTo>
                      <a:cubicBezTo>
                        <a:pt x="114572" y="337366"/>
                        <a:pt x="131293" y="322885"/>
                        <a:pt x="151520" y="320377"/>
                      </a:cubicBezTo>
                      <a:cubicBezTo>
                        <a:pt x="145827" y="293337"/>
                        <a:pt x="130173" y="270567"/>
                        <a:pt x="143870" y="242816"/>
                      </a:cubicBezTo>
                      <a:cubicBezTo>
                        <a:pt x="171265" y="187136"/>
                        <a:pt x="241888" y="175040"/>
                        <a:pt x="294366" y="155471"/>
                      </a:cubicBezTo>
                      <a:cubicBezTo>
                        <a:pt x="341329" y="137860"/>
                        <a:pt x="410351" y="55141"/>
                        <a:pt x="343464" y="18851"/>
                      </a:cubicBezTo>
                      <a:close/>
                    </a:path>
                  </a:pathLst>
                </a:custGeom>
                <a:solidFill>
                  <a:srgbClr val="363636"/>
                </a:solidFill>
                <a:ln w="177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0055CAFB-360C-51D2-16DD-29ABF87A1110}"/>
                  </a:ext>
                </a:extLst>
              </p:cNvPr>
              <p:cNvSpPr txBox="1"/>
              <p:nvPr/>
            </p:nvSpPr>
            <p:spPr>
              <a:xfrm>
                <a:off x="6760748" y="2306430"/>
                <a:ext cx="134043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Lora" pitchFamily="2" charset="0"/>
                  </a:rPr>
                  <a:t>Success</a:t>
                </a:r>
              </a:p>
            </p:txBody>
          </p:sp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617DEDB-ED42-5141-25E3-F5411BA36A93}"/>
                  </a:ext>
                </a:extLst>
              </p:cNvPr>
              <p:cNvSpPr txBox="1"/>
              <p:nvPr/>
            </p:nvSpPr>
            <p:spPr>
              <a:xfrm>
                <a:off x="4131878" y="2368054"/>
                <a:ext cx="684956" cy="24315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2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Lora" pitchFamily="2" charset="0"/>
                  </a:rPr>
                  <a:t>Support</a:t>
                </a:r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C40CB38-3AE1-011E-22BC-D31E8BEE7CD2}"/>
                  </a:ext>
                </a:extLst>
              </p:cNvPr>
              <p:cNvSpPr txBox="1"/>
              <p:nvPr/>
            </p:nvSpPr>
            <p:spPr>
              <a:xfrm>
                <a:off x="5471184" y="2398764"/>
                <a:ext cx="104256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Lora" pitchFamily="2" charset="0"/>
                  </a:rPr>
                  <a:t>Hard Work</a:t>
                </a:r>
              </a:p>
            </p:txBody>
          </p:sp>
        </p:grp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9763F5E9-3324-CD34-F556-4CD762FA6917}"/>
              </a:ext>
            </a:extLst>
          </p:cNvPr>
          <p:cNvSpPr txBox="1"/>
          <p:nvPr/>
        </p:nvSpPr>
        <p:spPr>
          <a:xfrm>
            <a:off x="0" y="422745"/>
            <a:ext cx="121920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0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Lora" pitchFamily="2" charset="0"/>
              </a:rPr>
              <a:t> Teamwork PowerPoint Presentation</a:t>
            </a:r>
          </a:p>
        </p:txBody>
      </p:sp>
    </p:spTree>
    <p:extLst>
      <p:ext uri="{BB962C8B-B14F-4D97-AF65-F5344CB8AC3E}">
        <p14:creationId xmlns:p14="http://schemas.microsoft.com/office/powerpoint/2010/main" val="21253392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788F7C6-B775-DA86-36F2-09AD733E0602}"/>
              </a:ext>
            </a:extLst>
          </p:cNvPr>
          <p:cNvGrpSpPr/>
          <p:nvPr/>
        </p:nvGrpSpPr>
        <p:grpSpPr>
          <a:xfrm>
            <a:off x="402162" y="1482969"/>
            <a:ext cx="11387676" cy="4481103"/>
            <a:chOff x="763919" y="1376091"/>
            <a:chExt cx="10664162" cy="4196397"/>
          </a:xfrm>
          <a:solidFill>
            <a:schemeClr val="tx1"/>
          </a:solidFill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6F0B38EB-F45E-5A3F-6FA6-D8D68FB2FC16}"/>
                </a:ext>
              </a:extLst>
            </p:cNvPr>
            <p:cNvGrpSpPr/>
            <p:nvPr/>
          </p:nvGrpSpPr>
          <p:grpSpPr>
            <a:xfrm>
              <a:off x="763919" y="1376091"/>
              <a:ext cx="10664162" cy="1739342"/>
              <a:chOff x="763919" y="1687222"/>
              <a:chExt cx="10664162" cy="1739342"/>
            </a:xfrm>
            <a:grpFill/>
          </p:grpSpPr>
          <p:grpSp>
            <p:nvGrpSpPr>
              <p:cNvPr id="17669" name="Google Shape;9147;p73">
                <a:extLst>
                  <a:ext uri="{FF2B5EF4-FFF2-40B4-BE49-F238E27FC236}">
                    <a16:creationId xmlns:a16="http://schemas.microsoft.com/office/drawing/2014/main" id="{62ACFF62-C108-172D-D498-C8475087D389}"/>
                  </a:ext>
                </a:extLst>
              </p:cNvPr>
              <p:cNvGrpSpPr/>
              <p:nvPr/>
            </p:nvGrpSpPr>
            <p:grpSpPr>
              <a:xfrm>
                <a:off x="763919" y="1689207"/>
                <a:ext cx="505937" cy="497951"/>
                <a:chOff x="683125" y="1955275"/>
                <a:chExt cx="299325" cy="294600"/>
              </a:xfrm>
              <a:grpFill/>
            </p:grpSpPr>
            <p:sp>
              <p:nvSpPr>
                <p:cNvPr id="17830" name="Google Shape;9148;p73">
                  <a:extLst>
                    <a:ext uri="{FF2B5EF4-FFF2-40B4-BE49-F238E27FC236}">
                      <a16:creationId xmlns:a16="http://schemas.microsoft.com/office/drawing/2014/main" id="{AA7285D6-92D3-19A1-7C47-B9CDE7B007ED}"/>
                    </a:ext>
                  </a:extLst>
                </p:cNvPr>
                <p:cNvSpPr/>
                <p:nvPr/>
              </p:nvSpPr>
              <p:spPr>
                <a:xfrm>
                  <a:off x="876875" y="1989925"/>
                  <a:ext cx="52800" cy="63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2" h="2553" extrusionOk="0">
                      <a:moveTo>
                        <a:pt x="1072" y="0"/>
                      </a:moveTo>
                      <a:cubicBezTo>
                        <a:pt x="473" y="0"/>
                        <a:pt x="64" y="473"/>
                        <a:pt x="64" y="1009"/>
                      </a:cubicBezTo>
                      <a:cubicBezTo>
                        <a:pt x="1" y="1229"/>
                        <a:pt x="158" y="1324"/>
                        <a:pt x="379" y="1324"/>
                      </a:cubicBezTo>
                      <a:cubicBezTo>
                        <a:pt x="568" y="1324"/>
                        <a:pt x="725" y="1166"/>
                        <a:pt x="725" y="977"/>
                      </a:cubicBezTo>
                      <a:cubicBezTo>
                        <a:pt x="725" y="788"/>
                        <a:pt x="883" y="631"/>
                        <a:pt x="1072" y="631"/>
                      </a:cubicBezTo>
                      <a:cubicBezTo>
                        <a:pt x="1261" y="631"/>
                        <a:pt x="1418" y="788"/>
                        <a:pt x="1418" y="977"/>
                      </a:cubicBezTo>
                      <a:cubicBezTo>
                        <a:pt x="1418" y="1103"/>
                        <a:pt x="1355" y="1198"/>
                        <a:pt x="1229" y="1292"/>
                      </a:cubicBezTo>
                      <a:cubicBezTo>
                        <a:pt x="914" y="1450"/>
                        <a:pt x="725" y="1796"/>
                        <a:pt x="725" y="2206"/>
                      </a:cubicBezTo>
                      <a:cubicBezTo>
                        <a:pt x="725" y="2395"/>
                        <a:pt x="883" y="2552"/>
                        <a:pt x="1072" y="2552"/>
                      </a:cubicBezTo>
                      <a:cubicBezTo>
                        <a:pt x="1261" y="2552"/>
                        <a:pt x="1418" y="2395"/>
                        <a:pt x="1418" y="2206"/>
                      </a:cubicBezTo>
                      <a:cubicBezTo>
                        <a:pt x="1418" y="2080"/>
                        <a:pt x="1481" y="1954"/>
                        <a:pt x="1544" y="1922"/>
                      </a:cubicBezTo>
                      <a:cubicBezTo>
                        <a:pt x="1891" y="1733"/>
                        <a:pt x="2111" y="1355"/>
                        <a:pt x="2111" y="1009"/>
                      </a:cubicBezTo>
                      <a:cubicBezTo>
                        <a:pt x="2111" y="410"/>
                        <a:pt x="1639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31" name="Google Shape;9149;p73">
                  <a:extLst>
                    <a:ext uri="{FF2B5EF4-FFF2-40B4-BE49-F238E27FC236}">
                      <a16:creationId xmlns:a16="http://schemas.microsoft.com/office/drawing/2014/main" id="{5452C3CE-0956-4E03-108F-CB018DAAB9F3}"/>
                    </a:ext>
                  </a:extLst>
                </p:cNvPr>
                <p:cNvSpPr/>
                <p:nvPr/>
              </p:nvSpPr>
              <p:spPr>
                <a:xfrm>
                  <a:off x="683125" y="2058450"/>
                  <a:ext cx="159900" cy="191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96" h="7657" extrusionOk="0">
                      <a:moveTo>
                        <a:pt x="3245" y="693"/>
                      </a:moveTo>
                      <a:cubicBezTo>
                        <a:pt x="3812" y="693"/>
                        <a:pt x="4285" y="1166"/>
                        <a:pt x="4285" y="1702"/>
                      </a:cubicBezTo>
                      <a:cubicBezTo>
                        <a:pt x="4285" y="2269"/>
                        <a:pt x="3812" y="2710"/>
                        <a:pt x="3245" y="2710"/>
                      </a:cubicBezTo>
                      <a:cubicBezTo>
                        <a:pt x="2647" y="2710"/>
                        <a:pt x="2174" y="2269"/>
                        <a:pt x="2174" y="1702"/>
                      </a:cubicBezTo>
                      <a:cubicBezTo>
                        <a:pt x="2174" y="1166"/>
                        <a:pt x="2678" y="693"/>
                        <a:pt x="3245" y="693"/>
                      </a:cubicBezTo>
                      <a:close/>
                      <a:moveTo>
                        <a:pt x="3245" y="3434"/>
                      </a:moveTo>
                      <a:cubicBezTo>
                        <a:pt x="4569" y="3434"/>
                        <a:pt x="5671" y="4537"/>
                        <a:pt x="5671" y="5892"/>
                      </a:cubicBezTo>
                      <a:lnTo>
                        <a:pt x="5671" y="6994"/>
                      </a:lnTo>
                      <a:lnTo>
                        <a:pt x="788" y="6994"/>
                      </a:lnTo>
                      <a:lnTo>
                        <a:pt x="788" y="5892"/>
                      </a:lnTo>
                      <a:cubicBezTo>
                        <a:pt x="788" y="4537"/>
                        <a:pt x="1891" y="3434"/>
                        <a:pt x="3245" y="3434"/>
                      </a:cubicBezTo>
                      <a:close/>
                      <a:moveTo>
                        <a:pt x="3182" y="0"/>
                      </a:moveTo>
                      <a:cubicBezTo>
                        <a:pt x="2237" y="0"/>
                        <a:pt x="1418" y="788"/>
                        <a:pt x="1418" y="1733"/>
                      </a:cubicBezTo>
                      <a:cubicBezTo>
                        <a:pt x="1418" y="2206"/>
                        <a:pt x="1607" y="2678"/>
                        <a:pt x="1985" y="2993"/>
                      </a:cubicBezTo>
                      <a:cubicBezTo>
                        <a:pt x="819" y="3466"/>
                        <a:pt x="0" y="4569"/>
                        <a:pt x="0" y="5892"/>
                      </a:cubicBezTo>
                      <a:lnTo>
                        <a:pt x="0" y="7309"/>
                      </a:lnTo>
                      <a:cubicBezTo>
                        <a:pt x="126" y="7499"/>
                        <a:pt x="284" y="7656"/>
                        <a:pt x="441" y="7656"/>
                      </a:cubicBezTo>
                      <a:lnTo>
                        <a:pt x="6018" y="7656"/>
                      </a:lnTo>
                      <a:cubicBezTo>
                        <a:pt x="6238" y="7656"/>
                        <a:pt x="6396" y="7499"/>
                        <a:pt x="6396" y="7309"/>
                      </a:cubicBezTo>
                      <a:lnTo>
                        <a:pt x="6396" y="5892"/>
                      </a:lnTo>
                      <a:cubicBezTo>
                        <a:pt x="6396" y="4569"/>
                        <a:pt x="5545" y="3466"/>
                        <a:pt x="4411" y="2993"/>
                      </a:cubicBezTo>
                      <a:cubicBezTo>
                        <a:pt x="4758" y="2647"/>
                        <a:pt x="4978" y="2206"/>
                        <a:pt x="4978" y="1733"/>
                      </a:cubicBezTo>
                      <a:cubicBezTo>
                        <a:pt x="4978" y="788"/>
                        <a:pt x="4190" y="0"/>
                        <a:pt x="318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32" name="Google Shape;9150;p73">
                  <a:extLst>
                    <a:ext uri="{FF2B5EF4-FFF2-40B4-BE49-F238E27FC236}">
                      <a16:creationId xmlns:a16="http://schemas.microsoft.com/office/drawing/2014/main" id="{C2F94820-3E5F-0394-AB83-73638F8458CB}"/>
                    </a:ext>
                  </a:extLst>
                </p:cNvPr>
                <p:cNvSpPr/>
                <p:nvPr/>
              </p:nvSpPr>
              <p:spPr>
                <a:xfrm>
                  <a:off x="824900" y="1955275"/>
                  <a:ext cx="157550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6239" extrusionOk="0">
                      <a:moveTo>
                        <a:pt x="3151" y="662"/>
                      </a:moveTo>
                      <a:cubicBezTo>
                        <a:pt x="4505" y="662"/>
                        <a:pt x="5608" y="1765"/>
                        <a:pt x="5608" y="3119"/>
                      </a:cubicBezTo>
                      <a:cubicBezTo>
                        <a:pt x="5608" y="4442"/>
                        <a:pt x="4505" y="5545"/>
                        <a:pt x="3151" y="5545"/>
                      </a:cubicBezTo>
                      <a:cubicBezTo>
                        <a:pt x="2710" y="5545"/>
                        <a:pt x="2332" y="5451"/>
                        <a:pt x="1954" y="5230"/>
                      </a:cubicBezTo>
                      <a:cubicBezTo>
                        <a:pt x="1890" y="5199"/>
                        <a:pt x="1796" y="5199"/>
                        <a:pt x="1733" y="5199"/>
                      </a:cubicBezTo>
                      <a:lnTo>
                        <a:pt x="945" y="5388"/>
                      </a:lnTo>
                      <a:lnTo>
                        <a:pt x="1166" y="4694"/>
                      </a:lnTo>
                      <a:cubicBezTo>
                        <a:pt x="1229" y="4568"/>
                        <a:pt x="1166" y="4505"/>
                        <a:pt x="1134" y="4411"/>
                      </a:cubicBezTo>
                      <a:cubicBezTo>
                        <a:pt x="914" y="4033"/>
                        <a:pt x="756" y="3592"/>
                        <a:pt x="756" y="3119"/>
                      </a:cubicBezTo>
                      <a:cubicBezTo>
                        <a:pt x="725" y="1733"/>
                        <a:pt x="1827" y="662"/>
                        <a:pt x="3151" y="662"/>
                      </a:cubicBezTo>
                      <a:close/>
                      <a:moveTo>
                        <a:pt x="3182" y="0"/>
                      </a:moveTo>
                      <a:cubicBezTo>
                        <a:pt x="1449" y="0"/>
                        <a:pt x="95" y="1418"/>
                        <a:pt x="95" y="3119"/>
                      </a:cubicBezTo>
                      <a:cubicBezTo>
                        <a:pt x="95" y="3655"/>
                        <a:pt x="189" y="4190"/>
                        <a:pt x="473" y="4663"/>
                      </a:cubicBezTo>
                      <a:lnTo>
                        <a:pt x="32" y="5766"/>
                      </a:lnTo>
                      <a:cubicBezTo>
                        <a:pt x="0" y="5860"/>
                        <a:pt x="32" y="5986"/>
                        <a:pt x="126" y="6112"/>
                      </a:cubicBezTo>
                      <a:cubicBezTo>
                        <a:pt x="189" y="6175"/>
                        <a:pt x="315" y="6238"/>
                        <a:pt x="473" y="6238"/>
                      </a:cubicBezTo>
                      <a:lnTo>
                        <a:pt x="1764" y="5923"/>
                      </a:lnTo>
                      <a:cubicBezTo>
                        <a:pt x="2206" y="6144"/>
                        <a:pt x="2678" y="6238"/>
                        <a:pt x="3182" y="6238"/>
                      </a:cubicBezTo>
                      <a:cubicBezTo>
                        <a:pt x="4915" y="6238"/>
                        <a:pt x="6301" y="4820"/>
                        <a:pt x="6301" y="3119"/>
                      </a:cubicBezTo>
                      <a:cubicBezTo>
                        <a:pt x="6301" y="1386"/>
                        <a:pt x="4883" y="0"/>
                        <a:pt x="318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33" name="Google Shape;9151;p73">
                  <a:extLst>
                    <a:ext uri="{FF2B5EF4-FFF2-40B4-BE49-F238E27FC236}">
                      <a16:creationId xmlns:a16="http://schemas.microsoft.com/office/drawing/2014/main" id="{8888BEF0-B93C-5A46-556B-3EAE5316A40B}"/>
                    </a:ext>
                  </a:extLst>
                </p:cNvPr>
                <p:cNvSpPr/>
                <p:nvPr/>
              </p:nvSpPr>
              <p:spPr>
                <a:xfrm>
                  <a:off x="895000" y="2058450"/>
                  <a:ext cx="173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78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cubicBezTo>
                        <a:pt x="536" y="725"/>
                        <a:pt x="693" y="567"/>
                        <a:pt x="693" y="378"/>
                      </a:cubicBezTo>
                      <a:cubicBezTo>
                        <a:pt x="693" y="158"/>
                        <a:pt x="536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670" name="Google Shape;9152;p73">
                <a:extLst>
                  <a:ext uri="{FF2B5EF4-FFF2-40B4-BE49-F238E27FC236}">
                    <a16:creationId xmlns:a16="http://schemas.microsoft.com/office/drawing/2014/main" id="{ADA50E07-873D-09F5-21FC-D586B60D4AED}"/>
                  </a:ext>
                </a:extLst>
              </p:cNvPr>
              <p:cNvGrpSpPr/>
              <p:nvPr/>
            </p:nvGrpSpPr>
            <p:grpSpPr>
              <a:xfrm>
                <a:off x="765251" y="2280947"/>
                <a:ext cx="503276" cy="500655"/>
                <a:chOff x="685475" y="2318350"/>
                <a:chExt cx="297750" cy="296200"/>
              </a:xfrm>
              <a:grpFill/>
            </p:grpSpPr>
            <p:sp>
              <p:nvSpPr>
                <p:cNvPr id="17827" name="Google Shape;9153;p73">
                  <a:extLst>
                    <a:ext uri="{FF2B5EF4-FFF2-40B4-BE49-F238E27FC236}">
                      <a16:creationId xmlns:a16="http://schemas.microsoft.com/office/drawing/2014/main" id="{AD08CB27-897B-278E-9D9B-B4DBB48462B0}"/>
                    </a:ext>
                  </a:extLst>
                </p:cNvPr>
                <p:cNvSpPr/>
                <p:nvPr/>
              </p:nvSpPr>
              <p:spPr>
                <a:xfrm>
                  <a:off x="685475" y="2371925"/>
                  <a:ext cx="142600" cy="241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04" h="9679" extrusionOk="0">
                      <a:moveTo>
                        <a:pt x="2080" y="662"/>
                      </a:moveTo>
                      <a:cubicBezTo>
                        <a:pt x="2458" y="662"/>
                        <a:pt x="2773" y="977"/>
                        <a:pt x="2773" y="1387"/>
                      </a:cubicBezTo>
                      <a:cubicBezTo>
                        <a:pt x="2773" y="1765"/>
                        <a:pt x="2458" y="2080"/>
                        <a:pt x="2080" y="2080"/>
                      </a:cubicBezTo>
                      <a:cubicBezTo>
                        <a:pt x="1671" y="2080"/>
                        <a:pt x="1356" y="1765"/>
                        <a:pt x="1356" y="1387"/>
                      </a:cubicBezTo>
                      <a:cubicBezTo>
                        <a:pt x="1356" y="977"/>
                        <a:pt x="1734" y="662"/>
                        <a:pt x="2080" y="662"/>
                      </a:cubicBezTo>
                      <a:close/>
                      <a:moveTo>
                        <a:pt x="2962" y="6900"/>
                      </a:moveTo>
                      <a:lnTo>
                        <a:pt x="3120" y="7593"/>
                      </a:lnTo>
                      <a:lnTo>
                        <a:pt x="1135" y="7593"/>
                      </a:lnTo>
                      <a:lnTo>
                        <a:pt x="1293" y="6900"/>
                      </a:lnTo>
                      <a:close/>
                      <a:moveTo>
                        <a:pt x="1742" y="2767"/>
                      </a:moveTo>
                      <a:cubicBezTo>
                        <a:pt x="1866" y="2767"/>
                        <a:pt x="1991" y="2831"/>
                        <a:pt x="2049" y="2962"/>
                      </a:cubicBezTo>
                      <a:lnTo>
                        <a:pt x="2553" y="3938"/>
                      </a:lnTo>
                      <a:cubicBezTo>
                        <a:pt x="2584" y="4064"/>
                        <a:pt x="2742" y="4127"/>
                        <a:pt x="2868" y="4127"/>
                      </a:cubicBezTo>
                      <a:lnTo>
                        <a:pt x="3813" y="4127"/>
                      </a:lnTo>
                      <a:cubicBezTo>
                        <a:pt x="4002" y="4127"/>
                        <a:pt x="4159" y="4285"/>
                        <a:pt x="4159" y="4474"/>
                      </a:cubicBezTo>
                      <a:cubicBezTo>
                        <a:pt x="4159" y="4695"/>
                        <a:pt x="4002" y="4852"/>
                        <a:pt x="3813" y="4852"/>
                      </a:cubicBezTo>
                      <a:lnTo>
                        <a:pt x="2427" y="4852"/>
                      </a:lnTo>
                      <a:cubicBezTo>
                        <a:pt x="2301" y="4852"/>
                        <a:pt x="2175" y="4758"/>
                        <a:pt x="2112" y="4631"/>
                      </a:cubicBezTo>
                      <a:cubicBezTo>
                        <a:pt x="2042" y="4515"/>
                        <a:pt x="1919" y="4450"/>
                        <a:pt x="1784" y="4450"/>
                      </a:cubicBezTo>
                      <a:cubicBezTo>
                        <a:pt x="1737" y="4450"/>
                        <a:pt x="1688" y="4458"/>
                        <a:pt x="1639" y="4474"/>
                      </a:cubicBezTo>
                      <a:cubicBezTo>
                        <a:pt x="1482" y="4568"/>
                        <a:pt x="1387" y="4758"/>
                        <a:pt x="1482" y="4947"/>
                      </a:cubicBezTo>
                      <a:cubicBezTo>
                        <a:pt x="1671" y="5325"/>
                        <a:pt x="2017" y="5545"/>
                        <a:pt x="2427" y="5545"/>
                      </a:cubicBezTo>
                      <a:lnTo>
                        <a:pt x="3813" y="5545"/>
                      </a:lnTo>
                      <a:cubicBezTo>
                        <a:pt x="3970" y="5545"/>
                        <a:pt x="4128" y="5671"/>
                        <a:pt x="4159" y="5829"/>
                      </a:cubicBezTo>
                      <a:lnTo>
                        <a:pt x="4853" y="8570"/>
                      </a:lnTo>
                      <a:cubicBezTo>
                        <a:pt x="4916" y="8790"/>
                        <a:pt x="4790" y="8979"/>
                        <a:pt x="4632" y="9011"/>
                      </a:cubicBezTo>
                      <a:cubicBezTo>
                        <a:pt x="4608" y="9015"/>
                        <a:pt x="4584" y="9017"/>
                        <a:pt x="4560" y="9017"/>
                      </a:cubicBezTo>
                      <a:cubicBezTo>
                        <a:pt x="4403" y="9017"/>
                        <a:pt x="4273" y="8927"/>
                        <a:pt x="4191" y="8790"/>
                      </a:cubicBezTo>
                      <a:lnTo>
                        <a:pt x="3655" y="6522"/>
                      </a:lnTo>
                      <a:cubicBezTo>
                        <a:pt x="3592" y="6364"/>
                        <a:pt x="3498" y="6270"/>
                        <a:pt x="3277" y="6270"/>
                      </a:cubicBezTo>
                      <a:lnTo>
                        <a:pt x="1040" y="6270"/>
                      </a:lnTo>
                      <a:cubicBezTo>
                        <a:pt x="914" y="6270"/>
                        <a:pt x="851" y="6207"/>
                        <a:pt x="757" y="6144"/>
                      </a:cubicBezTo>
                      <a:cubicBezTo>
                        <a:pt x="694" y="5986"/>
                        <a:pt x="694" y="5892"/>
                        <a:pt x="694" y="5797"/>
                      </a:cubicBezTo>
                      <a:lnTo>
                        <a:pt x="1419" y="3025"/>
                      </a:lnTo>
                      <a:cubicBezTo>
                        <a:pt x="1453" y="2855"/>
                        <a:pt x="1597" y="2767"/>
                        <a:pt x="1742" y="2767"/>
                      </a:cubicBezTo>
                      <a:close/>
                      <a:moveTo>
                        <a:pt x="2143" y="0"/>
                      </a:moveTo>
                      <a:cubicBezTo>
                        <a:pt x="1419" y="0"/>
                        <a:pt x="788" y="630"/>
                        <a:pt x="788" y="1387"/>
                      </a:cubicBezTo>
                      <a:cubicBezTo>
                        <a:pt x="788" y="1733"/>
                        <a:pt x="946" y="2080"/>
                        <a:pt x="1135" y="2332"/>
                      </a:cubicBezTo>
                      <a:cubicBezTo>
                        <a:pt x="977" y="2426"/>
                        <a:pt x="851" y="2647"/>
                        <a:pt x="788" y="2867"/>
                      </a:cubicBezTo>
                      <a:lnTo>
                        <a:pt x="64" y="5640"/>
                      </a:lnTo>
                      <a:cubicBezTo>
                        <a:pt x="1" y="5955"/>
                        <a:pt x="64" y="6270"/>
                        <a:pt x="253" y="6522"/>
                      </a:cubicBezTo>
                      <a:cubicBezTo>
                        <a:pt x="347" y="6648"/>
                        <a:pt x="473" y="6774"/>
                        <a:pt x="631" y="6805"/>
                      </a:cubicBezTo>
                      <a:lnTo>
                        <a:pt x="32" y="9263"/>
                      </a:lnTo>
                      <a:cubicBezTo>
                        <a:pt x="1" y="9452"/>
                        <a:pt x="95" y="9609"/>
                        <a:pt x="253" y="9672"/>
                      </a:cubicBezTo>
                      <a:cubicBezTo>
                        <a:pt x="281" y="9676"/>
                        <a:pt x="309" y="9678"/>
                        <a:pt x="335" y="9678"/>
                      </a:cubicBezTo>
                      <a:cubicBezTo>
                        <a:pt x="513" y="9678"/>
                        <a:pt x="639" y="9589"/>
                        <a:pt x="694" y="9452"/>
                      </a:cubicBezTo>
                      <a:lnTo>
                        <a:pt x="977" y="8318"/>
                      </a:lnTo>
                      <a:lnTo>
                        <a:pt x="3372" y="8318"/>
                      </a:lnTo>
                      <a:lnTo>
                        <a:pt x="3529" y="8885"/>
                      </a:lnTo>
                      <a:cubicBezTo>
                        <a:pt x="3661" y="9359"/>
                        <a:pt x="4079" y="9679"/>
                        <a:pt x="4526" y="9679"/>
                      </a:cubicBezTo>
                      <a:cubicBezTo>
                        <a:pt x="4613" y="9679"/>
                        <a:pt x="4702" y="9667"/>
                        <a:pt x="4790" y="9641"/>
                      </a:cubicBezTo>
                      <a:cubicBezTo>
                        <a:pt x="5357" y="9483"/>
                        <a:pt x="5703" y="8916"/>
                        <a:pt x="5546" y="8381"/>
                      </a:cubicBezTo>
                      <a:lnTo>
                        <a:pt x="4821" y="5640"/>
                      </a:lnTo>
                      <a:cubicBezTo>
                        <a:pt x="4790" y="5482"/>
                        <a:pt x="4727" y="5325"/>
                        <a:pt x="4601" y="5199"/>
                      </a:cubicBezTo>
                      <a:cubicBezTo>
                        <a:pt x="4758" y="5010"/>
                        <a:pt x="4884" y="4758"/>
                        <a:pt x="4884" y="4474"/>
                      </a:cubicBezTo>
                      <a:cubicBezTo>
                        <a:pt x="4884" y="3907"/>
                        <a:pt x="4412" y="3466"/>
                        <a:pt x="3844" y="3466"/>
                      </a:cubicBezTo>
                      <a:lnTo>
                        <a:pt x="3088" y="3466"/>
                      </a:lnTo>
                      <a:lnTo>
                        <a:pt x="2710" y="2647"/>
                      </a:lnTo>
                      <a:cubicBezTo>
                        <a:pt x="3183" y="2395"/>
                        <a:pt x="3529" y="1922"/>
                        <a:pt x="3529" y="1387"/>
                      </a:cubicBezTo>
                      <a:cubicBezTo>
                        <a:pt x="3529" y="630"/>
                        <a:pt x="2899" y="0"/>
                        <a:pt x="21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28" name="Google Shape;9154;p73">
                  <a:extLst>
                    <a:ext uri="{FF2B5EF4-FFF2-40B4-BE49-F238E27FC236}">
                      <a16:creationId xmlns:a16="http://schemas.microsoft.com/office/drawing/2014/main" id="{99EC79BC-A273-F927-1147-7EB9EE9A04D2}"/>
                    </a:ext>
                  </a:extLst>
                </p:cNvPr>
                <p:cNvSpPr/>
                <p:nvPr/>
              </p:nvSpPr>
              <p:spPr>
                <a:xfrm>
                  <a:off x="839850" y="2371925"/>
                  <a:ext cx="143375" cy="242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35" h="9705" extrusionOk="0">
                      <a:moveTo>
                        <a:pt x="3624" y="662"/>
                      </a:moveTo>
                      <a:cubicBezTo>
                        <a:pt x="4002" y="662"/>
                        <a:pt x="4317" y="977"/>
                        <a:pt x="4317" y="1355"/>
                      </a:cubicBezTo>
                      <a:cubicBezTo>
                        <a:pt x="4317" y="1765"/>
                        <a:pt x="4002" y="2080"/>
                        <a:pt x="3624" y="2080"/>
                      </a:cubicBezTo>
                      <a:cubicBezTo>
                        <a:pt x="3214" y="2080"/>
                        <a:pt x="2899" y="1765"/>
                        <a:pt x="2899" y="1355"/>
                      </a:cubicBezTo>
                      <a:cubicBezTo>
                        <a:pt x="2899" y="977"/>
                        <a:pt x="3214" y="662"/>
                        <a:pt x="3624" y="662"/>
                      </a:cubicBezTo>
                      <a:close/>
                      <a:moveTo>
                        <a:pt x="4317" y="6900"/>
                      </a:moveTo>
                      <a:lnTo>
                        <a:pt x="4474" y="7593"/>
                      </a:lnTo>
                      <a:lnTo>
                        <a:pt x="2490" y="7593"/>
                      </a:lnTo>
                      <a:lnTo>
                        <a:pt x="2647" y="6900"/>
                      </a:lnTo>
                      <a:close/>
                      <a:moveTo>
                        <a:pt x="3962" y="2731"/>
                      </a:moveTo>
                      <a:cubicBezTo>
                        <a:pt x="4108" y="2731"/>
                        <a:pt x="4250" y="2818"/>
                        <a:pt x="4285" y="2993"/>
                      </a:cubicBezTo>
                      <a:lnTo>
                        <a:pt x="4979" y="5734"/>
                      </a:lnTo>
                      <a:cubicBezTo>
                        <a:pt x="5010" y="6018"/>
                        <a:pt x="4853" y="6207"/>
                        <a:pt x="4632" y="6207"/>
                      </a:cubicBezTo>
                      <a:lnTo>
                        <a:pt x="2395" y="6207"/>
                      </a:lnTo>
                      <a:cubicBezTo>
                        <a:pt x="2238" y="6207"/>
                        <a:pt x="2080" y="6333"/>
                        <a:pt x="2049" y="6490"/>
                      </a:cubicBezTo>
                      <a:lnTo>
                        <a:pt x="1482" y="8727"/>
                      </a:lnTo>
                      <a:cubicBezTo>
                        <a:pt x="1456" y="8883"/>
                        <a:pt x="1323" y="8996"/>
                        <a:pt x="1154" y="8996"/>
                      </a:cubicBezTo>
                      <a:cubicBezTo>
                        <a:pt x="1118" y="8996"/>
                        <a:pt x="1080" y="8990"/>
                        <a:pt x="1040" y="8979"/>
                      </a:cubicBezTo>
                      <a:cubicBezTo>
                        <a:pt x="851" y="8916"/>
                        <a:pt x="725" y="8727"/>
                        <a:pt x="820" y="8538"/>
                      </a:cubicBezTo>
                      <a:lnTo>
                        <a:pt x="1513" y="5766"/>
                      </a:lnTo>
                      <a:cubicBezTo>
                        <a:pt x="1576" y="5608"/>
                        <a:pt x="1671" y="5514"/>
                        <a:pt x="1891" y="5514"/>
                      </a:cubicBezTo>
                      <a:lnTo>
                        <a:pt x="3246" y="5514"/>
                      </a:lnTo>
                      <a:cubicBezTo>
                        <a:pt x="3655" y="5514"/>
                        <a:pt x="4002" y="5262"/>
                        <a:pt x="4222" y="4915"/>
                      </a:cubicBezTo>
                      <a:cubicBezTo>
                        <a:pt x="4285" y="4758"/>
                        <a:pt x="4222" y="4537"/>
                        <a:pt x="4033" y="4442"/>
                      </a:cubicBezTo>
                      <a:cubicBezTo>
                        <a:pt x="3993" y="4426"/>
                        <a:pt x="3948" y="4418"/>
                        <a:pt x="3902" y="4418"/>
                      </a:cubicBezTo>
                      <a:cubicBezTo>
                        <a:pt x="3770" y="4418"/>
                        <a:pt x="3631" y="4483"/>
                        <a:pt x="3561" y="4600"/>
                      </a:cubicBezTo>
                      <a:cubicBezTo>
                        <a:pt x="3529" y="4726"/>
                        <a:pt x="3372" y="4789"/>
                        <a:pt x="3246" y="4789"/>
                      </a:cubicBezTo>
                      <a:lnTo>
                        <a:pt x="1891" y="4789"/>
                      </a:lnTo>
                      <a:cubicBezTo>
                        <a:pt x="1671" y="4789"/>
                        <a:pt x="1513" y="4631"/>
                        <a:pt x="1513" y="4442"/>
                      </a:cubicBezTo>
                      <a:cubicBezTo>
                        <a:pt x="1513" y="4253"/>
                        <a:pt x="1671" y="4096"/>
                        <a:pt x="1891" y="4096"/>
                      </a:cubicBezTo>
                      <a:lnTo>
                        <a:pt x="2836" y="4096"/>
                      </a:lnTo>
                      <a:cubicBezTo>
                        <a:pt x="2931" y="4096"/>
                        <a:pt x="3057" y="4001"/>
                        <a:pt x="3151" y="3907"/>
                      </a:cubicBezTo>
                      <a:cubicBezTo>
                        <a:pt x="3151" y="3844"/>
                        <a:pt x="3655" y="2899"/>
                        <a:pt x="3655" y="2899"/>
                      </a:cubicBezTo>
                      <a:cubicBezTo>
                        <a:pt x="3725" y="2787"/>
                        <a:pt x="3845" y="2731"/>
                        <a:pt x="3962" y="2731"/>
                      </a:cubicBezTo>
                      <a:close/>
                      <a:moveTo>
                        <a:pt x="3529" y="0"/>
                      </a:moveTo>
                      <a:cubicBezTo>
                        <a:pt x="2805" y="0"/>
                        <a:pt x="2175" y="630"/>
                        <a:pt x="2175" y="1355"/>
                      </a:cubicBezTo>
                      <a:cubicBezTo>
                        <a:pt x="2175" y="1922"/>
                        <a:pt x="2490" y="2395"/>
                        <a:pt x="2994" y="2615"/>
                      </a:cubicBezTo>
                      <a:lnTo>
                        <a:pt x="2584" y="3466"/>
                      </a:lnTo>
                      <a:lnTo>
                        <a:pt x="1860" y="3466"/>
                      </a:lnTo>
                      <a:cubicBezTo>
                        <a:pt x="1261" y="3466"/>
                        <a:pt x="820" y="3938"/>
                        <a:pt x="820" y="4474"/>
                      </a:cubicBezTo>
                      <a:cubicBezTo>
                        <a:pt x="820" y="4758"/>
                        <a:pt x="946" y="4978"/>
                        <a:pt x="1103" y="5199"/>
                      </a:cubicBezTo>
                      <a:cubicBezTo>
                        <a:pt x="977" y="5325"/>
                        <a:pt x="914" y="5451"/>
                        <a:pt x="851" y="5608"/>
                      </a:cubicBezTo>
                      <a:lnTo>
                        <a:pt x="158" y="8381"/>
                      </a:lnTo>
                      <a:cubicBezTo>
                        <a:pt x="1" y="8916"/>
                        <a:pt x="347" y="9483"/>
                        <a:pt x="914" y="9641"/>
                      </a:cubicBezTo>
                      <a:cubicBezTo>
                        <a:pt x="1002" y="9667"/>
                        <a:pt x="1091" y="9679"/>
                        <a:pt x="1178" y="9679"/>
                      </a:cubicBezTo>
                      <a:cubicBezTo>
                        <a:pt x="1624" y="9679"/>
                        <a:pt x="2038" y="9359"/>
                        <a:pt x="2143" y="8885"/>
                      </a:cubicBezTo>
                      <a:lnTo>
                        <a:pt x="2332" y="8286"/>
                      </a:lnTo>
                      <a:lnTo>
                        <a:pt x="4695" y="8286"/>
                      </a:lnTo>
                      <a:lnTo>
                        <a:pt x="4947" y="9452"/>
                      </a:lnTo>
                      <a:cubicBezTo>
                        <a:pt x="4995" y="9597"/>
                        <a:pt x="5118" y="9704"/>
                        <a:pt x="5257" y="9704"/>
                      </a:cubicBezTo>
                      <a:cubicBezTo>
                        <a:pt x="5300" y="9704"/>
                        <a:pt x="5344" y="9694"/>
                        <a:pt x="5388" y="9672"/>
                      </a:cubicBezTo>
                      <a:cubicBezTo>
                        <a:pt x="5577" y="9641"/>
                        <a:pt x="5703" y="9452"/>
                        <a:pt x="5609" y="9231"/>
                      </a:cubicBezTo>
                      <a:lnTo>
                        <a:pt x="5042" y="6805"/>
                      </a:lnTo>
                      <a:cubicBezTo>
                        <a:pt x="5514" y="6616"/>
                        <a:pt x="5735" y="6144"/>
                        <a:pt x="5640" y="5640"/>
                      </a:cubicBezTo>
                      <a:lnTo>
                        <a:pt x="4916" y="2867"/>
                      </a:lnTo>
                      <a:cubicBezTo>
                        <a:pt x="4884" y="2647"/>
                        <a:pt x="4758" y="2489"/>
                        <a:pt x="4569" y="2332"/>
                      </a:cubicBezTo>
                      <a:cubicBezTo>
                        <a:pt x="4790" y="2080"/>
                        <a:pt x="4916" y="1733"/>
                        <a:pt x="4916" y="1355"/>
                      </a:cubicBezTo>
                      <a:cubicBezTo>
                        <a:pt x="4916" y="630"/>
                        <a:pt x="4285" y="0"/>
                        <a:pt x="352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29" name="Google Shape;9155;p73">
                  <a:extLst>
                    <a:ext uri="{FF2B5EF4-FFF2-40B4-BE49-F238E27FC236}">
                      <a16:creationId xmlns:a16="http://schemas.microsoft.com/office/drawing/2014/main" id="{A481F08F-CBBE-2F0B-8722-AF2111AD10A4}"/>
                    </a:ext>
                  </a:extLst>
                </p:cNvPr>
                <p:cNvSpPr/>
                <p:nvPr/>
              </p:nvSpPr>
              <p:spPr>
                <a:xfrm>
                  <a:off x="772900" y="2318350"/>
                  <a:ext cx="122125" cy="105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5" h="4203" extrusionOk="0">
                      <a:moveTo>
                        <a:pt x="3844" y="631"/>
                      </a:moveTo>
                      <a:cubicBezTo>
                        <a:pt x="4034" y="631"/>
                        <a:pt x="4223" y="789"/>
                        <a:pt x="4223" y="978"/>
                      </a:cubicBezTo>
                      <a:lnTo>
                        <a:pt x="4223" y="1734"/>
                      </a:lnTo>
                      <a:cubicBezTo>
                        <a:pt x="4223" y="1923"/>
                        <a:pt x="4034" y="2112"/>
                        <a:pt x="3844" y="2112"/>
                      </a:cubicBezTo>
                      <a:cubicBezTo>
                        <a:pt x="3655" y="2143"/>
                        <a:pt x="3498" y="2301"/>
                        <a:pt x="3498" y="2458"/>
                      </a:cubicBezTo>
                      <a:lnTo>
                        <a:pt x="3498" y="2994"/>
                      </a:lnTo>
                      <a:lnTo>
                        <a:pt x="2679" y="2206"/>
                      </a:lnTo>
                      <a:cubicBezTo>
                        <a:pt x="2584" y="2143"/>
                        <a:pt x="2521" y="2112"/>
                        <a:pt x="2427" y="2112"/>
                      </a:cubicBezTo>
                      <a:lnTo>
                        <a:pt x="1009" y="2112"/>
                      </a:lnTo>
                      <a:cubicBezTo>
                        <a:pt x="820" y="2112"/>
                        <a:pt x="662" y="1923"/>
                        <a:pt x="662" y="1734"/>
                      </a:cubicBezTo>
                      <a:lnTo>
                        <a:pt x="662" y="978"/>
                      </a:lnTo>
                      <a:cubicBezTo>
                        <a:pt x="662" y="789"/>
                        <a:pt x="820" y="631"/>
                        <a:pt x="1009" y="631"/>
                      </a:cubicBezTo>
                      <a:close/>
                      <a:moveTo>
                        <a:pt x="1009" y="1"/>
                      </a:moveTo>
                      <a:cubicBezTo>
                        <a:pt x="442" y="1"/>
                        <a:pt x="1" y="474"/>
                        <a:pt x="1" y="1041"/>
                      </a:cubicBezTo>
                      <a:lnTo>
                        <a:pt x="1" y="1765"/>
                      </a:lnTo>
                      <a:cubicBezTo>
                        <a:pt x="1" y="2364"/>
                        <a:pt x="473" y="2805"/>
                        <a:pt x="1009" y="2805"/>
                      </a:cubicBezTo>
                      <a:lnTo>
                        <a:pt x="2269" y="2805"/>
                      </a:lnTo>
                      <a:lnTo>
                        <a:pt x="3592" y="4097"/>
                      </a:lnTo>
                      <a:cubicBezTo>
                        <a:pt x="3663" y="4167"/>
                        <a:pt x="3770" y="4203"/>
                        <a:pt x="3872" y="4203"/>
                      </a:cubicBezTo>
                      <a:cubicBezTo>
                        <a:pt x="3906" y="4203"/>
                        <a:pt x="3939" y="4199"/>
                        <a:pt x="3970" y="4191"/>
                      </a:cubicBezTo>
                      <a:cubicBezTo>
                        <a:pt x="4097" y="4160"/>
                        <a:pt x="4160" y="4002"/>
                        <a:pt x="4160" y="3876"/>
                      </a:cubicBezTo>
                      <a:lnTo>
                        <a:pt x="4160" y="2773"/>
                      </a:lnTo>
                      <a:cubicBezTo>
                        <a:pt x="4569" y="2616"/>
                        <a:pt x="4884" y="2238"/>
                        <a:pt x="4884" y="1765"/>
                      </a:cubicBezTo>
                      <a:lnTo>
                        <a:pt x="4884" y="1041"/>
                      </a:lnTo>
                      <a:cubicBezTo>
                        <a:pt x="4884" y="442"/>
                        <a:pt x="4412" y="1"/>
                        <a:pt x="384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671" name="Google Shape;9156;p73">
                <a:extLst>
                  <a:ext uri="{FF2B5EF4-FFF2-40B4-BE49-F238E27FC236}">
                    <a16:creationId xmlns:a16="http://schemas.microsoft.com/office/drawing/2014/main" id="{5F11252F-8BD4-926D-0585-A932B4A66C7D}"/>
                  </a:ext>
                </a:extLst>
              </p:cNvPr>
              <p:cNvSpPr/>
              <p:nvPr/>
            </p:nvSpPr>
            <p:spPr>
              <a:xfrm>
                <a:off x="767248" y="2924655"/>
                <a:ext cx="499261" cy="500571"/>
              </a:xfrm>
              <a:custGeom>
                <a:avLst/>
                <a:gdLst/>
                <a:ahLst/>
                <a:cxnLst/>
                <a:rect l="l" t="t" r="r" b="b"/>
                <a:pathLst>
                  <a:path w="11815" h="11846" extrusionOk="0">
                    <a:moveTo>
                      <a:pt x="5829" y="693"/>
                    </a:moveTo>
                    <a:cubicBezTo>
                      <a:pt x="6238" y="693"/>
                      <a:pt x="6553" y="1008"/>
                      <a:pt x="6553" y="1418"/>
                    </a:cubicBezTo>
                    <a:cubicBezTo>
                      <a:pt x="6553" y="1796"/>
                      <a:pt x="6238" y="2111"/>
                      <a:pt x="5829" y="2111"/>
                    </a:cubicBezTo>
                    <a:cubicBezTo>
                      <a:pt x="5451" y="2111"/>
                      <a:pt x="5136" y="1796"/>
                      <a:pt x="5136" y="1418"/>
                    </a:cubicBezTo>
                    <a:cubicBezTo>
                      <a:pt x="5136" y="1008"/>
                      <a:pt x="5482" y="693"/>
                      <a:pt x="5829" y="693"/>
                    </a:cubicBezTo>
                    <a:close/>
                    <a:moveTo>
                      <a:pt x="5829" y="2773"/>
                    </a:moveTo>
                    <a:cubicBezTo>
                      <a:pt x="6774" y="2773"/>
                      <a:pt x="7562" y="3560"/>
                      <a:pt x="7562" y="4568"/>
                    </a:cubicBezTo>
                    <a:lnTo>
                      <a:pt x="7562" y="4915"/>
                    </a:lnTo>
                    <a:lnTo>
                      <a:pt x="4096" y="4915"/>
                    </a:lnTo>
                    <a:lnTo>
                      <a:pt x="4096" y="4568"/>
                    </a:lnTo>
                    <a:cubicBezTo>
                      <a:pt x="4096" y="3560"/>
                      <a:pt x="4884" y="2773"/>
                      <a:pt x="5829" y="2773"/>
                    </a:cubicBezTo>
                    <a:close/>
                    <a:moveTo>
                      <a:pt x="2363" y="6963"/>
                    </a:moveTo>
                    <a:cubicBezTo>
                      <a:pt x="2773" y="6963"/>
                      <a:pt x="3088" y="7278"/>
                      <a:pt x="3088" y="7656"/>
                    </a:cubicBezTo>
                    <a:cubicBezTo>
                      <a:pt x="3088" y="8065"/>
                      <a:pt x="2773" y="8380"/>
                      <a:pt x="2363" y="8380"/>
                    </a:cubicBezTo>
                    <a:cubicBezTo>
                      <a:pt x="1985" y="8380"/>
                      <a:pt x="1670" y="8065"/>
                      <a:pt x="1670" y="7656"/>
                    </a:cubicBezTo>
                    <a:cubicBezTo>
                      <a:pt x="1670" y="7278"/>
                      <a:pt x="1985" y="6963"/>
                      <a:pt x="2363" y="6963"/>
                    </a:cubicBezTo>
                    <a:close/>
                    <a:moveTo>
                      <a:pt x="9357" y="6963"/>
                    </a:moveTo>
                    <a:cubicBezTo>
                      <a:pt x="9735" y="6963"/>
                      <a:pt x="10050" y="7278"/>
                      <a:pt x="10050" y="7656"/>
                    </a:cubicBezTo>
                    <a:cubicBezTo>
                      <a:pt x="10050" y="8065"/>
                      <a:pt x="9735" y="8380"/>
                      <a:pt x="9357" y="8380"/>
                    </a:cubicBezTo>
                    <a:cubicBezTo>
                      <a:pt x="8948" y="8380"/>
                      <a:pt x="8633" y="8065"/>
                      <a:pt x="8633" y="7656"/>
                    </a:cubicBezTo>
                    <a:cubicBezTo>
                      <a:pt x="8633" y="7278"/>
                      <a:pt x="8948" y="6963"/>
                      <a:pt x="9357" y="6963"/>
                    </a:cubicBezTo>
                    <a:close/>
                    <a:moveTo>
                      <a:pt x="2363" y="9042"/>
                    </a:moveTo>
                    <a:cubicBezTo>
                      <a:pt x="3308" y="9042"/>
                      <a:pt x="4096" y="9830"/>
                      <a:pt x="4096" y="10806"/>
                    </a:cubicBezTo>
                    <a:lnTo>
                      <a:pt x="4096" y="11184"/>
                    </a:lnTo>
                    <a:lnTo>
                      <a:pt x="630" y="11184"/>
                    </a:lnTo>
                    <a:lnTo>
                      <a:pt x="630" y="10806"/>
                    </a:lnTo>
                    <a:cubicBezTo>
                      <a:pt x="630" y="9830"/>
                      <a:pt x="1418" y="9042"/>
                      <a:pt x="2363" y="9042"/>
                    </a:cubicBezTo>
                    <a:close/>
                    <a:moveTo>
                      <a:pt x="9357" y="9042"/>
                    </a:moveTo>
                    <a:cubicBezTo>
                      <a:pt x="10302" y="9042"/>
                      <a:pt x="11090" y="9830"/>
                      <a:pt x="11090" y="10806"/>
                    </a:cubicBezTo>
                    <a:lnTo>
                      <a:pt x="11090" y="11184"/>
                    </a:lnTo>
                    <a:lnTo>
                      <a:pt x="7625" y="11184"/>
                    </a:lnTo>
                    <a:lnTo>
                      <a:pt x="7625" y="10806"/>
                    </a:lnTo>
                    <a:cubicBezTo>
                      <a:pt x="7625" y="9830"/>
                      <a:pt x="8412" y="9042"/>
                      <a:pt x="9357" y="9042"/>
                    </a:cubicBezTo>
                    <a:close/>
                    <a:moveTo>
                      <a:pt x="5892" y="0"/>
                    </a:moveTo>
                    <a:cubicBezTo>
                      <a:pt x="5136" y="0"/>
                      <a:pt x="4506" y="630"/>
                      <a:pt x="4506" y="1355"/>
                    </a:cubicBezTo>
                    <a:cubicBezTo>
                      <a:pt x="4506" y="1733"/>
                      <a:pt x="4632" y="2016"/>
                      <a:pt x="4852" y="2300"/>
                    </a:cubicBezTo>
                    <a:cubicBezTo>
                      <a:pt x="4033" y="2710"/>
                      <a:pt x="3466" y="3529"/>
                      <a:pt x="3466" y="4505"/>
                    </a:cubicBezTo>
                    <a:lnTo>
                      <a:pt x="3466" y="5230"/>
                    </a:lnTo>
                    <a:cubicBezTo>
                      <a:pt x="3466" y="5419"/>
                      <a:pt x="3623" y="5577"/>
                      <a:pt x="3844" y="5577"/>
                    </a:cubicBezTo>
                    <a:lnTo>
                      <a:pt x="5577" y="5577"/>
                    </a:lnTo>
                    <a:lnTo>
                      <a:pt x="5577" y="7152"/>
                    </a:lnTo>
                    <a:lnTo>
                      <a:pt x="3875" y="8822"/>
                    </a:lnTo>
                    <a:cubicBezTo>
                      <a:pt x="3749" y="8696"/>
                      <a:pt x="3592" y="8601"/>
                      <a:pt x="3434" y="8569"/>
                    </a:cubicBezTo>
                    <a:cubicBezTo>
                      <a:pt x="3686" y="8349"/>
                      <a:pt x="3781" y="8034"/>
                      <a:pt x="3781" y="7624"/>
                    </a:cubicBezTo>
                    <a:cubicBezTo>
                      <a:pt x="3781" y="6868"/>
                      <a:pt x="3151" y="6238"/>
                      <a:pt x="2426" y="6238"/>
                    </a:cubicBezTo>
                    <a:cubicBezTo>
                      <a:pt x="1670" y="6238"/>
                      <a:pt x="1040" y="6868"/>
                      <a:pt x="1040" y="7624"/>
                    </a:cubicBezTo>
                    <a:cubicBezTo>
                      <a:pt x="1040" y="7971"/>
                      <a:pt x="1166" y="8286"/>
                      <a:pt x="1387" y="8569"/>
                    </a:cubicBezTo>
                    <a:cubicBezTo>
                      <a:pt x="567" y="8979"/>
                      <a:pt x="0" y="9798"/>
                      <a:pt x="0" y="10775"/>
                    </a:cubicBezTo>
                    <a:lnTo>
                      <a:pt x="0" y="11499"/>
                    </a:lnTo>
                    <a:cubicBezTo>
                      <a:pt x="0" y="11688"/>
                      <a:pt x="158" y="11846"/>
                      <a:pt x="378" y="11846"/>
                    </a:cubicBezTo>
                    <a:lnTo>
                      <a:pt x="4474" y="11846"/>
                    </a:lnTo>
                    <a:cubicBezTo>
                      <a:pt x="4663" y="11846"/>
                      <a:pt x="4821" y="11688"/>
                      <a:pt x="4821" y="11499"/>
                    </a:cubicBezTo>
                    <a:lnTo>
                      <a:pt x="4821" y="10775"/>
                    </a:lnTo>
                    <a:cubicBezTo>
                      <a:pt x="4821" y="10239"/>
                      <a:pt x="4632" y="9704"/>
                      <a:pt x="4348" y="9326"/>
                    </a:cubicBezTo>
                    <a:lnTo>
                      <a:pt x="5860" y="7782"/>
                    </a:lnTo>
                    <a:lnTo>
                      <a:pt x="7404" y="9326"/>
                    </a:lnTo>
                    <a:cubicBezTo>
                      <a:pt x="7089" y="9704"/>
                      <a:pt x="6931" y="10239"/>
                      <a:pt x="6931" y="10775"/>
                    </a:cubicBezTo>
                    <a:lnTo>
                      <a:pt x="6931" y="11499"/>
                    </a:lnTo>
                    <a:cubicBezTo>
                      <a:pt x="6931" y="11688"/>
                      <a:pt x="7089" y="11846"/>
                      <a:pt x="7309" y="11846"/>
                    </a:cubicBezTo>
                    <a:lnTo>
                      <a:pt x="11468" y="11846"/>
                    </a:lnTo>
                    <a:cubicBezTo>
                      <a:pt x="11657" y="11846"/>
                      <a:pt x="11815" y="11688"/>
                      <a:pt x="11815" y="11499"/>
                    </a:cubicBezTo>
                    <a:lnTo>
                      <a:pt x="11815" y="10775"/>
                    </a:lnTo>
                    <a:cubicBezTo>
                      <a:pt x="11783" y="9830"/>
                      <a:pt x="11185" y="8979"/>
                      <a:pt x="10365" y="8569"/>
                    </a:cubicBezTo>
                    <a:cubicBezTo>
                      <a:pt x="10586" y="8349"/>
                      <a:pt x="10712" y="8034"/>
                      <a:pt x="10712" y="7624"/>
                    </a:cubicBezTo>
                    <a:cubicBezTo>
                      <a:pt x="10712" y="6868"/>
                      <a:pt x="10082" y="6238"/>
                      <a:pt x="9357" y="6238"/>
                    </a:cubicBezTo>
                    <a:cubicBezTo>
                      <a:pt x="8601" y="6238"/>
                      <a:pt x="7971" y="6868"/>
                      <a:pt x="7971" y="7624"/>
                    </a:cubicBezTo>
                    <a:cubicBezTo>
                      <a:pt x="7971" y="7971"/>
                      <a:pt x="8097" y="8286"/>
                      <a:pt x="8318" y="8569"/>
                    </a:cubicBezTo>
                    <a:cubicBezTo>
                      <a:pt x="8160" y="8664"/>
                      <a:pt x="8034" y="8727"/>
                      <a:pt x="7877" y="8822"/>
                    </a:cubicBezTo>
                    <a:lnTo>
                      <a:pt x="6207" y="7152"/>
                    </a:lnTo>
                    <a:lnTo>
                      <a:pt x="6207" y="5577"/>
                    </a:lnTo>
                    <a:lnTo>
                      <a:pt x="7940" y="5577"/>
                    </a:lnTo>
                    <a:cubicBezTo>
                      <a:pt x="8129" y="5577"/>
                      <a:pt x="8286" y="5419"/>
                      <a:pt x="8286" y="5230"/>
                    </a:cubicBezTo>
                    <a:lnTo>
                      <a:pt x="8286" y="4505"/>
                    </a:lnTo>
                    <a:cubicBezTo>
                      <a:pt x="8286" y="3529"/>
                      <a:pt x="7688" y="2710"/>
                      <a:pt x="6900" y="2300"/>
                    </a:cubicBezTo>
                    <a:cubicBezTo>
                      <a:pt x="7152" y="2080"/>
                      <a:pt x="7246" y="1764"/>
                      <a:pt x="7246" y="1355"/>
                    </a:cubicBezTo>
                    <a:cubicBezTo>
                      <a:pt x="7246" y="630"/>
                      <a:pt x="6616" y="0"/>
                      <a:pt x="589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672" name="Google Shape;9157;p73">
                <a:extLst>
                  <a:ext uri="{FF2B5EF4-FFF2-40B4-BE49-F238E27FC236}">
                    <a16:creationId xmlns:a16="http://schemas.microsoft.com/office/drawing/2014/main" id="{363F3E0D-5C97-F223-E256-2E3FB6F70ECE}"/>
                  </a:ext>
                </a:extLst>
              </p:cNvPr>
              <p:cNvGrpSpPr/>
              <p:nvPr/>
            </p:nvGrpSpPr>
            <p:grpSpPr>
              <a:xfrm>
                <a:off x="3957191" y="1688870"/>
                <a:ext cx="443398" cy="498627"/>
                <a:chOff x="2523000" y="1954875"/>
                <a:chExt cx="262325" cy="295000"/>
              </a:xfrm>
              <a:grpFill/>
            </p:grpSpPr>
            <p:sp>
              <p:nvSpPr>
                <p:cNvPr id="17825" name="Google Shape;9158;p73">
                  <a:extLst>
                    <a:ext uri="{FF2B5EF4-FFF2-40B4-BE49-F238E27FC236}">
                      <a16:creationId xmlns:a16="http://schemas.microsoft.com/office/drawing/2014/main" id="{58E6720D-2442-CD14-5A3C-60A1FEDBD4BA}"/>
                    </a:ext>
                  </a:extLst>
                </p:cNvPr>
                <p:cNvSpPr/>
                <p:nvPr/>
              </p:nvSpPr>
              <p:spPr>
                <a:xfrm>
                  <a:off x="2523000" y="1954875"/>
                  <a:ext cx="262325" cy="295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93" h="11800" extrusionOk="0">
                      <a:moveTo>
                        <a:pt x="5294" y="709"/>
                      </a:moveTo>
                      <a:cubicBezTo>
                        <a:pt x="6350" y="1316"/>
                        <a:pt x="7422" y="1602"/>
                        <a:pt x="8487" y="1602"/>
                      </a:cubicBezTo>
                      <a:cubicBezTo>
                        <a:pt x="8915" y="1602"/>
                        <a:pt x="9343" y="1556"/>
                        <a:pt x="9767" y="1465"/>
                      </a:cubicBezTo>
                      <a:lnTo>
                        <a:pt x="9767" y="5026"/>
                      </a:lnTo>
                      <a:cubicBezTo>
                        <a:pt x="9767" y="7798"/>
                        <a:pt x="7940" y="10287"/>
                        <a:pt x="5294" y="11137"/>
                      </a:cubicBezTo>
                      <a:cubicBezTo>
                        <a:pt x="2647" y="10350"/>
                        <a:pt x="789" y="7798"/>
                        <a:pt x="789" y="5026"/>
                      </a:cubicBezTo>
                      <a:lnTo>
                        <a:pt x="789" y="1465"/>
                      </a:lnTo>
                      <a:cubicBezTo>
                        <a:pt x="1222" y="1556"/>
                        <a:pt x="1654" y="1602"/>
                        <a:pt x="2084" y="1602"/>
                      </a:cubicBezTo>
                      <a:cubicBezTo>
                        <a:pt x="3153" y="1602"/>
                        <a:pt x="4215" y="1316"/>
                        <a:pt x="5294" y="709"/>
                      </a:cubicBezTo>
                      <a:close/>
                      <a:moveTo>
                        <a:pt x="5266" y="0"/>
                      </a:moveTo>
                      <a:cubicBezTo>
                        <a:pt x="5207" y="0"/>
                        <a:pt x="5152" y="16"/>
                        <a:pt x="5105" y="48"/>
                      </a:cubicBezTo>
                      <a:cubicBezTo>
                        <a:pt x="4065" y="646"/>
                        <a:pt x="3057" y="930"/>
                        <a:pt x="2017" y="930"/>
                      </a:cubicBezTo>
                      <a:cubicBezTo>
                        <a:pt x="1513" y="930"/>
                        <a:pt x="1009" y="835"/>
                        <a:pt x="473" y="678"/>
                      </a:cubicBezTo>
                      <a:cubicBezTo>
                        <a:pt x="440" y="669"/>
                        <a:pt x="408" y="665"/>
                        <a:pt x="378" y="665"/>
                      </a:cubicBezTo>
                      <a:cubicBezTo>
                        <a:pt x="297" y="665"/>
                        <a:pt x="228" y="695"/>
                        <a:pt x="158" y="741"/>
                      </a:cubicBezTo>
                      <a:cubicBezTo>
                        <a:pt x="95" y="804"/>
                        <a:pt x="1" y="898"/>
                        <a:pt x="1" y="993"/>
                      </a:cubicBezTo>
                      <a:lnTo>
                        <a:pt x="1" y="4994"/>
                      </a:lnTo>
                      <a:cubicBezTo>
                        <a:pt x="127" y="8176"/>
                        <a:pt x="2206" y="10917"/>
                        <a:pt x="5199" y="11799"/>
                      </a:cubicBezTo>
                      <a:lnTo>
                        <a:pt x="5357" y="11799"/>
                      </a:lnTo>
                      <a:cubicBezTo>
                        <a:pt x="8350" y="10917"/>
                        <a:pt x="10492" y="8176"/>
                        <a:pt x="10492" y="5026"/>
                      </a:cubicBezTo>
                      <a:lnTo>
                        <a:pt x="10492" y="1056"/>
                      </a:lnTo>
                      <a:cubicBezTo>
                        <a:pt x="10492" y="930"/>
                        <a:pt x="10429" y="835"/>
                        <a:pt x="10335" y="772"/>
                      </a:cubicBezTo>
                      <a:cubicBezTo>
                        <a:pt x="10282" y="720"/>
                        <a:pt x="10230" y="697"/>
                        <a:pt x="10173" y="697"/>
                      </a:cubicBezTo>
                      <a:cubicBezTo>
                        <a:pt x="10126" y="697"/>
                        <a:pt x="10076" y="713"/>
                        <a:pt x="10019" y="741"/>
                      </a:cubicBezTo>
                      <a:cubicBezTo>
                        <a:pt x="9509" y="876"/>
                        <a:pt x="9006" y="946"/>
                        <a:pt x="8504" y="946"/>
                      </a:cubicBezTo>
                      <a:cubicBezTo>
                        <a:pt x="7490" y="946"/>
                        <a:pt x="6485" y="659"/>
                        <a:pt x="5451" y="48"/>
                      </a:cubicBezTo>
                      <a:cubicBezTo>
                        <a:pt x="5388" y="16"/>
                        <a:pt x="5325" y="0"/>
                        <a:pt x="526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26" name="Google Shape;9159;p73">
                  <a:extLst>
                    <a:ext uri="{FF2B5EF4-FFF2-40B4-BE49-F238E27FC236}">
                      <a16:creationId xmlns:a16="http://schemas.microsoft.com/office/drawing/2014/main" id="{56B41E84-E4AC-AC4E-59E4-598515AB9BE8}"/>
                    </a:ext>
                  </a:extLst>
                </p:cNvPr>
                <p:cNvSpPr/>
                <p:nvPr/>
              </p:nvSpPr>
              <p:spPr>
                <a:xfrm>
                  <a:off x="2595475" y="2024575"/>
                  <a:ext cx="122100" cy="138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5546" extrusionOk="0">
                      <a:moveTo>
                        <a:pt x="2426" y="694"/>
                      </a:moveTo>
                      <a:cubicBezTo>
                        <a:pt x="2836" y="694"/>
                        <a:pt x="3151" y="1009"/>
                        <a:pt x="3151" y="1418"/>
                      </a:cubicBezTo>
                      <a:cubicBezTo>
                        <a:pt x="3151" y="1796"/>
                        <a:pt x="2836" y="2111"/>
                        <a:pt x="2426" y="2111"/>
                      </a:cubicBezTo>
                      <a:cubicBezTo>
                        <a:pt x="2048" y="2111"/>
                        <a:pt x="1733" y="1796"/>
                        <a:pt x="1733" y="1418"/>
                      </a:cubicBezTo>
                      <a:cubicBezTo>
                        <a:pt x="1733" y="1009"/>
                        <a:pt x="2048" y="694"/>
                        <a:pt x="2426" y="694"/>
                      </a:cubicBezTo>
                      <a:close/>
                      <a:moveTo>
                        <a:pt x="2426" y="2742"/>
                      </a:moveTo>
                      <a:cubicBezTo>
                        <a:pt x="3371" y="2742"/>
                        <a:pt x="4159" y="3529"/>
                        <a:pt x="4159" y="4474"/>
                      </a:cubicBezTo>
                      <a:lnTo>
                        <a:pt x="4159" y="4821"/>
                      </a:lnTo>
                      <a:lnTo>
                        <a:pt x="693" y="4821"/>
                      </a:lnTo>
                      <a:lnTo>
                        <a:pt x="693" y="4474"/>
                      </a:lnTo>
                      <a:cubicBezTo>
                        <a:pt x="693" y="3529"/>
                        <a:pt x="1481" y="2742"/>
                        <a:pt x="2426" y="2742"/>
                      </a:cubicBezTo>
                      <a:close/>
                      <a:moveTo>
                        <a:pt x="2458" y="1"/>
                      </a:moveTo>
                      <a:cubicBezTo>
                        <a:pt x="1733" y="1"/>
                        <a:pt x="1103" y="599"/>
                        <a:pt x="1103" y="1355"/>
                      </a:cubicBezTo>
                      <a:cubicBezTo>
                        <a:pt x="1103" y="1733"/>
                        <a:pt x="1198" y="2048"/>
                        <a:pt x="1450" y="2269"/>
                      </a:cubicBezTo>
                      <a:cubicBezTo>
                        <a:pt x="630" y="2647"/>
                        <a:pt x="63" y="3498"/>
                        <a:pt x="63" y="4474"/>
                      </a:cubicBezTo>
                      <a:lnTo>
                        <a:pt x="63" y="5199"/>
                      </a:lnTo>
                      <a:cubicBezTo>
                        <a:pt x="0" y="5388"/>
                        <a:pt x="158" y="5546"/>
                        <a:pt x="347" y="5546"/>
                      </a:cubicBezTo>
                      <a:lnTo>
                        <a:pt x="4506" y="5546"/>
                      </a:lnTo>
                      <a:cubicBezTo>
                        <a:pt x="4726" y="5546"/>
                        <a:pt x="4884" y="5388"/>
                        <a:pt x="4884" y="5199"/>
                      </a:cubicBezTo>
                      <a:lnTo>
                        <a:pt x="4884" y="4474"/>
                      </a:lnTo>
                      <a:cubicBezTo>
                        <a:pt x="4884" y="3498"/>
                        <a:pt x="4317" y="2647"/>
                        <a:pt x="3497" y="2269"/>
                      </a:cubicBezTo>
                      <a:cubicBezTo>
                        <a:pt x="3718" y="2048"/>
                        <a:pt x="3844" y="1702"/>
                        <a:pt x="3844" y="1355"/>
                      </a:cubicBezTo>
                      <a:cubicBezTo>
                        <a:pt x="3844" y="599"/>
                        <a:pt x="3214" y="1"/>
                        <a:pt x="245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673" name="Google Shape;9160;p73">
                <a:extLst>
                  <a:ext uri="{FF2B5EF4-FFF2-40B4-BE49-F238E27FC236}">
                    <a16:creationId xmlns:a16="http://schemas.microsoft.com/office/drawing/2014/main" id="{DDDEC3AB-4DD6-28DD-5E1B-2FBA6C86583C}"/>
                  </a:ext>
                </a:extLst>
              </p:cNvPr>
              <p:cNvGrpSpPr/>
              <p:nvPr/>
            </p:nvGrpSpPr>
            <p:grpSpPr>
              <a:xfrm>
                <a:off x="3927252" y="2281623"/>
                <a:ext cx="503276" cy="499303"/>
                <a:chOff x="2508825" y="2318350"/>
                <a:chExt cx="297750" cy="295400"/>
              </a:xfrm>
              <a:grpFill/>
            </p:grpSpPr>
            <p:sp>
              <p:nvSpPr>
                <p:cNvPr id="17823" name="Google Shape;9161;p73">
                  <a:extLst>
                    <a:ext uri="{FF2B5EF4-FFF2-40B4-BE49-F238E27FC236}">
                      <a16:creationId xmlns:a16="http://schemas.microsoft.com/office/drawing/2014/main" id="{50128753-877F-2990-CD62-366FD6C43D40}"/>
                    </a:ext>
                  </a:extLst>
                </p:cNvPr>
                <p:cNvSpPr/>
                <p:nvPr/>
              </p:nvSpPr>
              <p:spPr>
                <a:xfrm>
                  <a:off x="2508825" y="2318350"/>
                  <a:ext cx="297750" cy="29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11816" extrusionOk="0">
                      <a:moveTo>
                        <a:pt x="5892" y="694"/>
                      </a:moveTo>
                      <a:cubicBezTo>
                        <a:pt x="7625" y="694"/>
                        <a:pt x="9043" y="2112"/>
                        <a:pt x="9043" y="3845"/>
                      </a:cubicBezTo>
                      <a:cubicBezTo>
                        <a:pt x="9043" y="5483"/>
                        <a:pt x="7751" y="6838"/>
                        <a:pt x="6081" y="6932"/>
                      </a:cubicBezTo>
                      <a:cubicBezTo>
                        <a:pt x="6018" y="6932"/>
                        <a:pt x="5987" y="6901"/>
                        <a:pt x="5924" y="6869"/>
                      </a:cubicBezTo>
                      <a:lnTo>
                        <a:pt x="5766" y="6711"/>
                      </a:lnTo>
                      <a:cubicBezTo>
                        <a:pt x="5297" y="6298"/>
                        <a:pt x="4683" y="6101"/>
                        <a:pt x="4072" y="6101"/>
                      </a:cubicBezTo>
                      <a:cubicBezTo>
                        <a:pt x="3985" y="6101"/>
                        <a:pt x="3899" y="6105"/>
                        <a:pt x="3813" y="6113"/>
                      </a:cubicBezTo>
                      <a:cubicBezTo>
                        <a:pt x="3151" y="5577"/>
                        <a:pt x="2773" y="4727"/>
                        <a:pt x="2773" y="3845"/>
                      </a:cubicBezTo>
                      <a:cubicBezTo>
                        <a:pt x="2773" y="2112"/>
                        <a:pt x="4191" y="694"/>
                        <a:pt x="5892" y="694"/>
                      </a:cubicBezTo>
                      <a:close/>
                      <a:moveTo>
                        <a:pt x="4171" y="6822"/>
                      </a:moveTo>
                      <a:cubicBezTo>
                        <a:pt x="4577" y="6822"/>
                        <a:pt x="4979" y="6964"/>
                        <a:pt x="5294" y="7247"/>
                      </a:cubicBezTo>
                      <a:cubicBezTo>
                        <a:pt x="5420" y="7373"/>
                        <a:pt x="5735" y="7657"/>
                        <a:pt x="5892" y="7657"/>
                      </a:cubicBezTo>
                      <a:lnTo>
                        <a:pt x="7972" y="7657"/>
                      </a:lnTo>
                      <a:cubicBezTo>
                        <a:pt x="8192" y="7657"/>
                        <a:pt x="8350" y="7814"/>
                        <a:pt x="8350" y="8003"/>
                      </a:cubicBezTo>
                      <a:cubicBezTo>
                        <a:pt x="8350" y="8192"/>
                        <a:pt x="8192" y="8350"/>
                        <a:pt x="7972" y="8350"/>
                      </a:cubicBezTo>
                      <a:lnTo>
                        <a:pt x="5514" y="8350"/>
                      </a:lnTo>
                      <a:cubicBezTo>
                        <a:pt x="5294" y="8350"/>
                        <a:pt x="5136" y="8507"/>
                        <a:pt x="5136" y="8728"/>
                      </a:cubicBezTo>
                      <a:cubicBezTo>
                        <a:pt x="5136" y="8917"/>
                        <a:pt x="5294" y="9074"/>
                        <a:pt x="5514" y="9074"/>
                      </a:cubicBezTo>
                      <a:lnTo>
                        <a:pt x="8224" y="9074"/>
                      </a:lnTo>
                      <a:cubicBezTo>
                        <a:pt x="8507" y="9074"/>
                        <a:pt x="8759" y="8948"/>
                        <a:pt x="8980" y="8759"/>
                      </a:cubicBezTo>
                      <a:lnTo>
                        <a:pt x="10492" y="7090"/>
                      </a:lnTo>
                      <a:cubicBezTo>
                        <a:pt x="10568" y="7033"/>
                        <a:pt x="10666" y="6987"/>
                        <a:pt x="10766" y="6987"/>
                      </a:cubicBezTo>
                      <a:cubicBezTo>
                        <a:pt x="10833" y="6987"/>
                        <a:pt x="10902" y="7008"/>
                        <a:pt x="10965" y="7058"/>
                      </a:cubicBezTo>
                      <a:cubicBezTo>
                        <a:pt x="11122" y="7184"/>
                        <a:pt x="11185" y="7373"/>
                        <a:pt x="11059" y="7531"/>
                      </a:cubicBezTo>
                      <a:lnTo>
                        <a:pt x="9389" y="9767"/>
                      </a:lnTo>
                      <a:cubicBezTo>
                        <a:pt x="9074" y="10209"/>
                        <a:pt x="8570" y="10492"/>
                        <a:pt x="8035" y="10492"/>
                      </a:cubicBezTo>
                      <a:lnTo>
                        <a:pt x="2773" y="10492"/>
                      </a:lnTo>
                      <a:lnTo>
                        <a:pt x="2773" y="7468"/>
                      </a:lnTo>
                      <a:lnTo>
                        <a:pt x="3025" y="7247"/>
                      </a:lnTo>
                      <a:cubicBezTo>
                        <a:pt x="3356" y="6964"/>
                        <a:pt x="3766" y="6822"/>
                        <a:pt x="4171" y="6822"/>
                      </a:cubicBezTo>
                      <a:close/>
                      <a:moveTo>
                        <a:pt x="1734" y="6932"/>
                      </a:moveTo>
                      <a:cubicBezTo>
                        <a:pt x="1923" y="6932"/>
                        <a:pt x="2080" y="7090"/>
                        <a:pt x="2080" y="7310"/>
                      </a:cubicBezTo>
                      <a:lnTo>
                        <a:pt x="2080" y="10807"/>
                      </a:lnTo>
                      <a:cubicBezTo>
                        <a:pt x="2080" y="10996"/>
                        <a:pt x="1923" y="11154"/>
                        <a:pt x="1734" y="11154"/>
                      </a:cubicBezTo>
                      <a:lnTo>
                        <a:pt x="662" y="11154"/>
                      </a:lnTo>
                      <a:lnTo>
                        <a:pt x="662" y="6932"/>
                      </a:lnTo>
                      <a:close/>
                      <a:moveTo>
                        <a:pt x="5924" y="1"/>
                      </a:moveTo>
                      <a:cubicBezTo>
                        <a:pt x="3844" y="1"/>
                        <a:pt x="2112" y="1734"/>
                        <a:pt x="2112" y="3845"/>
                      </a:cubicBezTo>
                      <a:cubicBezTo>
                        <a:pt x="2112" y="4790"/>
                        <a:pt x="2458" y="5672"/>
                        <a:pt x="3088" y="6396"/>
                      </a:cubicBezTo>
                      <a:cubicBezTo>
                        <a:pt x="2931" y="6459"/>
                        <a:pt x="2773" y="6585"/>
                        <a:pt x="2616" y="6711"/>
                      </a:cubicBezTo>
                      <a:cubicBezTo>
                        <a:pt x="2427" y="6428"/>
                        <a:pt x="2112" y="6270"/>
                        <a:pt x="1765" y="6270"/>
                      </a:cubicBezTo>
                      <a:lnTo>
                        <a:pt x="347" y="6270"/>
                      </a:lnTo>
                      <a:cubicBezTo>
                        <a:pt x="158" y="6270"/>
                        <a:pt x="1" y="6428"/>
                        <a:pt x="1" y="6585"/>
                      </a:cubicBezTo>
                      <a:lnTo>
                        <a:pt x="1" y="11469"/>
                      </a:lnTo>
                      <a:cubicBezTo>
                        <a:pt x="1" y="11658"/>
                        <a:pt x="158" y="11815"/>
                        <a:pt x="347" y="11815"/>
                      </a:cubicBezTo>
                      <a:lnTo>
                        <a:pt x="1765" y="11815"/>
                      </a:lnTo>
                      <a:cubicBezTo>
                        <a:pt x="2238" y="11815"/>
                        <a:pt x="2584" y="11563"/>
                        <a:pt x="2742" y="11122"/>
                      </a:cubicBezTo>
                      <a:lnTo>
                        <a:pt x="8035" y="11122"/>
                      </a:lnTo>
                      <a:cubicBezTo>
                        <a:pt x="8759" y="11122"/>
                        <a:pt x="9515" y="10776"/>
                        <a:pt x="9956" y="10146"/>
                      </a:cubicBezTo>
                      <a:lnTo>
                        <a:pt x="11595" y="7877"/>
                      </a:lnTo>
                      <a:cubicBezTo>
                        <a:pt x="11910" y="7468"/>
                        <a:pt x="11878" y="6838"/>
                        <a:pt x="11437" y="6459"/>
                      </a:cubicBezTo>
                      <a:cubicBezTo>
                        <a:pt x="11249" y="6301"/>
                        <a:pt x="11015" y="6221"/>
                        <a:pt x="10780" y="6221"/>
                      </a:cubicBezTo>
                      <a:cubicBezTo>
                        <a:pt x="10503" y="6221"/>
                        <a:pt x="10224" y="6332"/>
                        <a:pt x="10019" y="6554"/>
                      </a:cubicBezTo>
                      <a:lnTo>
                        <a:pt x="9011" y="7657"/>
                      </a:lnTo>
                      <a:cubicBezTo>
                        <a:pt x="8885" y="7247"/>
                        <a:pt x="8539" y="6932"/>
                        <a:pt x="8098" y="6932"/>
                      </a:cubicBezTo>
                      <a:cubicBezTo>
                        <a:pt x="8287" y="6838"/>
                        <a:pt x="8444" y="6680"/>
                        <a:pt x="8602" y="6522"/>
                      </a:cubicBezTo>
                      <a:cubicBezTo>
                        <a:pt x="9358" y="5798"/>
                        <a:pt x="9767" y="4821"/>
                        <a:pt x="9767" y="3845"/>
                      </a:cubicBezTo>
                      <a:cubicBezTo>
                        <a:pt x="9767" y="1734"/>
                        <a:pt x="8035" y="1"/>
                        <a:pt x="592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24" name="Google Shape;9162;p73">
                  <a:extLst>
                    <a:ext uri="{FF2B5EF4-FFF2-40B4-BE49-F238E27FC236}">
                      <a16:creationId xmlns:a16="http://schemas.microsoft.com/office/drawing/2014/main" id="{199DD43B-4983-B300-3852-0F14FD959B25}"/>
                    </a:ext>
                  </a:extLst>
                </p:cNvPr>
                <p:cNvSpPr/>
                <p:nvPr/>
              </p:nvSpPr>
              <p:spPr>
                <a:xfrm>
                  <a:off x="2629350" y="2353025"/>
                  <a:ext cx="54350" cy="121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74" h="4852" extrusionOk="0">
                      <a:moveTo>
                        <a:pt x="1071" y="0"/>
                      </a:moveTo>
                      <a:cubicBezTo>
                        <a:pt x="882" y="0"/>
                        <a:pt x="725" y="158"/>
                        <a:pt x="725" y="347"/>
                      </a:cubicBezTo>
                      <a:lnTo>
                        <a:pt x="725" y="756"/>
                      </a:lnTo>
                      <a:cubicBezTo>
                        <a:pt x="315" y="914"/>
                        <a:pt x="63" y="1292"/>
                        <a:pt x="63" y="1733"/>
                      </a:cubicBezTo>
                      <a:cubicBezTo>
                        <a:pt x="0" y="2332"/>
                        <a:pt x="473" y="2804"/>
                        <a:pt x="1071" y="2804"/>
                      </a:cubicBezTo>
                      <a:cubicBezTo>
                        <a:pt x="1260" y="2804"/>
                        <a:pt x="1418" y="2962"/>
                        <a:pt x="1418" y="3151"/>
                      </a:cubicBezTo>
                      <a:cubicBezTo>
                        <a:pt x="1418" y="3308"/>
                        <a:pt x="1355" y="3434"/>
                        <a:pt x="1229" y="3466"/>
                      </a:cubicBezTo>
                      <a:cubicBezTo>
                        <a:pt x="1185" y="3492"/>
                        <a:pt x="1140" y="3503"/>
                        <a:pt x="1093" y="3503"/>
                      </a:cubicBezTo>
                      <a:cubicBezTo>
                        <a:pt x="970" y="3503"/>
                        <a:pt x="839" y="3422"/>
                        <a:pt x="725" y="3308"/>
                      </a:cubicBezTo>
                      <a:cubicBezTo>
                        <a:pt x="662" y="3245"/>
                        <a:pt x="575" y="3214"/>
                        <a:pt x="488" y="3214"/>
                      </a:cubicBezTo>
                      <a:cubicBezTo>
                        <a:pt x="402" y="3214"/>
                        <a:pt x="315" y="3245"/>
                        <a:pt x="252" y="3308"/>
                      </a:cubicBezTo>
                      <a:cubicBezTo>
                        <a:pt x="126" y="3434"/>
                        <a:pt x="126" y="3655"/>
                        <a:pt x="252" y="3781"/>
                      </a:cubicBezTo>
                      <a:cubicBezTo>
                        <a:pt x="410" y="3938"/>
                        <a:pt x="567" y="4064"/>
                        <a:pt x="756" y="4096"/>
                      </a:cubicBezTo>
                      <a:lnTo>
                        <a:pt x="756" y="4505"/>
                      </a:lnTo>
                      <a:cubicBezTo>
                        <a:pt x="756" y="4694"/>
                        <a:pt x="914" y="4852"/>
                        <a:pt x="1103" y="4852"/>
                      </a:cubicBezTo>
                      <a:cubicBezTo>
                        <a:pt x="1323" y="4852"/>
                        <a:pt x="1481" y="4694"/>
                        <a:pt x="1481" y="4505"/>
                      </a:cubicBezTo>
                      <a:lnTo>
                        <a:pt x="1481" y="4096"/>
                      </a:lnTo>
                      <a:cubicBezTo>
                        <a:pt x="1481" y="4096"/>
                        <a:pt x="1512" y="4096"/>
                        <a:pt x="1512" y="4064"/>
                      </a:cubicBezTo>
                      <a:cubicBezTo>
                        <a:pt x="1890" y="3907"/>
                        <a:pt x="2142" y="3497"/>
                        <a:pt x="2142" y="3119"/>
                      </a:cubicBezTo>
                      <a:cubicBezTo>
                        <a:pt x="2142" y="2521"/>
                        <a:pt x="1670" y="2079"/>
                        <a:pt x="1103" y="2079"/>
                      </a:cubicBezTo>
                      <a:cubicBezTo>
                        <a:pt x="914" y="2079"/>
                        <a:pt x="756" y="1922"/>
                        <a:pt x="756" y="1733"/>
                      </a:cubicBezTo>
                      <a:cubicBezTo>
                        <a:pt x="756" y="1575"/>
                        <a:pt x="851" y="1449"/>
                        <a:pt x="1008" y="1418"/>
                      </a:cubicBezTo>
                      <a:cubicBezTo>
                        <a:pt x="1047" y="1405"/>
                        <a:pt x="1085" y="1399"/>
                        <a:pt x="1124" y="1399"/>
                      </a:cubicBezTo>
                      <a:cubicBezTo>
                        <a:pt x="1273" y="1399"/>
                        <a:pt x="1418" y="1494"/>
                        <a:pt x="1544" y="1670"/>
                      </a:cubicBezTo>
                      <a:cubicBezTo>
                        <a:pt x="1610" y="1753"/>
                        <a:pt x="1703" y="1792"/>
                        <a:pt x="1795" y="1792"/>
                      </a:cubicBezTo>
                      <a:cubicBezTo>
                        <a:pt x="1876" y="1792"/>
                        <a:pt x="1957" y="1761"/>
                        <a:pt x="2016" y="1701"/>
                      </a:cubicBezTo>
                      <a:cubicBezTo>
                        <a:pt x="2174" y="1575"/>
                        <a:pt x="2174" y="1323"/>
                        <a:pt x="2048" y="1229"/>
                      </a:cubicBezTo>
                      <a:cubicBezTo>
                        <a:pt x="1859" y="977"/>
                        <a:pt x="1670" y="819"/>
                        <a:pt x="1418" y="756"/>
                      </a:cubicBezTo>
                      <a:lnTo>
                        <a:pt x="1418" y="347"/>
                      </a:lnTo>
                      <a:cubicBezTo>
                        <a:pt x="1418" y="158"/>
                        <a:pt x="1260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674" name="Google Shape;9163;p73">
                <a:extLst>
                  <a:ext uri="{FF2B5EF4-FFF2-40B4-BE49-F238E27FC236}">
                    <a16:creationId xmlns:a16="http://schemas.microsoft.com/office/drawing/2014/main" id="{6CF9E815-79F8-4616-9D5D-FE86B76A0383}"/>
                  </a:ext>
                </a:extLst>
              </p:cNvPr>
              <p:cNvSpPr/>
              <p:nvPr/>
            </p:nvSpPr>
            <p:spPr>
              <a:xfrm>
                <a:off x="3928551" y="2924655"/>
                <a:ext cx="500612" cy="500571"/>
              </a:xfrm>
              <a:custGeom>
                <a:avLst/>
                <a:gdLst/>
                <a:ahLst/>
                <a:cxnLst/>
                <a:rect l="l" t="t" r="r" b="b"/>
                <a:pathLst>
                  <a:path w="11847" h="11846" extrusionOk="0">
                    <a:moveTo>
                      <a:pt x="10744" y="3718"/>
                    </a:moveTo>
                    <a:lnTo>
                      <a:pt x="10428" y="4348"/>
                    </a:lnTo>
                    <a:cubicBezTo>
                      <a:pt x="10397" y="4442"/>
                      <a:pt x="10397" y="4568"/>
                      <a:pt x="10428" y="4663"/>
                    </a:cubicBezTo>
                    <a:lnTo>
                      <a:pt x="10744" y="5293"/>
                    </a:lnTo>
                    <a:lnTo>
                      <a:pt x="9483" y="4915"/>
                    </a:lnTo>
                    <a:lnTo>
                      <a:pt x="9105" y="4505"/>
                    </a:lnTo>
                    <a:lnTo>
                      <a:pt x="9483" y="4127"/>
                    </a:lnTo>
                    <a:lnTo>
                      <a:pt x="10744" y="3718"/>
                    </a:lnTo>
                    <a:close/>
                    <a:moveTo>
                      <a:pt x="4443" y="3497"/>
                    </a:moveTo>
                    <a:cubicBezTo>
                      <a:pt x="4884" y="3497"/>
                      <a:pt x="5262" y="3781"/>
                      <a:pt x="5419" y="4190"/>
                    </a:cubicBezTo>
                    <a:lnTo>
                      <a:pt x="4443" y="4190"/>
                    </a:lnTo>
                    <a:cubicBezTo>
                      <a:pt x="4253" y="4190"/>
                      <a:pt x="4096" y="4348"/>
                      <a:pt x="4096" y="4568"/>
                    </a:cubicBezTo>
                    <a:cubicBezTo>
                      <a:pt x="4096" y="4663"/>
                      <a:pt x="4253" y="4820"/>
                      <a:pt x="4443" y="4820"/>
                    </a:cubicBezTo>
                    <a:lnTo>
                      <a:pt x="5419" y="4820"/>
                    </a:lnTo>
                    <a:cubicBezTo>
                      <a:pt x="5262" y="5230"/>
                      <a:pt x="4915" y="5545"/>
                      <a:pt x="4443" y="5545"/>
                    </a:cubicBezTo>
                    <a:cubicBezTo>
                      <a:pt x="3844" y="5545"/>
                      <a:pt x="3434" y="5072"/>
                      <a:pt x="3434" y="4505"/>
                    </a:cubicBezTo>
                    <a:cubicBezTo>
                      <a:pt x="3434" y="3970"/>
                      <a:pt x="3907" y="3497"/>
                      <a:pt x="4443" y="3497"/>
                    </a:cubicBezTo>
                    <a:close/>
                    <a:moveTo>
                      <a:pt x="4443" y="2080"/>
                    </a:moveTo>
                    <a:cubicBezTo>
                      <a:pt x="5671" y="2080"/>
                      <a:pt x="6679" y="2993"/>
                      <a:pt x="6837" y="4159"/>
                    </a:cubicBezTo>
                    <a:lnTo>
                      <a:pt x="6144" y="4159"/>
                    </a:lnTo>
                    <a:cubicBezTo>
                      <a:pt x="5986" y="3371"/>
                      <a:pt x="5262" y="2773"/>
                      <a:pt x="4443" y="2773"/>
                    </a:cubicBezTo>
                    <a:cubicBezTo>
                      <a:pt x="3497" y="2773"/>
                      <a:pt x="2710" y="3560"/>
                      <a:pt x="2710" y="4505"/>
                    </a:cubicBezTo>
                    <a:cubicBezTo>
                      <a:pt x="2710" y="5451"/>
                      <a:pt x="3497" y="6238"/>
                      <a:pt x="4443" y="6238"/>
                    </a:cubicBezTo>
                    <a:cubicBezTo>
                      <a:pt x="5262" y="6238"/>
                      <a:pt x="5986" y="5671"/>
                      <a:pt x="6144" y="4883"/>
                    </a:cubicBezTo>
                    <a:lnTo>
                      <a:pt x="6837" y="4883"/>
                    </a:lnTo>
                    <a:cubicBezTo>
                      <a:pt x="6679" y="6049"/>
                      <a:pt x="5671" y="6963"/>
                      <a:pt x="4443" y="6963"/>
                    </a:cubicBezTo>
                    <a:cubicBezTo>
                      <a:pt x="3119" y="6963"/>
                      <a:pt x="2017" y="5860"/>
                      <a:pt x="2017" y="4505"/>
                    </a:cubicBezTo>
                    <a:cubicBezTo>
                      <a:pt x="2017" y="3182"/>
                      <a:pt x="3119" y="2080"/>
                      <a:pt x="4443" y="2080"/>
                    </a:cubicBezTo>
                    <a:close/>
                    <a:moveTo>
                      <a:pt x="4474" y="662"/>
                    </a:moveTo>
                    <a:cubicBezTo>
                      <a:pt x="6459" y="662"/>
                      <a:pt x="8097" y="2206"/>
                      <a:pt x="8255" y="4127"/>
                    </a:cubicBezTo>
                    <a:lnTo>
                      <a:pt x="7562" y="4127"/>
                    </a:lnTo>
                    <a:cubicBezTo>
                      <a:pt x="7372" y="2584"/>
                      <a:pt x="6049" y="1355"/>
                      <a:pt x="4443" y="1355"/>
                    </a:cubicBezTo>
                    <a:cubicBezTo>
                      <a:pt x="2710" y="1355"/>
                      <a:pt x="1324" y="2773"/>
                      <a:pt x="1324" y="4474"/>
                    </a:cubicBezTo>
                    <a:cubicBezTo>
                      <a:pt x="1324" y="6175"/>
                      <a:pt x="2741" y="7593"/>
                      <a:pt x="4443" y="7593"/>
                    </a:cubicBezTo>
                    <a:cubicBezTo>
                      <a:pt x="6049" y="7593"/>
                      <a:pt x="7372" y="6364"/>
                      <a:pt x="7562" y="4820"/>
                    </a:cubicBezTo>
                    <a:lnTo>
                      <a:pt x="8255" y="4820"/>
                    </a:lnTo>
                    <a:cubicBezTo>
                      <a:pt x="8097" y="6774"/>
                      <a:pt x="6459" y="8286"/>
                      <a:pt x="4474" y="8286"/>
                    </a:cubicBezTo>
                    <a:cubicBezTo>
                      <a:pt x="2395" y="8286"/>
                      <a:pt x="662" y="6616"/>
                      <a:pt x="662" y="4474"/>
                    </a:cubicBezTo>
                    <a:cubicBezTo>
                      <a:pt x="662" y="2363"/>
                      <a:pt x="2363" y="662"/>
                      <a:pt x="4474" y="662"/>
                    </a:cubicBezTo>
                    <a:close/>
                    <a:moveTo>
                      <a:pt x="5734" y="8822"/>
                    </a:moveTo>
                    <a:lnTo>
                      <a:pt x="6049" y="9767"/>
                    </a:lnTo>
                    <a:lnTo>
                      <a:pt x="2836" y="9767"/>
                    </a:lnTo>
                    <a:lnTo>
                      <a:pt x="3151" y="8822"/>
                    </a:lnTo>
                    <a:cubicBezTo>
                      <a:pt x="3529" y="8916"/>
                      <a:pt x="4001" y="9011"/>
                      <a:pt x="4443" y="9011"/>
                    </a:cubicBezTo>
                    <a:cubicBezTo>
                      <a:pt x="4884" y="9011"/>
                      <a:pt x="5356" y="8916"/>
                      <a:pt x="5734" y="8822"/>
                    </a:cubicBezTo>
                    <a:close/>
                    <a:moveTo>
                      <a:pt x="6522" y="10428"/>
                    </a:moveTo>
                    <a:cubicBezTo>
                      <a:pt x="6963" y="10428"/>
                      <a:pt x="7372" y="10680"/>
                      <a:pt x="7530" y="11121"/>
                    </a:cubicBezTo>
                    <a:lnTo>
                      <a:pt x="1418" y="11121"/>
                    </a:lnTo>
                    <a:cubicBezTo>
                      <a:pt x="1576" y="10743"/>
                      <a:pt x="1922" y="10428"/>
                      <a:pt x="2395" y="10428"/>
                    </a:cubicBezTo>
                    <a:close/>
                    <a:moveTo>
                      <a:pt x="4474" y="0"/>
                    </a:moveTo>
                    <a:cubicBezTo>
                      <a:pt x="1985" y="0"/>
                      <a:pt x="0" y="1985"/>
                      <a:pt x="0" y="4474"/>
                    </a:cubicBezTo>
                    <a:cubicBezTo>
                      <a:pt x="0" y="6238"/>
                      <a:pt x="1040" y="7813"/>
                      <a:pt x="2552" y="8538"/>
                    </a:cubicBezTo>
                    <a:lnTo>
                      <a:pt x="2143" y="9767"/>
                    </a:lnTo>
                    <a:cubicBezTo>
                      <a:pt x="1324" y="9861"/>
                      <a:pt x="693" y="10586"/>
                      <a:pt x="693" y="11499"/>
                    </a:cubicBezTo>
                    <a:cubicBezTo>
                      <a:pt x="693" y="11688"/>
                      <a:pt x="851" y="11846"/>
                      <a:pt x="1040" y="11846"/>
                    </a:cubicBezTo>
                    <a:lnTo>
                      <a:pt x="7971" y="11846"/>
                    </a:lnTo>
                    <a:cubicBezTo>
                      <a:pt x="8192" y="11846"/>
                      <a:pt x="8349" y="11688"/>
                      <a:pt x="8349" y="11499"/>
                    </a:cubicBezTo>
                    <a:cubicBezTo>
                      <a:pt x="8349" y="10617"/>
                      <a:pt x="7719" y="9924"/>
                      <a:pt x="6900" y="9767"/>
                    </a:cubicBezTo>
                    <a:lnTo>
                      <a:pt x="6490" y="8538"/>
                    </a:lnTo>
                    <a:cubicBezTo>
                      <a:pt x="7782" y="7908"/>
                      <a:pt x="8727" y="6679"/>
                      <a:pt x="8979" y="5230"/>
                    </a:cubicBezTo>
                    <a:lnTo>
                      <a:pt x="9137" y="5388"/>
                    </a:lnTo>
                    <a:cubicBezTo>
                      <a:pt x="9168" y="5419"/>
                      <a:pt x="9200" y="5451"/>
                      <a:pt x="9263" y="5451"/>
                    </a:cubicBezTo>
                    <a:lnTo>
                      <a:pt x="11374" y="6175"/>
                    </a:lnTo>
                    <a:cubicBezTo>
                      <a:pt x="11403" y="6183"/>
                      <a:pt x="11435" y="6186"/>
                      <a:pt x="11466" y="6186"/>
                    </a:cubicBezTo>
                    <a:cubicBezTo>
                      <a:pt x="11569" y="6186"/>
                      <a:pt x="11672" y="6145"/>
                      <a:pt x="11720" y="6049"/>
                    </a:cubicBezTo>
                    <a:cubicBezTo>
                      <a:pt x="11815" y="5923"/>
                      <a:pt x="11846" y="5766"/>
                      <a:pt x="11783" y="5671"/>
                    </a:cubicBezTo>
                    <a:lnTo>
                      <a:pt x="11153" y="4442"/>
                    </a:lnTo>
                    <a:lnTo>
                      <a:pt x="11783" y="3214"/>
                    </a:lnTo>
                    <a:cubicBezTo>
                      <a:pt x="11815" y="3151"/>
                      <a:pt x="11783" y="2993"/>
                      <a:pt x="11689" y="2899"/>
                    </a:cubicBezTo>
                    <a:cubicBezTo>
                      <a:pt x="11641" y="2802"/>
                      <a:pt x="11519" y="2761"/>
                      <a:pt x="11422" y="2761"/>
                    </a:cubicBezTo>
                    <a:cubicBezTo>
                      <a:pt x="11392" y="2761"/>
                      <a:pt x="11364" y="2765"/>
                      <a:pt x="11342" y="2773"/>
                    </a:cubicBezTo>
                    <a:lnTo>
                      <a:pt x="9200" y="3497"/>
                    </a:lnTo>
                    <a:cubicBezTo>
                      <a:pt x="9168" y="3497"/>
                      <a:pt x="9105" y="3529"/>
                      <a:pt x="9105" y="3560"/>
                    </a:cubicBezTo>
                    <a:lnTo>
                      <a:pt x="8916" y="3718"/>
                    </a:lnTo>
                    <a:cubicBezTo>
                      <a:pt x="8570" y="1607"/>
                      <a:pt x="6742" y="0"/>
                      <a:pt x="447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675" name="Google Shape;9164;p73">
                <a:extLst>
                  <a:ext uri="{FF2B5EF4-FFF2-40B4-BE49-F238E27FC236}">
                    <a16:creationId xmlns:a16="http://schemas.microsoft.com/office/drawing/2014/main" id="{632955CF-48E1-3C12-4D6E-5C181D5F83E0}"/>
                  </a:ext>
                </a:extLst>
              </p:cNvPr>
              <p:cNvGrpSpPr/>
              <p:nvPr/>
            </p:nvGrpSpPr>
            <p:grpSpPr>
              <a:xfrm>
                <a:off x="7113533" y="1688554"/>
                <a:ext cx="497951" cy="499261"/>
                <a:chOff x="4321150" y="1946600"/>
                <a:chExt cx="294600" cy="295375"/>
              </a:xfrm>
              <a:grpFill/>
            </p:grpSpPr>
            <p:sp>
              <p:nvSpPr>
                <p:cNvPr id="17820" name="Google Shape;9165;p73">
                  <a:extLst>
                    <a:ext uri="{FF2B5EF4-FFF2-40B4-BE49-F238E27FC236}">
                      <a16:creationId xmlns:a16="http://schemas.microsoft.com/office/drawing/2014/main" id="{FDE9F7E7-11D2-6171-07EF-1340AC89381B}"/>
                    </a:ext>
                  </a:extLst>
                </p:cNvPr>
                <p:cNvSpPr/>
                <p:nvPr/>
              </p:nvSpPr>
              <p:spPr>
                <a:xfrm>
                  <a:off x="4321150" y="1946600"/>
                  <a:ext cx="294600" cy="295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84" h="11815" extrusionOk="0">
                      <a:moveTo>
                        <a:pt x="9043" y="662"/>
                      </a:moveTo>
                      <a:lnTo>
                        <a:pt x="9043" y="2080"/>
                      </a:lnTo>
                      <a:lnTo>
                        <a:pt x="2742" y="2080"/>
                      </a:lnTo>
                      <a:lnTo>
                        <a:pt x="2742" y="662"/>
                      </a:lnTo>
                      <a:close/>
                      <a:moveTo>
                        <a:pt x="10775" y="2742"/>
                      </a:moveTo>
                      <a:cubicBezTo>
                        <a:pt x="10996" y="2742"/>
                        <a:pt x="11153" y="2899"/>
                        <a:pt x="11153" y="3120"/>
                      </a:cubicBezTo>
                      <a:lnTo>
                        <a:pt x="11153" y="6554"/>
                      </a:lnTo>
                      <a:cubicBezTo>
                        <a:pt x="11153" y="6774"/>
                        <a:pt x="10996" y="6932"/>
                        <a:pt x="10775" y="6932"/>
                      </a:cubicBezTo>
                      <a:lnTo>
                        <a:pt x="9767" y="6932"/>
                      </a:lnTo>
                      <a:lnTo>
                        <a:pt x="9767" y="4474"/>
                      </a:lnTo>
                      <a:cubicBezTo>
                        <a:pt x="9767" y="4285"/>
                        <a:pt x="9610" y="4128"/>
                        <a:pt x="9421" y="4128"/>
                      </a:cubicBezTo>
                      <a:lnTo>
                        <a:pt x="2427" y="4128"/>
                      </a:lnTo>
                      <a:cubicBezTo>
                        <a:pt x="2238" y="4128"/>
                        <a:pt x="2080" y="4285"/>
                        <a:pt x="2080" y="4474"/>
                      </a:cubicBezTo>
                      <a:lnTo>
                        <a:pt x="2080" y="6932"/>
                      </a:lnTo>
                      <a:lnTo>
                        <a:pt x="1009" y="6932"/>
                      </a:lnTo>
                      <a:cubicBezTo>
                        <a:pt x="820" y="6932"/>
                        <a:pt x="662" y="6774"/>
                        <a:pt x="662" y="6554"/>
                      </a:cubicBezTo>
                      <a:lnTo>
                        <a:pt x="662" y="3120"/>
                      </a:lnTo>
                      <a:cubicBezTo>
                        <a:pt x="662" y="2899"/>
                        <a:pt x="820" y="2742"/>
                        <a:pt x="1009" y="2742"/>
                      </a:cubicBezTo>
                      <a:close/>
                      <a:moveTo>
                        <a:pt x="9011" y="4821"/>
                      </a:moveTo>
                      <a:lnTo>
                        <a:pt x="9011" y="11090"/>
                      </a:lnTo>
                      <a:lnTo>
                        <a:pt x="2710" y="11090"/>
                      </a:lnTo>
                      <a:lnTo>
                        <a:pt x="2710" y="4821"/>
                      </a:lnTo>
                      <a:close/>
                      <a:moveTo>
                        <a:pt x="2395" y="1"/>
                      </a:moveTo>
                      <a:cubicBezTo>
                        <a:pt x="2206" y="1"/>
                        <a:pt x="2049" y="158"/>
                        <a:pt x="2049" y="347"/>
                      </a:cubicBezTo>
                      <a:lnTo>
                        <a:pt x="2049" y="2112"/>
                      </a:lnTo>
                      <a:lnTo>
                        <a:pt x="1009" y="2112"/>
                      </a:lnTo>
                      <a:cubicBezTo>
                        <a:pt x="442" y="2112"/>
                        <a:pt x="1" y="2584"/>
                        <a:pt x="1" y="3151"/>
                      </a:cubicBezTo>
                      <a:lnTo>
                        <a:pt x="1" y="6617"/>
                      </a:lnTo>
                      <a:cubicBezTo>
                        <a:pt x="1" y="7215"/>
                        <a:pt x="473" y="7625"/>
                        <a:pt x="1009" y="7625"/>
                      </a:cubicBezTo>
                      <a:lnTo>
                        <a:pt x="2049" y="7625"/>
                      </a:lnTo>
                      <a:lnTo>
                        <a:pt x="2049" y="11468"/>
                      </a:lnTo>
                      <a:cubicBezTo>
                        <a:pt x="2049" y="11657"/>
                        <a:pt x="2206" y="11815"/>
                        <a:pt x="2395" y="11815"/>
                      </a:cubicBezTo>
                      <a:lnTo>
                        <a:pt x="9358" y="11815"/>
                      </a:lnTo>
                      <a:cubicBezTo>
                        <a:pt x="9578" y="11815"/>
                        <a:pt x="9736" y="11657"/>
                        <a:pt x="9736" y="11468"/>
                      </a:cubicBezTo>
                      <a:lnTo>
                        <a:pt x="9736" y="7625"/>
                      </a:lnTo>
                      <a:lnTo>
                        <a:pt x="10744" y="7625"/>
                      </a:lnTo>
                      <a:cubicBezTo>
                        <a:pt x="11343" y="7625"/>
                        <a:pt x="11784" y="7152"/>
                        <a:pt x="11784" y="6617"/>
                      </a:cubicBezTo>
                      <a:lnTo>
                        <a:pt x="11784" y="3151"/>
                      </a:lnTo>
                      <a:cubicBezTo>
                        <a:pt x="11784" y="2553"/>
                        <a:pt x="11311" y="2112"/>
                        <a:pt x="10744" y="2112"/>
                      </a:cubicBezTo>
                      <a:lnTo>
                        <a:pt x="9736" y="2112"/>
                      </a:lnTo>
                      <a:lnTo>
                        <a:pt x="9736" y="347"/>
                      </a:lnTo>
                      <a:cubicBezTo>
                        <a:pt x="9736" y="158"/>
                        <a:pt x="9578" y="1"/>
                        <a:pt x="935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21" name="Google Shape;9166;p73">
                  <a:extLst>
                    <a:ext uri="{FF2B5EF4-FFF2-40B4-BE49-F238E27FC236}">
                      <a16:creationId xmlns:a16="http://schemas.microsoft.com/office/drawing/2014/main" id="{60BC8646-A153-8FE6-985B-35ACB313EDEE}"/>
                    </a:ext>
                  </a:extLst>
                </p:cNvPr>
                <p:cNvSpPr/>
                <p:nvPr/>
              </p:nvSpPr>
              <p:spPr>
                <a:xfrm>
                  <a:off x="4564525" y="2031675"/>
                  <a:ext cx="173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725" extrusionOk="0">
                      <a:moveTo>
                        <a:pt x="347" y="0"/>
                      </a:moveTo>
                      <a:cubicBezTo>
                        <a:pt x="158" y="0"/>
                        <a:pt x="1" y="189"/>
                        <a:pt x="1" y="378"/>
                      </a:cubicBezTo>
                      <a:cubicBezTo>
                        <a:pt x="1" y="599"/>
                        <a:pt x="158" y="725"/>
                        <a:pt x="347" y="725"/>
                      </a:cubicBezTo>
                      <a:cubicBezTo>
                        <a:pt x="536" y="725"/>
                        <a:pt x="694" y="567"/>
                        <a:pt x="694" y="378"/>
                      </a:cubicBezTo>
                      <a:cubicBezTo>
                        <a:pt x="694" y="189"/>
                        <a:pt x="536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22" name="Google Shape;9167;p73">
                  <a:extLst>
                    <a:ext uri="{FF2B5EF4-FFF2-40B4-BE49-F238E27FC236}">
                      <a16:creationId xmlns:a16="http://schemas.microsoft.com/office/drawing/2014/main" id="{3C2FAD50-9CFB-C4B6-20FE-FD02ECED10CA}"/>
                    </a:ext>
                  </a:extLst>
                </p:cNvPr>
                <p:cNvSpPr/>
                <p:nvPr/>
              </p:nvSpPr>
              <p:spPr>
                <a:xfrm>
                  <a:off x="4414100" y="2084450"/>
                  <a:ext cx="106350" cy="122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54" h="4884" extrusionOk="0">
                      <a:moveTo>
                        <a:pt x="2174" y="693"/>
                      </a:moveTo>
                      <a:cubicBezTo>
                        <a:pt x="2584" y="693"/>
                        <a:pt x="2899" y="1008"/>
                        <a:pt x="2899" y="1418"/>
                      </a:cubicBezTo>
                      <a:cubicBezTo>
                        <a:pt x="2899" y="1796"/>
                        <a:pt x="2584" y="2111"/>
                        <a:pt x="2174" y="2111"/>
                      </a:cubicBezTo>
                      <a:cubicBezTo>
                        <a:pt x="1796" y="2111"/>
                        <a:pt x="1481" y="1796"/>
                        <a:pt x="1481" y="1418"/>
                      </a:cubicBezTo>
                      <a:cubicBezTo>
                        <a:pt x="1481" y="1008"/>
                        <a:pt x="1796" y="693"/>
                        <a:pt x="2174" y="693"/>
                      </a:cubicBezTo>
                      <a:close/>
                      <a:moveTo>
                        <a:pt x="2174" y="2804"/>
                      </a:moveTo>
                      <a:cubicBezTo>
                        <a:pt x="2930" y="2804"/>
                        <a:pt x="3592" y="3403"/>
                        <a:pt x="3592" y="4190"/>
                      </a:cubicBezTo>
                      <a:lnTo>
                        <a:pt x="756" y="4190"/>
                      </a:lnTo>
                      <a:cubicBezTo>
                        <a:pt x="756" y="3403"/>
                        <a:pt x="1387" y="2804"/>
                        <a:pt x="2174" y="2804"/>
                      </a:cubicBezTo>
                      <a:close/>
                      <a:moveTo>
                        <a:pt x="2143" y="0"/>
                      </a:moveTo>
                      <a:cubicBezTo>
                        <a:pt x="1387" y="0"/>
                        <a:pt x="725" y="630"/>
                        <a:pt x="725" y="1386"/>
                      </a:cubicBezTo>
                      <a:cubicBezTo>
                        <a:pt x="725" y="1733"/>
                        <a:pt x="882" y="2079"/>
                        <a:pt x="1103" y="2331"/>
                      </a:cubicBezTo>
                      <a:cubicBezTo>
                        <a:pt x="473" y="2678"/>
                        <a:pt x="0" y="3340"/>
                        <a:pt x="0" y="4159"/>
                      </a:cubicBezTo>
                      <a:lnTo>
                        <a:pt x="0" y="4537"/>
                      </a:lnTo>
                      <a:cubicBezTo>
                        <a:pt x="63" y="4726"/>
                        <a:pt x="221" y="4883"/>
                        <a:pt x="410" y="4883"/>
                      </a:cubicBezTo>
                      <a:lnTo>
                        <a:pt x="3907" y="4883"/>
                      </a:lnTo>
                      <a:cubicBezTo>
                        <a:pt x="4127" y="4883"/>
                        <a:pt x="4253" y="4726"/>
                        <a:pt x="4253" y="4537"/>
                      </a:cubicBezTo>
                      <a:lnTo>
                        <a:pt x="4253" y="4159"/>
                      </a:lnTo>
                      <a:cubicBezTo>
                        <a:pt x="4253" y="3371"/>
                        <a:pt x="3844" y="2709"/>
                        <a:pt x="3151" y="2331"/>
                      </a:cubicBezTo>
                      <a:cubicBezTo>
                        <a:pt x="3403" y="2048"/>
                        <a:pt x="3560" y="1733"/>
                        <a:pt x="3560" y="1386"/>
                      </a:cubicBezTo>
                      <a:cubicBezTo>
                        <a:pt x="3560" y="599"/>
                        <a:pt x="2930" y="0"/>
                        <a:pt x="21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676" name="Google Shape;9168;p73">
                <a:extLst>
                  <a:ext uri="{FF2B5EF4-FFF2-40B4-BE49-F238E27FC236}">
                    <a16:creationId xmlns:a16="http://schemas.microsoft.com/office/drawing/2014/main" id="{C4B78967-F10C-A41C-3A2B-D0F2DA6C15D9}"/>
                  </a:ext>
                </a:extLst>
              </p:cNvPr>
              <p:cNvSpPr/>
              <p:nvPr/>
            </p:nvSpPr>
            <p:spPr>
              <a:xfrm>
                <a:off x="7108806" y="2297591"/>
                <a:ext cx="507290" cy="467358"/>
              </a:xfrm>
              <a:custGeom>
                <a:avLst/>
                <a:gdLst/>
                <a:ahLst/>
                <a:cxnLst/>
                <a:rect l="l" t="t" r="r" b="b"/>
                <a:pathLst>
                  <a:path w="12005" h="11060" extrusionOk="0">
                    <a:moveTo>
                      <a:pt x="2049" y="2049"/>
                    </a:moveTo>
                    <a:cubicBezTo>
                      <a:pt x="2238" y="2049"/>
                      <a:pt x="2395" y="2206"/>
                      <a:pt x="2395" y="2395"/>
                    </a:cubicBezTo>
                    <a:cubicBezTo>
                      <a:pt x="2395" y="2584"/>
                      <a:pt x="2238" y="2742"/>
                      <a:pt x="2049" y="2742"/>
                    </a:cubicBezTo>
                    <a:cubicBezTo>
                      <a:pt x="1860" y="2742"/>
                      <a:pt x="1702" y="2584"/>
                      <a:pt x="1702" y="2395"/>
                    </a:cubicBezTo>
                    <a:cubicBezTo>
                      <a:pt x="1734" y="2206"/>
                      <a:pt x="1860" y="2049"/>
                      <a:pt x="2049" y="2049"/>
                    </a:cubicBezTo>
                    <a:close/>
                    <a:moveTo>
                      <a:pt x="9736" y="2049"/>
                    </a:moveTo>
                    <a:cubicBezTo>
                      <a:pt x="9925" y="2049"/>
                      <a:pt x="10082" y="2206"/>
                      <a:pt x="10082" y="2395"/>
                    </a:cubicBezTo>
                    <a:cubicBezTo>
                      <a:pt x="10082" y="2584"/>
                      <a:pt x="9925" y="2742"/>
                      <a:pt x="9736" y="2742"/>
                    </a:cubicBezTo>
                    <a:cubicBezTo>
                      <a:pt x="9515" y="2742"/>
                      <a:pt x="9358" y="2584"/>
                      <a:pt x="9358" y="2395"/>
                    </a:cubicBezTo>
                    <a:cubicBezTo>
                      <a:pt x="9358" y="2206"/>
                      <a:pt x="9515" y="2049"/>
                      <a:pt x="9736" y="2049"/>
                    </a:cubicBezTo>
                    <a:close/>
                    <a:moveTo>
                      <a:pt x="2049" y="3719"/>
                    </a:moveTo>
                    <a:lnTo>
                      <a:pt x="3151" y="5514"/>
                    </a:lnTo>
                    <a:lnTo>
                      <a:pt x="946" y="5514"/>
                    </a:lnTo>
                    <a:lnTo>
                      <a:pt x="2049" y="3719"/>
                    </a:lnTo>
                    <a:close/>
                    <a:moveTo>
                      <a:pt x="9736" y="3719"/>
                    </a:moveTo>
                    <a:lnTo>
                      <a:pt x="10838" y="5514"/>
                    </a:lnTo>
                    <a:lnTo>
                      <a:pt x="8633" y="5514"/>
                    </a:lnTo>
                    <a:lnTo>
                      <a:pt x="9736" y="3719"/>
                    </a:lnTo>
                    <a:close/>
                    <a:moveTo>
                      <a:pt x="3435" y="6207"/>
                    </a:moveTo>
                    <a:cubicBezTo>
                      <a:pt x="3466" y="6964"/>
                      <a:pt x="2836" y="7594"/>
                      <a:pt x="2049" y="7594"/>
                    </a:cubicBezTo>
                    <a:cubicBezTo>
                      <a:pt x="1292" y="7594"/>
                      <a:pt x="662" y="6964"/>
                      <a:pt x="662" y="6207"/>
                    </a:cubicBezTo>
                    <a:close/>
                    <a:moveTo>
                      <a:pt x="11090" y="6207"/>
                    </a:moveTo>
                    <a:cubicBezTo>
                      <a:pt x="11090" y="6964"/>
                      <a:pt x="10460" y="7594"/>
                      <a:pt x="9736" y="7594"/>
                    </a:cubicBezTo>
                    <a:cubicBezTo>
                      <a:pt x="8980" y="7594"/>
                      <a:pt x="8350" y="6964"/>
                      <a:pt x="8350" y="6207"/>
                    </a:cubicBezTo>
                    <a:close/>
                    <a:moveTo>
                      <a:pt x="5892" y="663"/>
                    </a:moveTo>
                    <a:cubicBezTo>
                      <a:pt x="6113" y="663"/>
                      <a:pt x="6270" y="820"/>
                      <a:pt x="6270" y="1009"/>
                    </a:cubicBezTo>
                    <a:lnTo>
                      <a:pt x="6270" y="8980"/>
                    </a:lnTo>
                    <a:lnTo>
                      <a:pt x="5546" y="8980"/>
                    </a:lnTo>
                    <a:lnTo>
                      <a:pt x="5546" y="1009"/>
                    </a:lnTo>
                    <a:cubicBezTo>
                      <a:pt x="5546" y="820"/>
                      <a:pt x="5703" y="663"/>
                      <a:pt x="5892" y="663"/>
                    </a:cubicBezTo>
                    <a:close/>
                    <a:moveTo>
                      <a:pt x="8003" y="9673"/>
                    </a:moveTo>
                    <a:cubicBezTo>
                      <a:pt x="8192" y="9673"/>
                      <a:pt x="8350" y="9830"/>
                      <a:pt x="8350" y="10020"/>
                    </a:cubicBezTo>
                    <a:lnTo>
                      <a:pt x="8350" y="10398"/>
                    </a:lnTo>
                    <a:lnTo>
                      <a:pt x="3466" y="10398"/>
                    </a:lnTo>
                    <a:lnTo>
                      <a:pt x="3466" y="10020"/>
                    </a:lnTo>
                    <a:cubicBezTo>
                      <a:pt x="3466" y="9830"/>
                      <a:pt x="3624" y="9673"/>
                      <a:pt x="3813" y="9673"/>
                    </a:cubicBezTo>
                    <a:close/>
                    <a:moveTo>
                      <a:pt x="5955" y="1"/>
                    </a:moveTo>
                    <a:cubicBezTo>
                      <a:pt x="5357" y="1"/>
                      <a:pt x="4916" y="474"/>
                      <a:pt x="4916" y="1009"/>
                    </a:cubicBezTo>
                    <a:lnTo>
                      <a:pt x="4916" y="1167"/>
                    </a:lnTo>
                    <a:cubicBezTo>
                      <a:pt x="3970" y="1671"/>
                      <a:pt x="3655" y="1891"/>
                      <a:pt x="3057" y="1954"/>
                    </a:cubicBezTo>
                    <a:cubicBezTo>
                      <a:pt x="2899" y="1608"/>
                      <a:pt x="2553" y="1324"/>
                      <a:pt x="2112" y="1324"/>
                    </a:cubicBezTo>
                    <a:cubicBezTo>
                      <a:pt x="1734" y="1324"/>
                      <a:pt x="1387" y="1576"/>
                      <a:pt x="1166" y="1923"/>
                    </a:cubicBezTo>
                    <a:cubicBezTo>
                      <a:pt x="946" y="1891"/>
                      <a:pt x="694" y="1797"/>
                      <a:pt x="505" y="1734"/>
                    </a:cubicBezTo>
                    <a:cubicBezTo>
                      <a:pt x="454" y="1708"/>
                      <a:pt x="404" y="1697"/>
                      <a:pt x="355" y="1697"/>
                    </a:cubicBezTo>
                    <a:cubicBezTo>
                      <a:pt x="224" y="1697"/>
                      <a:pt x="110" y="1784"/>
                      <a:pt x="64" y="1923"/>
                    </a:cubicBezTo>
                    <a:cubicBezTo>
                      <a:pt x="1" y="2112"/>
                      <a:pt x="64" y="2301"/>
                      <a:pt x="284" y="2364"/>
                    </a:cubicBezTo>
                    <a:cubicBezTo>
                      <a:pt x="536" y="2458"/>
                      <a:pt x="820" y="2553"/>
                      <a:pt x="1135" y="2616"/>
                    </a:cubicBezTo>
                    <a:cubicBezTo>
                      <a:pt x="1229" y="2899"/>
                      <a:pt x="1387" y="3151"/>
                      <a:pt x="1607" y="3277"/>
                    </a:cubicBezTo>
                    <a:lnTo>
                      <a:pt x="127" y="5703"/>
                    </a:lnTo>
                    <a:cubicBezTo>
                      <a:pt x="64" y="5735"/>
                      <a:pt x="64" y="5829"/>
                      <a:pt x="64" y="5892"/>
                    </a:cubicBezTo>
                    <a:lnTo>
                      <a:pt x="64" y="6239"/>
                    </a:lnTo>
                    <a:cubicBezTo>
                      <a:pt x="64" y="7405"/>
                      <a:pt x="1009" y="8350"/>
                      <a:pt x="2175" y="8350"/>
                    </a:cubicBezTo>
                    <a:cubicBezTo>
                      <a:pt x="3309" y="8350"/>
                      <a:pt x="4254" y="7405"/>
                      <a:pt x="4254" y="6239"/>
                    </a:cubicBezTo>
                    <a:lnTo>
                      <a:pt x="4254" y="5892"/>
                    </a:lnTo>
                    <a:cubicBezTo>
                      <a:pt x="4254" y="5829"/>
                      <a:pt x="4254" y="5766"/>
                      <a:pt x="4222" y="5703"/>
                    </a:cubicBezTo>
                    <a:lnTo>
                      <a:pt x="2710" y="3277"/>
                    </a:lnTo>
                    <a:cubicBezTo>
                      <a:pt x="2962" y="3183"/>
                      <a:pt x="3120" y="2931"/>
                      <a:pt x="3183" y="2647"/>
                    </a:cubicBezTo>
                    <a:cubicBezTo>
                      <a:pt x="3844" y="2553"/>
                      <a:pt x="4222" y="2332"/>
                      <a:pt x="4947" y="1954"/>
                    </a:cubicBezTo>
                    <a:lnTo>
                      <a:pt x="4947" y="8980"/>
                    </a:lnTo>
                    <a:lnTo>
                      <a:pt x="3939" y="8980"/>
                    </a:lnTo>
                    <a:cubicBezTo>
                      <a:pt x="3340" y="8980"/>
                      <a:pt x="2899" y="9421"/>
                      <a:pt x="2899" y="9988"/>
                    </a:cubicBezTo>
                    <a:lnTo>
                      <a:pt x="2899" y="10713"/>
                    </a:lnTo>
                    <a:cubicBezTo>
                      <a:pt x="2899" y="10902"/>
                      <a:pt x="3057" y="11059"/>
                      <a:pt x="3246" y="11059"/>
                    </a:cubicBezTo>
                    <a:lnTo>
                      <a:pt x="8822" y="11059"/>
                    </a:lnTo>
                    <a:cubicBezTo>
                      <a:pt x="9011" y="11059"/>
                      <a:pt x="9169" y="10902"/>
                      <a:pt x="9169" y="10713"/>
                    </a:cubicBezTo>
                    <a:lnTo>
                      <a:pt x="9169" y="9988"/>
                    </a:lnTo>
                    <a:cubicBezTo>
                      <a:pt x="9169" y="9389"/>
                      <a:pt x="8696" y="8980"/>
                      <a:pt x="8129" y="8980"/>
                    </a:cubicBezTo>
                    <a:lnTo>
                      <a:pt x="7089" y="8980"/>
                    </a:lnTo>
                    <a:lnTo>
                      <a:pt x="7089" y="1954"/>
                    </a:lnTo>
                    <a:cubicBezTo>
                      <a:pt x="7814" y="2332"/>
                      <a:pt x="8224" y="2553"/>
                      <a:pt x="8885" y="2647"/>
                    </a:cubicBezTo>
                    <a:cubicBezTo>
                      <a:pt x="8980" y="2931"/>
                      <a:pt x="9137" y="3120"/>
                      <a:pt x="9358" y="3277"/>
                    </a:cubicBezTo>
                    <a:lnTo>
                      <a:pt x="7877" y="5703"/>
                    </a:lnTo>
                    <a:cubicBezTo>
                      <a:pt x="7814" y="5735"/>
                      <a:pt x="7814" y="5829"/>
                      <a:pt x="7814" y="5892"/>
                    </a:cubicBezTo>
                    <a:lnTo>
                      <a:pt x="7814" y="6239"/>
                    </a:lnTo>
                    <a:cubicBezTo>
                      <a:pt x="7814" y="7405"/>
                      <a:pt x="8759" y="8350"/>
                      <a:pt x="9925" y="8350"/>
                    </a:cubicBezTo>
                    <a:cubicBezTo>
                      <a:pt x="11059" y="8350"/>
                      <a:pt x="12004" y="7405"/>
                      <a:pt x="12004" y="6239"/>
                    </a:cubicBezTo>
                    <a:lnTo>
                      <a:pt x="12004" y="5892"/>
                    </a:lnTo>
                    <a:cubicBezTo>
                      <a:pt x="12004" y="5829"/>
                      <a:pt x="12004" y="5766"/>
                      <a:pt x="11973" y="5703"/>
                    </a:cubicBezTo>
                    <a:lnTo>
                      <a:pt x="10460" y="3277"/>
                    </a:lnTo>
                    <a:cubicBezTo>
                      <a:pt x="10523" y="3151"/>
                      <a:pt x="10681" y="2899"/>
                      <a:pt x="10744" y="2616"/>
                    </a:cubicBezTo>
                    <a:cubicBezTo>
                      <a:pt x="11027" y="2553"/>
                      <a:pt x="11343" y="2458"/>
                      <a:pt x="11626" y="2364"/>
                    </a:cubicBezTo>
                    <a:cubicBezTo>
                      <a:pt x="11815" y="2269"/>
                      <a:pt x="11878" y="2080"/>
                      <a:pt x="11815" y="1923"/>
                    </a:cubicBezTo>
                    <a:cubicBezTo>
                      <a:pt x="11746" y="1784"/>
                      <a:pt x="11626" y="1697"/>
                      <a:pt x="11505" y="1697"/>
                    </a:cubicBezTo>
                    <a:cubicBezTo>
                      <a:pt x="11461" y="1697"/>
                      <a:pt x="11416" y="1708"/>
                      <a:pt x="11374" y="1734"/>
                    </a:cubicBezTo>
                    <a:cubicBezTo>
                      <a:pt x="11122" y="1797"/>
                      <a:pt x="10933" y="1891"/>
                      <a:pt x="10712" y="1923"/>
                    </a:cubicBezTo>
                    <a:cubicBezTo>
                      <a:pt x="10555" y="1576"/>
                      <a:pt x="10208" y="1324"/>
                      <a:pt x="9767" y="1324"/>
                    </a:cubicBezTo>
                    <a:cubicBezTo>
                      <a:pt x="9326" y="1324"/>
                      <a:pt x="8980" y="1576"/>
                      <a:pt x="8822" y="1954"/>
                    </a:cubicBezTo>
                    <a:cubicBezTo>
                      <a:pt x="8224" y="1828"/>
                      <a:pt x="7908" y="1639"/>
                      <a:pt x="6963" y="1167"/>
                    </a:cubicBezTo>
                    <a:lnTo>
                      <a:pt x="6963" y="1009"/>
                    </a:lnTo>
                    <a:cubicBezTo>
                      <a:pt x="6963" y="411"/>
                      <a:pt x="6491" y="1"/>
                      <a:pt x="595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677" name="Google Shape;9169;p73">
                <a:extLst>
                  <a:ext uri="{FF2B5EF4-FFF2-40B4-BE49-F238E27FC236}">
                    <a16:creationId xmlns:a16="http://schemas.microsoft.com/office/drawing/2014/main" id="{538D2A0E-FF94-8C60-10F3-247ED579D427}"/>
                  </a:ext>
                </a:extLst>
              </p:cNvPr>
              <p:cNvSpPr/>
              <p:nvPr/>
            </p:nvSpPr>
            <p:spPr>
              <a:xfrm>
                <a:off x="7109482" y="2925310"/>
                <a:ext cx="505937" cy="499261"/>
              </a:xfrm>
              <a:custGeom>
                <a:avLst/>
                <a:gdLst/>
                <a:ahLst/>
                <a:cxnLst/>
                <a:rect l="l" t="t" r="r" b="b"/>
                <a:pathLst>
                  <a:path w="11973" h="11815" extrusionOk="0">
                    <a:moveTo>
                      <a:pt x="5986" y="631"/>
                    </a:moveTo>
                    <a:cubicBezTo>
                      <a:pt x="6396" y="631"/>
                      <a:pt x="6711" y="946"/>
                      <a:pt x="6711" y="1324"/>
                    </a:cubicBezTo>
                    <a:cubicBezTo>
                      <a:pt x="6711" y="1733"/>
                      <a:pt x="6396" y="2048"/>
                      <a:pt x="5986" y="2048"/>
                    </a:cubicBezTo>
                    <a:cubicBezTo>
                      <a:pt x="5608" y="2048"/>
                      <a:pt x="5293" y="1733"/>
                      <a:pt x="5293" y="1324"/>
                    </a:cubicBezTo>
                    <a:cubicBezTo>
                      <a:pt x="5293" y="946"/>
                      <a:pt x="5608" y="631"/>
                      <a:pt x="5986" y="631"/>
                    </a:cubicBezTo>
                    <a:close/>
                    <a:moveTo>
                      <a:pt x="5986" y="2710"/>
                    </a:moveTo>
                    <a:cubicBezTo>
                      <a:pt x="6931" y="2710"/>
                      <a:pt x="7719" y="3498"/>
                      <a:pt x="7719" y="4443"/>
                    </a:cubicBezTo>
                    <a:lnTo>
                      <a:pt x="7719" y="4789"/>
                    </a:lnTo>
                    <a:lnTo>
                      <a:pt x="4253" y="4789"/>
                    </a:lnTo>
                    <a:lnTo>
                      <a:pt x="4253" y="4443"/>
                    </a:lnTo>
                    <a:cubicBezTo>
                      <a:pt x="4253" y="3498"/>
                      <a:pt x="5041" y="2710"/>
                      <a:pt x="5986" y="2710"/>
                    </a:cubicBezTo>
                    <a:close/>
                    <a:moveTo>
                      <a:pt x="3245" y="6900"/>
                    </a:moveTo>
                    <a:cubicBezTo>
                      <a:pt x="3623" y="6900"/>
                      <a:pt x="3938" y="7215"/>
                      <a:pt x="3938" y="7593"/>
                    </a:cubicBezTo>
                    <a:cubicBezTo>
                      <a:pt x="3938" y="8003"/>
                      <a:pt x="3623" y="8318"/>
                      <a:pt x="3245" y="8318"/>
                    </a:cubicBezTo>
                    <a:cubicBezTo>
                      <a:pt x="2836" y="8255"/>
                      <a:pt x="2521" y="7940"/>
                      <a:pt x="2521" y="7593"/>
                    </a:cubicBezTo>
                    <a:cubicBezTo>
                      <a:pt x="2521" y="7215"/>
                      <a:pt x="2836" y="6900"/>
                      <a:pt x="3245" y="6900"/>
                    </a:cubicBezTo>
                    <a:close/>
                    <a:moveTo>
                      <a:pt x="8759" y="6900"/>
                    </a:moveTo>
                    <a:cubicBezTo>
                      <a:pt x="9137" y="6900"/>
                      <a:pt x="9452" y="7215"/>
                      <a:pt x="9452" y="7593"/>
                    </a:cubicBezTo>
                    <a:cubicBezTo>
                      <a:pt x="9452" y="8003"/>
                      <a:pt x="9137" y="8318"/>
                      <a:pt x="8759" y="8318"/>
                    </a:cubicBezTo>
                    <a:cubicBezTo>
                      <a:pt x="8349" y="8318"/>
                      <a:pt x="8034" y="7940"/>
                      <a:pt x="8034" y="7593"/>
                    </a:cubicBezTo>
                    <a:cubicBezTo>
                      <a:pt x="8034" y="7215"/>
                      <a:pt x="8349" y="6900"/>
                      <a:pt x="8759" y="6900"/>
                    </a:cubicBezTo>
                    <a:close/>
                    <a:moveTo>
                      <a:pt x="10365" y="5545"/>
                    </a:moveTo>
                    <a:cubicBezTo>
                      <a:pt x="10523" y="5545"/>
                      <a:pt x="10680" y="5672"/>
                      <a:pt x="10712" y="5829"/>
                    </a:cubicBezTo>
                    <a:lnTo>
                      <a:pt x="11216" y="8570"/>
                    </a:lnTo>
                    <a:cubicBezTo>
                      <a:pt x="11247" y="8790"/>
                      <a:pt x="11027" y="8980"/>
                      <a:pt x="10838" y="8980"/>
                    </a:cubicBezTo>
                    <a:lnTo>
                      <a:pt x="10460" y="8980"/>
                    </a:lnTo>
                    <a:cubicBezTo>
                      <a:pt x="10239" y="8790"/>
                      <a:pt x="10019" y="8633"/>
                      <a:pt x="9767" y="8507"/>
                    </a:cubicBezTo>
                    <a:cubicBezTo>
                      <a:pt x="10019" y="8255"/>
                      <a:pt x="10145" y="7940"/>
                      <a:pt x="10145" y="7562"/>
                    </a:cubicBezTo>
                    <a:cubicBezTo>
                      <a:pt x="10145" y="6806"/>
                      <a:pt x="9515" y="6176"/>
                      <a:pt x="8759" y="6176"/>
                    </a:cubicBezTo>
                    <a:cubicBezTo>
                      <a:pt x="8002" y="6176"/>
                      <a:pt x="7372" y="6806"/>
                      <a:pt x="7372" y="7562"/>
                    </a:cubicBezTo>
                    <a:cubicBezTo>
                      <a:pt x="7372" y="7908"/>
                      <a:pt x="7498" y="8223"/>
                      <a:pt x="7719" y="8507"/>
                    </a:cubicBezTo>
                    <a:cubicBezTo>
                      <a:pt x="7498" y="8633"/>
                      <a:pt x="7246" y="8790"/>
                      <a:pt x="7057" y="8980"/>
                    </a:cubicBezTo>
                    <a:lnTo>
                      <a:pt x="4883" y="8980"/>
                    </a:lnTo>
                    <a:cubicBezTo>
                      <a:pt x="4694" y="8790"/>
                      <a:pt x="4442" y="8633"/>
                      <a:pt x="4222" y="8507"/>
                    </a:cubicBezTo>
                    <a:cubicBezTo>
                      <a:pt x="4474" y="8255"/>
                      <a:pt x="4568" y="7940"/>
                      <a:pt x="4568" y="7562"/>
                    </a:cubicBezTo>
                    <a:cubicBezTo>
                      <a:pt x="4568" y="6806"/>
                      <a:pt x="3938" y="6176"/>
                      <a:pt x="3214" y="6176"/>
                    </a:cubicBezTo>
                    <a:cubicBezTo>
                      <a:pt x="2458" y="6176"/>
                      <a:pt x="1828" y="6806"/>
                      <a:pt x="1828" y="7562"/>
                    </a:cubicBezTo>
                    <a:cubicBezTo>
                      <a:pt x="1828" y="7908"/>
                      <a:pt x="1954" y="8223"/>
                      <a:pt x="2174" y="8507"/>
                    </a:cubicBezTo>
                    <a:cubicBezTo>
                      <a:pt x="1922" y="8633"/>
                      <a:pt x="1701" y="8790"/>
                      <a:pt x="1512" y="8980"/>
                    </a:cubicBezTo>
                    <a:lnTo>
                      <a:pt x="1103" y="8980"/>
                    </a:lnTo>
                    <a:cubicBezTo>
                      <a:pt x="882" y="8980"/>
                      <a:pt x="725" y="8790"/>
                      <a:pt x="756" y="8570"/>
                    </a:cubicBezTo>
                    <a:lnTo>
                      <a:pt x="1260" y="5829"/>
                    </a:lnTo>
                    <a:cubicBezTo>
                      <a:pt x="1323" y="5672"/>
                      <a:pt x="1418" y="5545"/>
                      <a:pt x="1638" y="5545"/>
                    </a:cubicBezTo>
                    <a:close/>
                    <a:moveTo>
                      <a:pt x="3214" y="8948"/>
                    </a:moveTo>
                    <a:cubicBezTo>
                      <a:pt x="4127" y="8948"/>
                      <a:pt x="4915" y="9736"/>
                      <a:pt x="4915" y="10712"/>
                    </a:cubicBezTo>
                    <a:lnTo>
                      <a:pt x="4915" y="11059"/>
                    </a:lnTo>
                    <a:lnTo>
                      <a:pt x="1481" y="11059"/>
                    </a:lnTo>
                    <a:lnTo>
                      <a:pt x="1481" y="10712"/>
                    </a:lnTo>
                    <a:cubicBezTo>
                      <a:pt x="1481" y="9736"/>
                      <a:pt x="2269" y="8948"/>
                      <a:pt x="3214" y="8948"/>
                    </a:cubicBezTo>
                    <a:close/>
                    <a:moveTo>
                      <a:pt x="8759" y="8948"/>
                    </a:moveTo>
                    <a:cubicBezTo>
                      <a:pt x="9704" y="8948"/>
                      <a:pt x="10491" y="9736"/>
                      <a:pt x="10491" y="10712"/>
                    </a:cubicBezTo>
                    <a:lnTo>
                      <a:pt x="10491" y="11059"/>
                    </a:lnTo>
                    <a:lnTo>
                      <a:pt x="7026" y="11059"/>
                    </a:lnTo>
                    <a:lnTo>
                      <a:pt x="7026" y="10712"/>
                    </a:lnTo>
                    <a:cubicBezTo>
                      <a:pt x="7026" y="9736"/>
                      <a:pt x="7813" y="8948"/>
                      <a:pt x="8759" y="8948"/>
                    </a:cubicBezTo>
                    <a:close/>
                    <a:moveTo>
                      <a:pt x="5986" y="1"/>
                    </a:moveTo>
                    <a:cubicBezTo>
                      <a:pt x="5262" y="1"/>
                      <a:pt x="4631" y="631"/>
                      <a:pt x="4631" y="1387"/>
                    </a:cubicBezTo>
                    <a:cubicBezTo>
                      <a:pt x="4631" y="1733"/>
                      <a:pt x="4726" y="2048"/>
                      <a:pt x="4978" y="2269"/>
                    </a:cubicBezTo>
                    <a:cubicBezTo>
                      <a:pt x="4127" y="2679"/>
                      <a:pt x="3592" y="3498"/>
                      <a:pt x="3592" y="4474"/>
                    </a:cubicBezTo>
                    <a:lnTo>
                      <a:pt x="3592" y="4852"/>
                    </a:lnTo>
                    <a:lnTo>
                      <a:pt x="1670" y="4852"/>
                    </a:lnTo>
                    <a:cubicBezTo>
                      <a:pt x="1166" y="4852"/>
                      <a:pt x="725" y="5199"/>
                      <a:pt x="630" y="5703"/>
                    </a:cubicBezTo>
                    <a:lnTo>
                      <a:pt x="126" y="8475"/>
                    </a:lnTo>
                    <a:cubicBezTo>
                      <a:pt x="0" y="9043"/>
                      <a:pt x="473" y="9610"/>
                      <a:pt x="1071" y="9673"/>
                    </a:cubicBezTo>
                    <a:cubicBezTo>
                      <a:pt x="914" y="9988"/>
                      <a:pt x="819" y="10366"/>
                      <a:pt x="819" y="10744"/>
                    </a:cubicBezTo>
                    <a:lnTo>
                      <a:pt x="819" y="11468"/>
                    </a:lnTo>
                    <a:cubicBezTo>
                      <a:pt x="819" y="11657"/>
                      <a:pt x="977" y="11815"/>
                      <a:pt x="1197" y="11815"/>
                    </a:cubicBezTo>
                    <a:lnTo>
                      <a:pt x="5356" y="11815"/>
                    </a:lnTo>
                    <a:cubicBezTo>
                      <a:pt x="5545" y="11815"/>
                      <a:pt x="5703" y="11657"/>
                      <a:pt x="5703" y="11468"/>
                    </a:cubicBezTo>
                    <a:lnTo>
                      <a:pt x="5703" y="10744"/>
                    </a:lnTo>
                    <a:cubicBezTo>
                      <a:pt x="5703" y="10366"/>
                      <a:pt x="5640" y="9988"/>
                      <a:pt x="5482" y="9673"/>
                    </a:cubicBezTo>
                    <a:lnTo>
                      <a:pt x="6648" y="9673"/>
                    </a:lnTo>
                    <a:cubicBezTo>
                      <a:pt x="6490" y="9988"/>
                      <a:pt x="6427" y="10366"/>
                      <a:pt x="6427" y="10744"/>
                    </a:cubicBezTo>
                    <a:lnTo>
                      <a:pt x="6427" y="11468"/>
                    </a:lnTo>
                    <a:cubicBezTo>
                      <a:pt x="6427" y="11657"/>
                      <a:pt x="6585" y="11815"/>
                      <a:pt x="6774" y="11815"/>
                    </a:cubicBezTo>
                    <a:lnTo>
                      <a:pt x="10838" y="11815"/>
                    </a:lnTo>
                    <a:cubicBezTo>
                      <a:pt x="11027" y="11815"/>
                      <a:pt x="11184" y="11657"/>
                      <a:pt x="11184" y="11468"/>
                    </a:cubicBezTo>
                    <a:lnTo>
                      <a:pt x="11184" y="10744"/>
                    </a:lnTo>
                    <a:cubicBezTo>
                      <a:pt x="11184" y="10366"/>
                      <a:pt x="11121" y="9988"/>
                      <a:pt x="10964" y="9673"/>
                    </a:cubicBezTo>
                    <a:cubicBezTo>
                      <a:pt x="11563" y="9610"/>
                      <a:pt x="11972" y="9043"/>
                      <a:pt x="11878" y="8475"/>
                    </a:cubicBezTo>
                    <a:lnTo>
                      <a:pt x="11342" y="5703"/>
                    </a:lnTo>
                    <a:cubicBezTo>
                      <a:pt x="11279" y="5199"/>
                      <a:pt x="10838" y="4852"/>
                      <a:pt x="10334" y="4852"/>
                    </a:cubicBezTo>
                    <a:lnTo>
                      <a:pt x="8412" y="4852"/>
                    </a:lnTo>
                    <a:lnTo>
                      <a:pt x="8412" y="4474"/>
                    </a:lnTo>
                    <a:cubicBezTo>
                      <a:pt x="8412" y="3498"/>
                      <a:pt x="7845" y="2679"/>
                      <a:pt x="7026" y="2269"/>
                    </a:cubicBezTo>
                    <a:cubicBezTo>
                      <a:pt x="7246" y="2048"/>
                      <a:pt x="7372" y="1733"/>
                      <a:pt x="7372" y="1387"/>
                    </a:cubicBezTo>
                    <a:cubicBezTo>
                      <a:pt x="7372" y="631"/>
                      <a:pt x="6742" y="1"/>
                      <a:pt x="598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678" name="Google Shape;9170;p73">
                <a:extLst>
                  <a:ext uri="{FF2B5EF4-FFF2-40B4-BE49-F238E27FC236}">
                    <a16:creationId xmlns:a16="http://schemas.microsoft.com/office/drawing/2014/main" id="{49180716-CEA7-5E21-1801-E8F8985F9560}"/>
                  </a:ext>
                </a:extLst>
              </p:cNvPr>
              <p:cNvSpPr/>
              <p:nvPr/>
            </p:nvSpPr>
            <p:spPr>
              <a:xfrm>
                <a:off x="10369466" y="1689879"/>
                <a:ext cx="320895" cy="496599"/>
              </a:xfrm>
              <a:custGeom>
                <a:avLst/>
                <a:gdLst/>
                <a:ahLst/>
                <a:cxnLst/>
                <a:rect l="l" t="t" r="r" b="b"/>
                <a:pathLst>
                  <a:path w="7594" h="11752" extrusionOk="0">
                    <a:moveTo>
                      <a:pt x="6585" y="662"/>
                    </a:moveTo>
                    <a:cubicBezTo>
                      <a:pt x="6774" y="662"/>
                      <a:pt x="6932" y="819"/>
                      <a:pt x="6932" y="1008"/>
                    </a:cubicBezTo>
                    <a:cubicBezTo>
                      <a:pt x="6932" y="1197"/>
                      <a:pt x="6774" y="1355"/>
                      <a:pt x="6585" y="1355"/>
                    </a:cubicBezTo>
                    <a:lnTo>
                      <a:pt x="1040" y="1355"/>
                    </a:lnTo>
                    <a:cubicBezTo>
                      <a:pt x="820" y="1355"/>
                      <a:pt x="662" y="1197"/>
                      <a:pt x="662" y="1008"/>
                    </a:cubicBezTo>
                    <a:cubicBezTo>
                      <a:pt x="662" y="819"/>
                      <a:pt x="820" y="662"/>
                      <a:pt x="1040" y="662"/>
                    </a:cubicBezTo>
                    <a:close/>
                    <a:moveTo>
                      <a:pt x="6175" y="2048"/>
                    </a:moveTo>
                    <a:lnTo>
                      <a:pt x="6175" y="2867"/>
                    </a:lnTo>
                    <a:cubicBezTo>
                      <a:pt x="5435" y="3277"/>
                      <a:pt x="4600" y="3481"/>
                      <a:pt x="3765" y="3481"/>
                    </a:cubicBezTo>
                    <a:cubicBezTo>
                      <a:pt x="2930" y="3481"/>
                      <a:pt x="2096" y="3277"/>
                      <a:pt x="1355" y="2867"/>
                    </a:cubicBezTo>
                    <a:lnTo>
                      <a:pt x="1355" y="2048"/>
                    </a:lnTo>
                    <a:close/>
                    <a:moveTo>
                      <a:pt x="1418" y="3686"/>
                    </a:moveTo>
                    <a:lnTo>
                      <a:pt x="1418" y="3686"/>
                    </a:lnTo>
                    <a:cubicBezTo>
                      <a:pt x="2174" y="4001"/>
                      <a:pt x="2962" y="4190"/>
                      <a:pt x="3781" y="4190"/>
                    </a:cubicBezTo>
                    <a:cubicBezTo>
                      <a:pt x="4600" y="4190"/>
                      <a:pt x="5388" y="4033"/>
                      <a:pt x="6144" y="3686"/>
                    </a:cubicBezTo>
                    <a:lnTo>
                      <a:pt x="6144" y="3686"/>
                    </a:lnTo>
                    <a:cubicBezTo>
                      <a:pt x="5860" y="4757"/>
                      <a:pt x="4915" y="5545"/>
                      <a:pt x="3781" y="5545"/>
                    </a:cubicBezTo>
                    <a:cubicBezTo>
                      <a:pt x="2647" y="5545"/>
                      <a:pt x="1702" y="4757"/>
                      <a:pt x="1418" y="3686"/>
                    </a:cubicBezTo>
                    <a:close/>
                    <a:moveTo>
                      <a:pt x="3435" y="6238"/>
                    </a:moveTo>
                    <a:lnTo>
                      <a:pt x="3435" y="7813"/>
                    </a:lnTo>
                    <a:lnTo>
                      <a:pt x="1544" y="9704"/>
                    </a:lnTo>
                    <a:lnTo>
                      <a:pt x="1355" y="9704"/>
                    </a:lnTo>
                    <a:lnTo>
                      <a:pt x="1355" y="8695"/>
                    </a:lnTo>
                    <a:cubicBezTo>
                      <a:pt x="1355" y="7467"/>
                      <a:pt x="2237" y="6427"/>
                      <a:pt x="3435" y="6238"/>
                    </a:cubicBezTo>
                    <a:close/>
                    <a:moveTo>
                      <a:pt x="3781" y="8443"/>
                    </a:moveTo>
                    <a:lnTo>
                      <a:pt x="5041" y="9704"/>
                    </a:lnTo>
                    <a:lnTo>
                      <a:pt x="2552" y="9704"/>
                    </a:lnTo>
                    <a:lnTo>
                      <a:pt x="3781" y="8443"/>
                    </a:lnTo>
                    <a:close/>
                    <a:moveTo>
                      <a:pt x="4128" y="6238"/>
                    </a:moveTo>
                    <a:cubicBezTo>
                      <a:pt x="5325" y="6396"/>
                      <a:pt x="6207" y="7435"/>
                      <a:pt x="6207" y="8695"/>
                    </a:cubicBezTo>
                    <a:lnTo>
                      <a:pt x="6207" y="9704"/>
                    </a:lnTo>
                    <a:lnTo>
                      <a:pt x="6018" y="9704"/>
                    </a:lnTo>
                    <a:lnTo>
                      <a:pt x="4128" y="7813"/>
                    </a:lnTo>
                    <a:lnTo>
                      <a:pt x="4128" y="6238"/>
                    </a:lnTo>
                    <a:close/>
                    <a:moveTo>
                      <a:pt x="6553" y="10397"/>
                    </a:moveTo>
                    <a:cubicBezTo>
                      <a:pt x="6743" y="10428"/>
                      <a:pt x="6900" y="10586"/>
                      <a:pt x="6900" y="10743"/>
                    </a:cubicBezTo>
                    <a:cubicBezTo>
                      <a:pt x="6900" y="10932"/>
                      <a:pt x="6743" y="11090"/>
                      <a:pt x="6553" y="11090"/>
                    </a:cubicBezTo>
                    <a:lnTo>
                      <a:pt x="977" y="11090"/>
                    </a:lnTo>
                    <a:cubicBezTo>
                      <a:pt x="788" y="11090"/>
                      <a:pt x="631" y="10932"/>
                      <a:pt x="631" y="10743"/>
                    </a:cubicBezTo>
                    <a:cubicBezTo>
                      <a:pt x="631" y="10554"/>
                      <a:pt x="788" y="10397"/>
                      <a:pt x="977" y="10397"/>
                    </a:cubicBezTo>
                    <a:close/>
                    <a:moveTo>
                      <a:pt x="1009" y="0"/>
                    </a:moveTo>
                    <a:cubicBezTo>
                      <a:pt x="442" y="0"/>
                      <a:pt x="0" y="473"/>
                      <a:pt x="0" y="1008"/>
                    </a:cubicBezTo>
                    <a:cubicBezTo>
                      <a:pt x="0" y="1449"/>
                      <a:pt x="284" y="1827"/>
                      <a:pt x="694" y="1985"/>
                    </a:cubicBezTo>
                    <a:lnTo>
                      <a:pt x="694" y="3088"/>
                    </a:lnTo>
                    <a:cubicBezTo>
                      <a:pt x="694" y="4316"/>
                      <a:pt x="1387" y="5356"/>
                      <a:pt x="2395" y="5860"/>
                    </a:cubicBezTo>
                    <a:cubicBezTo>
                      <a:pt x="1387" y="6364"/>
                      <a:pt x="694" y="7435"/>
                      <a:pt x="694" y="8664"/>
                    </a:cubicBezTo>
                    <a:lnTo>
                      <a:pt x="694" y="9767"/>
                    </a:lnTo>
                    <a:cubicBezTo>
                      <a:pt x="316" y="9924"/>
                      <a:pt x="0" y="10271"/>
                      <a:pt x="0" y="10743"/>
                    </a:cubicBezTo>
                    <a:cubicBezTo>
                      <a:pt x="0" y="11342"/>
                      <a:pt x="473" y="11751"/>
                      <a:pt x="1009" y="11751"/>
                    </a:cubicBezTo>
                    <a:lnTo>
                      <a:pt x="6585" y="11751"/>
                    </a:lnTo>
                    <a:cubicBezTo>
                      <a:pt x="7152" y="11751"/>
                      <a:pt x="7593" y="11279"/>
                      <a:pt x="7593" y="10743"/>
                    </a:cubicBezTo>
                    <a:cubicBezTo>
                      <a:pt x="7593" y="10302"/>
                      <a:pt x="7310" y="9924"/>
                      <a:pt x="6900" y="9767"/>
                    </a:cubicBezTo>
                    <a:lnTo>
                      <a:pt x="6900" y="8664"/>
                    </a:lnTo>
                    <a:cubicBezTo>
                      <a:pt x="6900" y="7435"/>
                      <a:pt x="6207" y="6364"/>
                      <a:pt x="5199" y="5860"/>
                    </a:cubicBezTo>
                    <a:cubicBezTo>
                      <a:pt x="6207" y="5387"/>
                      <a:pt x="6900" y="4316"/>
                      <a:pt x="6900" y="3088"/>
                    </a:cubicBezTo>
                    <a:lnTo>
                      <a:pt x="6900" y="1985"/>
                    </a:lnTo>
                    <a:cubicBezTo>
                      <a:pt x="7278" y="1827"/>
                      <a:pt x="7593" y="1481"/>
                      <a:pt x="7593" y="1008"/>
                    </a:cubicBezTo>
                    <a:cubicBezTo>
                      <a:pt x="7593" y="410"/>
                      <a:pt x="7121" y="0"/>
                      <a:pt x="658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679" name="Google Shape;9171;p73">
                <a:extLst>
                  <a:ext uri="{FF2B5EF4-FFF2-40B4-BE49-F238E27FC236}">
                    <a16:creationId xmlns:a16="http://schemas.microsoft.com/office/drawing/2014/main" id="{B7562C5E-05F1-AD25-6E20-B52B235BAF7B}"/>
                  </a:ext>
                </a:extLst>
              </p:cNvPr>
              <p:cNvSpPr/>
              <p:nvPr/>
            </p:nvSpPr>
            <p:spPr>
              <a:xfrm>
                <a:off x="1401076" y="1687873"/>
                <a:ext cx="503233" cy="500612"/>
              </a:xfrm>
              <a:custGeom>
                <a:avLst/>
                <a:gdLst/>
                <a:ahLst/>
                <a:cxnLst/>
                <a:rect l="l" t="t" r="r" b="b"/>
                <a:pathLst>
                  <a:path w="11909" h="11847" extrusionOk="0">
                    <a:moveTo>
                      <a:pt x="3560" y="2647"/>
                    </a:moveTo>
                    <a:lnTo>
                      <a:pt x="3560" y="3561"/>
                    </a:lnTo>
                    <a:lnTo>
                      <a:pt x="2615" y="3561"/>
                    </a:lnTo>
                    <a:lnTo>
                      <a:pt x="3560" y="2647"/>
                    </a:lnTo>
                    <a:close/>
                    <a:moveTo>
                      <a:pt x="6616" y="4222"/>
                    </a:moveTo>
                    <a:cubicBezTo>
                      <a:pt x="7971" y="4285"/>
                      <a:pt x="9074" y="5325"/>
                      <a:pt x="9074" y="6680"/>
                    </a:cubicBezTo>
                    <a:cubicBezTo>
                      <a:pt x="9074" y="8003"/>
                      <a:pt x="7971" y="9106"/>
                      <a:pt x="6616" y="9106"/>
                    </a:cubicBezTo>
                    <a:cubicBezTo>
                      <a:pt x="5293" y="9106"/>
                      <a:pt x="4190" y="8003"/>
                      <a:pt x="4190" y="6680"/>
                    </a:cubicBezTo>
                    <a:cubicBezTo>
                      <a:pt x="4190" y="5325"/>
                      <a:pt x="5293" y="4222"/>
                      <a:pt x="6616" y="4222"/>
                    </a:cubicBezTo>
                    <a:close/>
                    <a:moveTo>
                      <a:pt x="7687" y="757"/>
                    </a:moveTo>
                    <a:lnTo>
                      <a:pt x="7687" y="1513"/>
                    </a:lnTo>
                    <a:lnTo>
                      <a:pt x="3875" y="1513"/>
                    </a:lnTo>
                    <a:cubicBezTo>
                      <a:pt x="3781" y="1513"/>
                      <a:pt x="3655" y="1544"/>
                      <a:pt x="3623" y="1639"/>
                    </a:cubicBezTo>
                    <a:lnTo>
                      <a:pt x="1512" y="3718"/>
                    </a:lnTo>
                    <a:cubicBezTo>
                      <a:pt x="1418" y="3813"/>
                      <a:pt x="1386" y="3876"/>
                      <a:pt x="1386" y="3939"/>
                    </a:cubicBezTo>
                    <a:lnTo>
                      <a:pt x="1386" y="9862"/>
                    </a:lnTo>
                    <a:lnTo>
                      <a:pt x="662" y="9862"/>
                    </a:lnTo>
                    <a:lnTo>
                      <a:pt x="662" y="757"/>
                    </a:lnTo>
                    <a:close/>
                    <a:moveTo>
                      <a:pt x="8380" y="2175"/>
                    </a:moveTo>
                    <a:lnTo>
                      <a:pt x="8380" y="4128"/>
                    </a:lnTo>
                    <a:cubicBezTo>
                      <a:pt x="7876" y="3813"/>
                      <a:pt x="7278" y="3592"/>
                      <a:pt x="6648" y="3592"/>
                    </a:cubicBezTo>
                    <a:cubicBezTo>
                      <a:pt x="4915" y="3592"/>
                      <a:pt x="3560" y="5010"/>
                      <a:pt x="3560" y="6711"/>
                    </a:cubicBezTo>
                    <a:cubicBezTo>
                      <a:pt x="3560" y="8444"/>
                      <a:pt x="4946" y="9830"/>
                      <a:pt x="6648" y="9830"/>
                    </a:cubicBezTo>
                    <a:cubicBezTo>
                      <a:pt x="7120" y="9830"/>
                      <a:pt x="7593" y="9704"/>
                      <a:pt x="8002" y="9515"/>
                    </a:cubicBezTo>
                    <a:lnTo>
                      <a:pt x="8380" y="9893"/>
                    </a:lnTo>
                    <a:lnTo>
                      <a:pt x="8380" y="10492"/>
                    </a:lnTo>
                    <a:lnTo>
                      <a:pt x="2079" y="10492"/>
                    </a:lnTo>
                    <a:lnTo>
                      <a:pt x="2079" y="4285"/>
                    </a:lnTo>
                    <a:lnTo>
                      <a:pt x="3875" y="4285"/>
                    </a:lnTo>
                    <a:cubicBezTo>
                      <a:pt x="4064" y="4285"/>
                      <a:pt x="4222" y="4128"/>
                      <a:pt x="4222" y="3907"/>
                    </a:cubicBezTo>
                    <a:lnTo>
                      <a:pt x="4222" y="2175"/>
                    </a:lnTo>
                    <a:close/>
                    <a:moveTo>
                      <a:pt x="9074" y="8633"/>
                    </a:moveTo>
                    <a:lnTo>
                      <a:pt x="11027" y="10618"/>
                    </a:lnTo>
                    <a:cubicBezTo>
                      <a:pt x="11153" y="10744"/>
                      <a:pt x="11153" y="10964"/>
                      <a:pt x="11027" y="11090"/>
                    </a:cubicBezTo>
                    <a:cubicBezTo>
                      <a:pt x="10964" y="11153"/>
                      <a:pt x="10877" y="11185"/>
                      <a:pt x="10791" y="11185"/>
                    </a:cubicBezTo>
                    <a:cubicBezTo>
                      <a:pt x="10704" y="11185"/>
                      <a:pt x="10617" y="11153"/>
                      <a:pt x="10554" y="11090"/>
                    </a:cubicBezTo>
                    <a:lnTo>
                      <a:pt x="8601" y="9106"/>
                    </a:lnTo>
                    <a:cubicBezTo>
                      <a:pt x="8790" y="9011"/>
                      <a:pt x="8948" y="8791"/>
                      <a:pt x="9074" y="8633"/>
                    </a:cubicBezTo>
                    <a:close/>
                    <a:moveTo>
                      <a:pt x="347" y="1"/>
                    </a:moveTo>
                    <a:cubicBezTo>
                      <a:pt x="158" y="1"/>
                      <a:pt x="0" y="190"/>
                      <a:pt x="0" y="379"/>
                    </a:cubicBezTo>
                    <a:lnTo>
                      <a:pt x="0" y="10145"/>
                    </a:lnTo>
                    <a:cubicBezTo>
                      <a:pt x="0" y="10334"/>
                      <a:pt x="158" y="10492"/>
                      <a:pt x="347" y="10492"/>
                    </a:cubicBezTo>
                    <a:lnTo>
                      <a:pt x="1386" y="10492"/>
                    </a:lnTo>
                    <a:lnTo>
                      <a:pt x="1386" y="10838"/>
                    </a:lnTo>
                    <a:cubicBezTo>
                      <a:pt x="1386" y="11059"/>
                      <a:pt x="1544" y="11216"/>
                      <a:pt x="1733" y="11216"/>
                    </a:cubicBezTo>
                    <a:lnTo>
                      <a:pt x="8695" y="11216"/>
                    </a:lnTo>
                    <a:cubicBezTo>
                      <a:pt x="8916" y="11216"/>
                      <a:pt x="9074" y="11059"/>
                      <a:pt x="9074" y="10838"/>
                    </a:cubicBezTo>
                    <a:lnTo>
                      <a:pt x="9074" y="10586"/>
                    </a:lnTo>
                    <a:lnTo>
                      <a:pt x="10050" y="11563"/>
                    </a:lnTo>
                    <a:cubicBezTo>
                      <a:pt x="10239" y="11752"/>
                      <a:pt x="10507" y="11847"/>
                      <a:pt x="10775" y="11847"/>
                    </a:cubicBezTo>
                    <a:cubicBezTo>
                      <a:pt x="11043" y="11847"/>
                      <a:pt x="11310" y="11752"/>
                      <a:pt x="11499" y="11563"/>
                    </a:cubicBezTo>
                    <a:cubicBezTo>
                      <a:pt x="11909" y="11153"/>
                      <a:pt x="11909" y="10492"/>
                      <a:pt x="11499" y="10114"/>
                    </a:cubicBezTo>
                    <a:lnTo>
                      <a:pt x="9420" y="8003"/>
                    </a:lnTo>
                    <a:cubicBezTo>
                      <a:pt x="9609" y="7625"/>
                      <a:pt x="9735" y="7152"/>
                      <a:pt x="9735" y="6680"/>
                    </a:cubicBezTo>
                    <a:cubicBezTo>
                      <a:pt x="9735" y="5924"/>
                      <a:pt x="9452" y="5262"/>
                      <a:pt x="9011" y="4695"/>
                    </a:cubicBezTo>
                    <a:lnTo>
                      <a:pt x="9011" y="1828"/>
                    </a:lnTo>
                    <a:cubicBezTo>
                      <a:pt x="9011" y="1639"/>
                      <a:pt x="8853" y="1481"/>
                      <a:pt x="8664" y="1481"/>
                    </a:cubicBezTo>
                    <a:lnTo>
                      <a:pt x="8317" y="1481"/>
                    </a:lnTo>
                    <a:lnTo>
                      <a:pt x="8317" y="379"/>
                    </a:lnTo>
                    <a:cubicBezTo>
                      <a:pt x="8317" y="190"/>
                      <a:pt x="8160" y="1"/>
                      <a:pt x="797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680" name="Google Shape;9172;p73">
                <a:extLst>
                  <a:ext uri="{FF2B5EF4-FFF2-40B4-BE49-F238E27FC236}">
                    <a16:creationId xmlns:a16="http://schemas.microsoft.com/office/drawing/2014/main" id="{E7B7509D-C007-E594-CC03-2DC5EC58C591}"/>
                  </a:ext>
                </a:extLst>
              </p:cNvPr>
              <p:cNvGrpSpPr/>
              <p:nvPr/>
            </p:nvGrpSpPr>
            <p:grpSpPr>
              <a:xfrm>
                <a:off x="1400413" y="2281623"/>
                <a:ext cx="504585" cy="499303"/>
                <a:chOff x="1049375" y="2318350"/>
                <a:chExt cx="298525" cy="295400"/>
              </a:xfrm>
              <a:grpFill/>
            </p:grpSpPr>
            <p:sp>
              <p:nvSpPr>
                <p:cNvPr id="17816" name="Google Shape;9173;p73">
                  <a:extLst>
                    <a:ext uri="{FF2B5EF4-FFF2-40B4-BE49-F238E27FC236}">
                      <a16:creationId xmlns:a16="http://schemas.microsoft.com/office/drawing/2014/main" id="{D066B87F-BBD1-EEB8-4446-D6F701508A7F}"/>
                    </a:ext>
                  </a:extLst>
                </p:cNvPr>
                <p:cNvSpPr/>
                <p:nvPr/>
              </p:nvSpPr>
              <p:spPr>
                <a:xfrm>
                  <a:off x="1101350" y="2492325"/>
                  <a:ext cx="70125" cy="50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2021" extrusionOk="0">
                      <a:moveTo>
                        <a:pt x="2473" y="0"/>
                      </a:moveTo>
                      <a:cubicBezTo>
                        <a:pt x="2377" y="0"/>
                        <a:pt x="2273" y="32"/>
                        <a:pt x="2206" y="99"/>
                      </a:cubicBezTo>
                      <a:lnTo>
                        <a:pt x="1072" y="1233"/>
                      </a:lnTo>
                      <a:lnTo>
                        <a:pt x="599" y="761"/>
                      </a:lnTo>
                      <a:cubicBezTo>
                        <a:pt x="536" y="713"/>
                        <a:pt x="449" y="690"/>
                        <a:pt x="363" y="690"/>
                      </a:cubicBezTo>
                      <a:cubicBezTo>
                        <a:pt x="276" y="690"/>
                        <a:pt x="189" y="713"/>
                        <a:pt x="126" y="761"/>
                      </a:cubicBezTo>
                      <a:cubicBezTo>
                        <a:pt x="0" y="887"/>
                        <a:pt x="0" y="1139"/>
                        <a:pt x="126" y="1233"/>
                      </a:cubicBezTo>
                      <a:lnTo>
                        <a:pt x="820" y="1958"/>
                      </a:lnTo>
                      <a:cubicBezTo>
                        <a:pt x="914" y="2021"/>
                        <a:pt x="977" y="2021"/>
                        <a:pt x="1072" y="2021"/>
                      </a:cubicBezTo>
                      <a:cubicBezTo>
                        <a:pt x="1135" y="2021"/>
                        <a:pt x="1261" y="1989"/>
                        <a:pt x="1292" y="1926"/>
                      </a:cubicBezTo>
                      <a:lnTo>
                        <a:pt x="2678" y="540"/>
                      </a:lnTo>
                      <a:cubicBezTo>
                        <a:pt x="2804" y="414"/>
                        <a:pt x="2804" y="162"/>
                        <a:pt x="2678" y="68"/>
                      </a:cubicBezTo>
                      <a:cubicBezTo>
                        <a:pt x="2634" y="24"/>
                        <a:pt x="2557" y="0"/>
                        <a:pt x="247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17" name="Google Shape;9174;p73">
                  <a:extLst>
                    <a:ext uri="{FF2B5EF4-FFF2-40B4-BE49-F238E27FC236}">
                      <a16:creationId xmlns:a16="http://schemas.microsoft.com/office/drawing/2014/main" id="{9203B9CD-1F02-0C94-3E71-A1D56C5921EF}"/>
                    </a:ext>
                  </a:extLst>
                </p:cNvPr>
                <p:cNvSpPr/>
                <p:nvPr/>
              </p:nvSpPr>
              <p:spPr>
                <a:xfrm>
                  <a:off x="1101350" y="2440525"/>
                  <a:ext cx="70125" cy="51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2046" extrusionOk="0">
                      <a:moveTo>
                        <a:pt x="2469" y="1"/>
                      </a:moveTo>
                      <a:cubicBezTo>
                        <a:pt x="2374" y="1"/>
                        <a:pt x="2272" y="40"/>
                        <a:pt x="2206" y="123"/>
                      </a:cubicBezTo>
                      <a:lnTo>
                        <a:pt x="1072" y="1257"/>
                      </a:lnTo>
                      <a:lnTo>
                        <a:pt x="599" y="785"/>
                      </a:lnTo>
                      <a:cubicBezTo>
                        <a:pt x="536" y="738"/>
                        <a:pt x="449" y="714"/>
                        <a:pt x="363" y="714"/>
                      </a:cubicBezTo>
                      <a:cubicBezTo>
                        <a:pt x="276" y="714"/>
                        <a:pt x="189" y="738"/>
                        <a:pt x="126" y="785"/>
                      </a:cubicBezTo>
                      <a:cubicBezTo>
                        <a:pt x="0" y="911"/>
                        <a:pt x="0" y="1163"/>
                        <a:pt x="126" y="1257"/>
                      </a:cubicBezTo>
                      <a:lnTo>
                        <a:pt x="820" y="1982"/>
                      </a:lnTo>
                      <a:cubicBezTo>
                        <a:pt x="914" y="2045"/>
                        <a:pt x="977" y="2045"/>
                        <a:pt x="1072" y="2045"/>
                      </a:cubicBezTo>
                      <a:cubicBezTo>
                        <a:pt x="1135" y="2045"/>
                        <a:pt x="1261" y="2014"/>
                        <a:pt x="1292" y="1951"/>
                      </a:cubicBezTo>
                      <a:lnTo>
                        <a:pt x="2678" y="564"/>
                      </a:lnTo>
                      <a:cubicBezTo>
                        <a:pt x="2804" y="438"/>
                        <a:pt x="2804" y="186"/>
                        <a:pt x="2678" y="92"/>
                      </a:cubicBezTo>
                      <a:cubicBezTo>
                        <a:pt x="2634" y="32"/>
                        <a:pt x="2554" y="1"/>
                        <a:pt x="246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18" name="Google Shape;9175;p73">
                  <a:extLst>
                    <a:ext uri="{FF2B5EF4-FFF2-40B4-BE49-F238E27FC236}">
                      <a16:creationId xmlns:a16="http://schemas.microsoft.com/office/drawing/2014/main" id="{58D810BE-4F5C-28AB-E4B9-536B0F92AF8D}"/>
                    </a:ext>
                  </a:extLst>
                </p:cNvPr>
                <p:cNvSpPr/>
                <p:nvPr/>
              </p:nvSpPr>
              <p:spPr>
                <a:xfrm>
                  <a:off x="1101350" y="2388550"/>
                  <a:ext cx="70125" cy="51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2045" extrusionOk="0">
                      <a:moveTo>
                        <a:pt x="2469" y="1"/>
                      </a:moveTo>
                      <a:cubicBezTo>
                        <a:pt x="2374" y="1"/>
                        <a:pt x="2272" y="40"/>
                        <a:pt x="2206" y="123"/>
                      </a:cubicBezTo>
                      <a:lnTo>
                        <a:pt x="1072" y="1257"/>
                      </a:lnTo>
                      <a:lnTo>
                        <a:pt x="599" y="785"/>
                      </a:lnTo>
                      <a:cubicBezTo>
                        <a:pt x="536" y="722"/>
                        <a:pt x="449" y="690"/>
                        <a:pt x="363" y="690"/>
                      </a:cubicBezTo>
                      <a:cubicBezTo>
                        <a:pt x="276" y="690"/>
                        <a:pt x="189" y="722"/>
                        <a:pt x="126" y="785"/>
                      </a:cubicBezTo>
                      <a:cubicBezTo>
                        <a:pt x="0" y="911"/>
                        <a:pt x="0" y="1131"/>
                        <a:pt x="126" y="1257"/>
                      </a:cubicBezTo>
                      <a:lnTo>
                        <a:pt x="820" y="1982"/>
                      </a:lnTo>
                      <a:cubicBezTo>
                        <a:pt x="914" y="2045"/>
                        <a:pt x="977" y="2045"/>
                        <a:pt x="1072" y="2045"/>
                      </a:cubicBezTo>
                      <a:cubicBezTo>
                        <a:pt x="1135" y="2045"/>
                        <a:pt x="1261" y="2013"/>
                        <a:pt x="1292" y="1919"/>
                      </a:cubicBezTo>
                      <a:lnTo>
                        <a:pt x="2678" y="532"/>
                      </a:lnTo>
                      <a:cubicBezTo>
                        <a:pt x="2804" y="438"/>
                        <a:pt x="2804" y="186"/>
                        <a:pt x="2678" y="91"/>
                      </a:cubicBezTo>
                      <a:cubicBezTo>
                        <a:pt x="2634" y="32"/>
                        <a:pt x="2554" y="1"/>
                        <a:pt x="246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19" name="Google Shape;9176;p73">
                  <a:extLst>
                    <a:ext uri="{FF2B5EF4-FFF2-40B4-BE49-F238E27FC236}">
                      <a16:creationId xmlns:a16="http://schemas.microsoft.com/office/drawing/2014/main" id="{3E84E2D0-0638-5A88-98BE-CC51082D20C2}"/>
                    </a:ext>
                  </a:extLst>
                </p:cNvPr>
                <p:cNvSpPr/>
                <p:nvPr/>
              </p:nvSpPr>
              <p:spPr>
                <a:xfrm>
                  <a:off x="1049375" y="2318350"/>
                  <a:ext cx="298525" cy="29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41" h="11816" extrusionOk="0">
                      <a:moveTo>
                        <a:pt x="6963" y="1198"/>
                      </a:moveTo>
                      <a:lnTo>
                        <a:pt x="7876" y="2143"/>
                      </a:lnTo>
                      <a:lnTo>
                        <a:pt x="6963" y="2143"/>
                      </a:lnTo>
                      <a:lnTo>
                        <a:pt x="6963" y="1198"/>
                      </a:lnTo>
                      <a:close/>
                      <a:moveTo>
                        <a:pt x="10286" y="3498"/>
                      </a:moveTo>
                      <a:cubicBezTo>
                        <a:pt x="10373" y="3498"/>
                        <a:pt x="10460" y="3530"/>
                        <a:pt x="10523" y="3593"/>
                      </a:cubicBezTo>
                      <a:lnTo>
                        <a:pt x="10995" y="4065"/>
                      </a:lnTo>
                      <a:cubicBezTo>
                        <a:pt x="11184" y="4223"/>
                        <a:pt x="11184" y="4475"/>
                        <a:pt x="11027" y="4569"/>
                      </a:cubicBezTo>
                      <a:lnTo>
                        <a:pt x="10806" y="4821"/>
                      </a:lnTo>
                      <a:lnTo>
                        <a:pt x="9798" y="3845"/>
                      </a:lnTo>
                      <a:lnTo>
                        <a:pt x="10050" y="3593"/>
                      </a:lnTo>
                      <a:cubicBezTo>
                        <a:pt x="10113" y="3530"/>
                        <a:pt x="10200" y="3498"/>
                        <a:pt x="10286" y="3498"/>
                      </a:cubicBezTo>
                      <a:close/>
                      <a:moveTo>
                        <a:pt x="9294" y="4349"/>
                      </a:moveTo>
                      <a:lnTo>
                        <a:pt x="10271" y="5325"/>
                      </a:lnTo>
                      <a:lnTo>
                        <a:pt x="7845" y="7783"/>
                      </a:lnTo>
                      <a:lnTo>
                        <a:pt x="6868" y="6774"/>
                      </a:lnTo>
                      <a:lnTo>
                        <a:pt x="9294" y="4349"/>
                      </a:lnTo>
                      <a:close/>
                      <a:moveTo>
                        <a:pt x="6585" y="7499"/>
                      </a:moveTo>
                      <a:lnTo>
                        <a:pt x="7183" y="8098"/>
                      </a:lnTo>
                      <a:lnTo>
                        <a:pt x="6427" y="8255"/>
                      </a:lnTo>
                      <a:lnTo>
                        <a:pt x="6585" y="7499"/>
                      </a:lnTo>
                      <a:close/>
                      <a:moveTo>
                        <a:pt x="6994" y="10398"/>
                      </a:moveTo>
                      <a:lnTo>
                        <a:pt x="6994" y="10776"/>
                      </a:lnTo>
                      <a:cubicBezTo>
                        <a:pt x="6994" y="10870"/>
                        <a:pt x="7057" y="10996"/>
                        <a:pt x="7089" y="11122"/>
                      </a:cubicBezTo>
                      <a:lnTo>
                        <a:pt x="1071" y="11122"/>
                      </a:lnTo>
                      <a:cubicBezTo>
                        <a:pt x="882" y="11122"/>
                        <a:pt x="693" y="10965"/>
                        <a:pt x="693" y="10776"/>
                      </a:cubicBezTo>
                      <a:lnTo>
                        <a:pt x="693" y="10398"/>
                      </a:lnTo>
                      <a:close/>
                      <a:moveTo>
                        <a:pt x="6270" y="663"/>
                      </a:moveTo>
                      <a:lnTo>
                        <a:pt x="6270" y="2458"/>
                      </a:lnTo>
                      <a:cubicBezTo>
                        <a:pt x="6270" y="2647"/>
                        <a:pt x="6427" y="2805"/>
                        <a:pt x="6616" y="2805"/>
                      </a:cubicBezTo>
                      <a:lnTo>
                        <a:pt x="8349" y="2805"/>
                      </a:lnTo>
                      <a:lnTo>
                        <a:pt x="8349" y="4286"/>
                      </a:lnTo>
                      <a:lnTo>
                        <a:pt x="6112" y="6554"/>
                      </a:lnTo>
                      <a:cubicBezTo>
                        <a:pt x="6081" y="6585"/>
                        <a:pt x="6018" y="6680"/>
                        <a:pt x="6018" y="6711"/>
                      </a:cubicBezTo>
                      <a:lnTo>
                        <a:pt x="5608" y="8633"/>
                      </a:lnTo>
                      <a:cubicBezTo>
                        <a:pt x="5545" y="8759"/>
                        <a:pt x="5608" y="8885"/>
                        <a:pt x="5671" y="8948"/>
                      </a:cubicBezTo>
                      <a:cubicBezTo>
                        <a:pt x="5742" y="9019"/>
                        <a:pt x="5813" y="9055"/>
                        <a:pt x="5897" y="9055"/>
                      </a:cubicBezTo>
                      <a:cubicBezTo>
                        <a:pt x="5925" y="9055"/>
                        <a:pt x="5955" y="9051"/>
                        <a:pt x="5986" y="9043"/>
                      </a:cubicBezTo>
                      <a:lnTo>
                        <a:pt x="7908" y="8602"/>
                      </a:lnTo>
                      <a:cubicBezTo>
                        <a:pt x="8002" y="8602"/>
                        <a:pt x="8034" y="8570"/>
                        <a:pt x="8065" y="8507"/>
                      </a:cubicBezTo>
                      <a:lnTo>
                        <a:pt x="8349" y="8255"/>
                      </a:lnTo>
                      <a:lnTo>
                        <a:pt x="8349" y="10807"/>
                      </a:lnTo>
                      <a:lnTo>
                        <a:pt x="8380" y="10807"/>
                      </a:lnTo>
                      <a:cubicBezTo>
                        <a:pt x="8380" y="10996"/>
                        <a:pt x="8223" y="11154"/>
                        <a:pt x="8034" y="11154"/>
                      </a:cubicBezTo>
                      <a:cubicBezTo>
                        <a:pt x="7845" y="11154"/>
                        <a:pt x="7687" y="10996"/>
                        <a:pt x="7687" y="10807"/>
                      </a:cubicBezTo>
                      <a:lnTo>
                        <a:pt x="7687" y="10083"/>
                      </a:lnTo>
                      <a:cubicBezTo>
                        <a:pt x="7687" y="9893"/>
                        <a:pt x="7530" y="9736"/>
                        <a:pt x="7309" y="9736"/>
                      </a:cubicBezTo>
                      <a:lnTo>
                        <a:pt x="1386" y="9736"/>
                      </a:lnTo>
                      <a:lnTo>
                        <a:pt x="1386" y="663"/>
                      </a:lnTo>
                      <a:close/>
                      <a:moveTo>
                        <a:pt x="1071" y="1"/>
                      </a:moveTo>
                      <a:cubicBezTo>
                        <a:pt x="882" y="1"/>
                        <a:pt x="693" y="158"/>
                        <a:pt x="693" y="379"/>
                      </a:cubicBezTo>
                      <a:lnTo>
                        <a:pt x="693" y="9736"/>
                      </a:lnTo>
                      <a:lnTo>
                        <a:pt x="347" y="9736"/>
                      </a:lnTo>
                      <a:cubicBezTo>
                        <a:pt x="158" y="9736"/>
                        <a:pt x="0" y="9893"/>
                        <a:pt x="0" y="10083"/>
                      </a:cubicBezTo>
                      <a:lnTo>
                        <a:pt x="0" y="10807"/>
                      </a:lnTo>
                      <a:cubicBezTo>
                        <a:pt x="0" y="11406"/>
                        <a:pt x="473" y="11815"/>
                        <a:pt x="1008" y="11815"/>
                      </a:cubicBezTo>
                      <a:lnTo>
                        <a:pt x="8002" y="11815"/>
                      </a:lnTo>
                      <a:cubicBezTo>
                        <a:pt x="8569" y="11815"/>
                        <a:pt x="9011" y="11343"/>
                        <a:pt x="9011" y="10807"/>
                      </a:cubicBezTo>
                      <a:lnTo>
                        <a:pt x="9011" y="7562"/>
                      </a:lnTo>
                      <a:lnTo>
                        <a:pt x="11499" y="5105"/>
                      </a:lnTo>
                      <a:cubicBezTo>
                        <a:pt x="11940" y="4664"/>
                        <a:pt x="11940" y="4034"/>
                        <a:pt x="11531" y="3593"/>
                      </a:cubicBezTo>
                      <a:lnTo>
                        <a:pt x="11058" y="3120"/>
                      </a:lnTo>
                      <a:cubicBezTo>
                        <a:pt x="10869" y="2931"/>
                        <a:pt x="10609" y="2836"/>
                        <a:pt x="10346" y="2836"/>
                      </a:cubicBezTo>
                      <a:cubicBezTo>
                        <a:pt x="10082" y="2836"/>
                        <a:pt x="9814" y="2931"/>
                        <a:pt x="9609" y="3120"/>
                      </a:cubicBezTo>
                      <a:lnTo>
                        <a:pt x="9105" y="3624"/>
                      </a:lnTo>
                      <a:lnTo>
                        <a:pt x="9105" y="2490"/>
                      </a:lnTo>
                      <a:cubicBezTo>
                        <a:pt x="9105" y="2427"/>
                        <a:pt x="9074" y="2332"/>
                        <a:pt x="8979" y="2269"/>
                      </a:cubicBezTo>
                      <a:lnTo>
                        <a:pt x="6900" y="127"/>
                      </a:lnTo>
                      <a:cubicBezTo>
                        <a:pt x="6805" y="64"/>
                        <a:pt x="6742" y="1"/>
                        <a:pt x="664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681" name="Google Shape;9177;p73">
                <a:extLst>
                  <a:ext uri="{FF2B5EF4-FFF2-40B4-BE49-F238E27FC236}">
                    <a16:creationId xmlns:a16="http://schemas.microsoft.com/office/drawing/2014/main" id="{9C392A5D-EDE3-F460-F38B-C2E0AC6A9B3F}"/>
                  </a:ext>
                </a:extLst>
              </p:cNvPr>
              <p:cNvGrpSpPr/>
              <p:nvPr/>
            </p:nvGrpSpPr>
            <p:grpSpPr>
              <a:xfrm>
                <a:off x="1401090" y="2923331"/>
                <a:ext cx="503233" cy="503233"/>
                <a:chOff x="1049375" y="2680675"/>
                <a:chExt cx="297725" cy="297725"/>
              </a:xfrm>
              <a:grpFill/>
            </p:grpSpPr>
            <p:sp>
              <p:nvSpPr>
                <p:cNvPr id="17814" name="Google Shape;9178;p73">
                  <a:extLst>
                    <a:ext uri="{FF2B5EF4-FFF2-40B4-BE49-F238E27FC236}">
                      <a16:creationId xmlns:a16="http://schemas.microsoft.com/office/drawing/2014/main" id="{22B28EC9-05C7-90F7-A476-E7AA62E66B4D}"/>
                    </a:ext>
                  </a:extLst>
                </p:cNvPr>
                <p:cNvSpPr/>
                <p:nvPr/>
              </p:nvSpPr>
              <p:spPr>
                <a:xfrm>
                  <a:off x="1113175" y="2752350"/>
                  <a:ext cx="161475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59" h="6239" extrusionOk="0">
                      <a:moveTo>
                        <a:pt x="3403" y="2079"/>
                      </a:moveTo>
                      <a:cubicBezTo>
                        <a:pt x="3781" y="2079"/>
                        <a:pt x="4096" y="2394"/>
                        <a:pt x="4096" y="2773"/>
                      </a:cubicBezTo>
                      <a:cubicBezTo>
                        <a:pt x="4096" y="3182"/>
                        <a:pt x="3781" y="3497"/>
                        <a:pt x="3403" y="3497"/>
                      </a:cubicBezTo>
                      <a:cubicBezTo>
                        <a:pt x="2993" y="3434"/>
                        <a:pt x="2678" y="3119"/>
                        <a:pt x="2678" y="2773"/>
                      </a:cubicBezTo>
                      <a:cubicBezTo>
                        <a:pt x="2678" y="2394"/>
                        <a:pt x="2993" y="2079"/>
                        <a:pt x="3403" y="2079"/>
                      </a:cubicBezTo>
                      <a:close/>
                      <a:moveTo>
                        <a:pt x="3371" y="693"/>
                      </a:moveTo>
                      <a:cubicBezTo>
                        <a:pt x="4694" y="693"/>
                        <a:pt x="5765" y="1796"/>
                        <a:pt x="5765" y="3119"/>
                      </a:cubicBezTo>
                      <a:cubicBezTo>
                        <a:pt x="5765" y="3686"/>
                        <a:pt x="5545" y="4222"/>
                        <a:pt x="5198" y="4663"/>
                      </a:cubicBezTo>
                      <a:cubicBezTo>
                        <a:pt x="5072" y="4442"/>
                        <a:pt x="4915" y="4190"/>
                        <a:pt x="4694" y="4001"/>
                      </a:cubicBezTo>
                      <a:cubicBezTo>
                        <a:pt x="4568" y="3907"/>
                        <a:pt x="4442" y="3812"/>
                        <a:pt x="4348" y="3749"/>
                      </a:cubicBezTo>
                      <a:cubicBezTo>
                        <a:pt x="4568" y="3529"/>
                        <a:pt x="4726" y="3182"/>
                        <a:pt x="4726" y="2804"/>
                      </a:cubicBezTo>
                      <a:cubicBezTo>
                        <a:pt x="4726" y="2079"/>
                        <a:pt x="4096" y="1449"/>
                        <a:pt x="3340" y="1449"/>
                      </a:cubicBezTo>
                      <a:cubicBezTo>
                        <a:pt x="2615" y="1449"/>
                        <a:pt x="1985" y="2079"/>
                        <a:pt x="1985" y="2804"/>
                      </a:cubicBezTo>
                      <a:cubicBezTo>
                        <a:pt x="1985" y="3182"/>
                        <a:pt x="2142" y="3529"/>
                        <a:pt x="2363" y="3749"/>
                      </a:cubicBezTo>
                      <a:lnTo>
                        <a:pt x="2016" y="4001"/>
                      </a:lnTo>
                      <a:cubicBezTo>
                        <a:pt x="1827" y="4190"/>
                        <a:pt x="1607" y="4442"/>
                        <a:pt x="1512" y="4663"/>
                      </a:cubicBezTo>
                      <a:cubicBezTo>
                        <a:pt x="1040" y="4064"/>
                        <a:pt x="882" y="3434"/>
                        <a:pt x="945" y="2773"/>
                      </a:cubicBezTo>
                      <a:cubicBezTo>
                        <a:pt x="1103" y="1670"/>
                        <a:pt x="2111" y="693"/>
                        <a:pt x="3371" y="693"/>
                      </a:cubicBezTo>
                      <a:close/>
                      <a:moveTo>
                        <a:pt x="3371" y="4159"/>
                      </a:moveTo>
                      <a:cubicBezTo>
                        <a:pt x="4001" y="4159"/>
                        <a:pt x="4505" y="4600"/>
                        <a:pt x="4694" y="5135"/>
                      </a:cubicBezTo>
                      <a:cubicBezTo>
                        <a:pt x="4316" y="5387"/>
                        <a:pt x="3875" y="5545"/>
                        <a:pt x="3371" y="5545"/>
                      </a:cubicBezTo>
                      <a:cubicBezTo>
                        <a:pt x="2898" y="5545"/>
                        <a:pt x="2426" y="5387"/>
                        <a:pt x="2016" y="5135"/>
                      </a:cubicBezTo>
                      <a:cubicBezTo>
                        <a:pt x="2174" y="4537"/>
                        <a:pt x="2741" y="4159"/>
                        <a:pt x="3371" y="4159"/>
                      </a:cubicBezTo>
                      <a:close/>
                      <a:moveTo>
                        <a:pt x="3308" y="0"/>
                      </a:moveTo>
                      <a:cubicBezTo>
                        <a:pt x="1701" y="0"/>
                        <a:pt x="441" y="1229"/>
                        <a:pt x="252" y="2710"/>
                      </a:cubicBezTo>
                      <a:cubicBezTo>
                        <a:pt x="0" y="4600"/>
                        <a:pt x="1512" y="6238"/>
                        <a:pt x="3371" y="6238"/>
                      </a:cubicBezTo>
                      <a:cubicBezTo>
                        <a:pt x="5104" y="6238"/>
                        <a:pt x="6459" y="4820"/>
                        <a:pt x="6459" y="3119"/>
                      </a:cubicBezTo>
                      <a:cubicBezTo>
                        <a:pt x="6459" y="1386"/>
                        <a:pt x="5041" y="0"/>
                        <a:pt x="33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15" name="Google Shape;9179;p73">
                  <a:extLst>
                    <a:ext uri="{FF2B5EF4-FFF2-40B4-BE49-F238E27FC236}">
                      <a16:creationId xmlns:a16="http://schemas.microsoft.com/office/drawing/2014/main" id="{B50A64B9-8F4B-3A90-7B66-9878D6902722}"/>
                    </a:ext>
                  </a:extLst>
                </p:cNvPr>
                <p:cNvSpPr/>
                <p:nvPr/>
              </p:nvSpPr>
              <p:spPr>
                <a:xfrm>
                  <a:off x="1049375" y="2680675"/>
                  <a:ext cx="297725" cy="297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09" h="11909" extrusionOk="0">
                      <a:moveTo>
                        <a:pt x="6270" y="1512"/>
                      </a:moveTo>
                      <a:cubicBezTo>
                        <a:pt x="8475" y="1670"/>
                        <a:pt x="10239" y="3434"/>
                        <a:pt x="10397" y="5640"/>
                      </a:cubicBezTo>
                      <a:lnTo>
                        <a:pt x="10082" y="5640"/>
                      </a:lnTo>
                      <a:cubicBezTo>
                        <a:pt x="9893" y="5640"/>
                        <a:pt x="9735" y="5797"/>
                        <a:pt x="9735" y="5986"/>
                      </a:cubicBezTo>
                      <a:cubicBezTo>
                        <a:pt x="9735" y="6207"/>
                        <a:pt x="9893" y="6364"/>
                        <a:pt x="10082" y="6364"/>
                      </a:cubicBezTo>
                      <a:lnTo>
                        <a:pt x="10397" y="6364"/>
                      </a:lnTo>
                      <a:cubicBezTo>
                        <a:pt x="10239" y="8569"/>
                        <a:pt x="8475" y="10334"/>
                        <a:pt x="6270" y="10491"/>
                      </a:cubicBezTo>
                      <a:lnTo>
                        <a:pt x="6270" y="10176"/>
                      </a:lnTo>
                      <a:cubicBezTo>
                        <a:pt x="6270" y="9987"/>
                        <a:pt x="6112" y="9830"/>
                        <a:pt x="5923" y="9830"/>
                      </a:cubicBezTo>
                      <a:cubicBezTo>
                        <a:pt x="5703" y="9830"/>
                        <a:pt x="5545" y="9987"/>
                        <a:pt x="5545" y="10176"/>
                      </a:cubicBezTo>
                      <a:lnTo>
                        <a:pt x="5545" y="10491"/>
                      </a:lnTo>
                      <a:cubicBezTo>
                        <a:pt x="3340" y="10334"/>
                        <a:pt x="1575" y="8569"/>
                        <a:pt x="1418" y="6364"/>
                      </a:cubicBezTo>
                      <a:lnTo>
                        <a:pt x="1733" y="6364"/>
                      </a:lnTo>
                      <a:cubicBezTo>
                        <a:pt x="1922" y="6364"/>
                        <a:pt x="2079" y="6207"/>
                        <a:pt x="2079" y="5986"/>
                      </a:cubicBezTo>
                      <a:cubicBezTo>
                        <a:pt x="2142" y="5797"/>
                        <a:pt x="1985" y="5640"/>
                        <a:pt x="1764" y="5640"/>
                      </a:cubicBezTo>
                      <a:lnTo>
                        <a:pt x="1418" y="5640"/>
                      </a:lnTo>
                      <a:cubicBezTo>
                        <a:pt x="1575" y="3434"/>
                        <a:pt x="3340" y="1670"/>
                        <a:pt x="5545" y="1512"/>
                      </a:cubicBezTo>
                      <a:lnTo>
                        <a:pt x="5545" y="1827"/>
                      </a:lnTo>
                      <a:cubicBezTo>
                        <a:pt x="5545" y="2016"/>
                        <a:pt x="5703" y="2174"/>
                        <a:pt x="5923" y="2174"/>
                      </a:cubicBezTo>
                      <a:cubicBezTo>
                        <a:pt x="6112" y="2174"/>
                        <a:pt x="6270" y="2016"/>
                        <a:pt x="6270" y="1827"/>
                      </a:cubicBezTo>
                      <a:lnTo>
                        <a:pt x="6270" y="1512"/>
                      </a:lnTo>
                      <a:close/>
                      <a:moveTo>
                        <a:pt x="5955" y="0"/>
                      </a:moveTo>
                      <a:cubicBezTo>
                        <a:pt x="5766" y="0"/>
                        <a:pt x="5608" y="158"/>
                        <a:pt x="5608" y="347"/>
                      </a:cubicBezTo>
                      <a:lnTo>
                        <a:pt x="5608" y="756"/>
                      </a:lnTo>
                      <a:cubicBezTo>
                        <a:pt x="2993" y="914"/>
                        <a:pt x="914" y="2993"/>
                        <a:pt x="756" y="5608"/>
                      </a:cubicBezTo>
                      <a:lnTo>
                        <a:pt x="347" y="5608"/>
                      </a:lnTo>
                      <a:cubicBezTo>
                        <a:pt x="158" y="5608"/>
                        <a:pt x="0" y="5766"/>
                        <a:pt x="0" y="5955"/>
                      </a:cubicBezTo>
                      <a:cubicBezTo>
                        <a:pt x="0" y="6144"/>
                        <a:pt x="158" y="6301"/>
                        <a:pt x="347" y="6301"/>
                      </a:cubicBezTo>
                      <a:lnTo>
                        <a:pt x="756" y="6301"/>
                      </a:lnTo>
                      <a:cubicBezTo>
                        <a:pt x="914" y="8916"/>
                        <a:pt x="2993" y="10995"/>
                        <a:pt x="5608" y="11153"/>
                      </a:cubicBezTo>
                      <a:lnTo>
                        <a:pt x="5608" y="11562"/>
                      </a:lnTo>
                      <a:cubicBezTo>
                        <a:pt x="5608" y="11751"/>
                        <a:pt x="5766" y="11909"/>
                        <a:pt x="5955" y="11909"/>
                      </a:cubicBezTo>
                      <a:cubicBezTo>
                        <a:pt x="6144" y="11909"/>
                        <a:pt x="6301" y="11751"/>
                        <a:pt x="6301" y="11562"/>
                      </a:cubicBezTo>
                      <a:lnTo>
                        <a:pt x="6301" y="11153"/>
                      </a:lnTo>
                      <a:cubicBezTo>
                        <a:pt x="8916" y="10995"/>
                        <a:pt x="10995" y="8916"/>
                        <a:pt x="11153" y="6301"/>
                      </a:cubicBezTo>
                      <a:lnTo>
                        <a:pt x="11531" y="6301"/>
                      </a:lnTo>
                      <a:cubicBezTo>
                        <a:pt x="11751" y="6301"/>
                        <a:pt x="11909" y="6144"/>
                        <a:pt x="11909" y="5955"/>
                      </a:cubicBezTo>
                      <a:cubicBezTo>
                        <a:pt x="11909" y="5766"/>
                        <a:pt x="11751" y="5608"/>
                        <a:pt x="11531" y="5608"/>
                      </a:cubicBezTo>
                      <a:lnTo>
                        <a:pt x="11153" y="5608"/>
                      </a:lnTo>
                      <a:cubicBezTo>
                        <a:pt x="10995" y="2993"/>
                        <a:pt x="8916" y="914"/>
                        <a:pt x="6301" y="756"/>
                      </a:cubicBezTo>
                      <a:lnTo>
                        <a:pt x="6301" y="347"/>
                      </a:lnTo>
                      <a:cubicBezTo>
                        <a:pt x="6301" y="158"/>
                        <a:pt x="6144" y="0"/>
                        <a:pt x="59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682" name="Google Shape;9180;p73">
                <a:extLst>
                  <a:ext uri="{FF2B5EF4-FFF2-40B4-BE49-F238E27FC236}">
                    <a16:creationId xmlns:a16="http://schemas.microsoft.com/office/drawing/2014/main" id="{85825ABF-39E7-2034-3F46-2C6FC8EB5729}"/>
                  </a:ext>
                </a:extLst>
              </p:cNvPr>
              <p:cNvGrpSpPr/>
              <p:nvPr/>
            </p:nvGrpSpPr>
            <p:grpSpPr>
              <a:xfrm>
                <a:off x="4571962" y="1688532"/>
                <a:ext cx="499261" cy="499303"/>
                <a:chOff x="2872725" y="1954475"/>
                <a:chExt cx="295375" cy="295400"/>
              </a:xfrm>
              <a:grpFill/>
            </p:grpSpPr>
            <p:sp>
              <p:nvSpPr>
                <p:cNvPr id="17811" name="Google Shape;9181;p73">
                  <a:extLst>
                    <a:ext uri="{FF2B5EF4-FFF2-40B4-BE49-F238E27FC236}">
                      <a16:creationId xmlns:a16="http://schemas.microsoft.com/office/drawing/2014/main" id="{A6D438DA-2628-C80C-D206-3B12A4B68E5C}"/>
                    </a:ext>
                  </a:extLst>
                </p:cNvPr>
                <p:cNvSpPr/>
                <p:nvPr/>
              </p:nvSpPr>
              <p:spPr>
                <a:xfrm>
                  <a:off x="2959350" y="1954475"/>
                  <a:ext cx="122100" cy="13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5578" extrusionOk="0">
                      <a:moveTo>
                        <a:pt x="2395" y="694"/>
                      </a:moveTo>
                      <a:cubicBezTo>
                        <a:pt x="2805" y="694"/>
                        <a:pt x="3120" y="1009"/>
                        <a:pt x="3120" y="1418"/>
                      </a:cubicBezTo>
                      <a:cubicBezTo>
                        <a:pt x="3120" y="1797"/>
                        <a:pt x="2805" y="2112"/>
                        <a:pt x="2395" y="2112"/>
                      </a:cubicBezTo>
                      <a:cubicBezTo>
                        <a:pt x="2017" y="2112"/>
                        <a:pt x="1702" y="1797"/>
                        <a:pt x="1702" y="1418"/>
                      </a:cubicBezTo>
                      <a:cubicBezTo>
                        <a:pt x="1733" y="1009"/>
                        <a:pt x="2048" y="694"/>
                        <a:pt x="2395" y="694"/>
                      </a:cubicBezTo>
                      <a:close/>
                      <a:moveTo>
                        <a:pt x="2395" y="2742"/>
                      </a:moveTo>
                      <a:cubicBezTo>
                        <a:pt x="3340" y="2742"/>
                        <a:pt x="4128" y="3529"/>
                        <a:pt x="4128" y="4537"/>
                      </a:cubicBezTo>
                      <a:lnTo>
                        <a:pt x="4128" y="4884"/>
                      </a:lnTo>
                      <a:lnTo>
                        <a:pt x="662" y="4884"/>
                      </a:lnTo>
                      <a:lnTo>
                        <a:pt x="662" y="4537"/>
                      </a:lnTo>
                      <a:cubicBezTo>
                        <a:pt x="662" y="3529"/>
                        <a:pt x="1450" y="2742"/>
                        <a:pt x="2395" y="2742"/>
                      </a:cubicBezTo>
                      <a:close/>
                      <a:moveTo>
                        <a:pt x="2490" y="1"/>
                      </a:moveTo>
                      <a:cubicBezTo>
                        <a:pt x="1733" y="1"/>
                        <a:pt x="1103" y="631"/>
                        <a:pt x="1103" y="1387"/>
                      </a:cubicBezTo>
                      <a:cubicBezTo>
                        <a:pt x="1103" y="1734"/>
                        <a:pt x="1229" y="2049"/>
                        <a:pt x="1450" y="2332"/>
                      </a:cubicBezTo>
                      <a:cubicBezTo>
                        <a:pt x="568" y="2710"/>
                        <a:pt x="1" y="3529"/>
                        <a:pt x="1" y="4537"/>
                      </a:cubicBezTo>
                      <a:lnTo>
                        <a:pt x="1" y="5231"/>
                      </a:lnTo>
                      <a:cubicBezTo>
                        <a:pt x="1" y="5420"/>
                        <a:pt x="158" y="5577"/>
                        <a:pt x="347" y="5577"/>
                      </a:cubicBezTo>
                      <a:lnTo>
                        <a:pt x="4537" y="5577"/>
                      </a:lnTo>
                      <a:cubicBezTo>
                        <a:pt x="4726" y="5577"/>
                        <a:pt x="4884" y="5420"/>
                        <a:pt x="4884" y="5231"/>
                      </a:cubicBezTo>
                      <a:lnTo>
                        <a:pt x="4884" y="4537"/>
                      </a:lnTo>
                      <a:cubicBezTo>
                        <a:pt x="4884" y="3529"/>
                        <a:pt x="4317" y="2710"/>
                        <a:pt x="3498" y="2332"/>
                      </a:cubicBezTo>
                      <a:cubicBezTo>
                        <a:pt x="3750" y="2080"/>
                        <a:pt x="3844" y="1765"/>
                        <a:pt x="3844" y="1387"/>
                      </a:cubicBezTo>
                      <a:cubicBezTo>
                        <a:pt x="3844" y="631"/>
                        <a:pt x="3214" y="1"/>
                        <a:pt x="249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12" name="Google Shape;9182;p73">
                  <a:extLst>
                    <a:ext uri="{FF2B5EF4-FFF2-40B4-BE49-F238E27FC236}">
                      <a16:creationId xmlns:a16="http://schemas.microsoft.com/office/drawing/2014/main" id="{FE446367-D440-7C9D-8075-2ECD5390FA34}"/>
                    </a:ext>
                  </a:extLst>
                </p:cNvPr>
                <p:cNvSpPr/>
                <p:nvPr/>
              </p:nvSpPr>
              <p:spPr>
                <a:xfrm>
                  <a:off x="2906575" y="2146650"/>
                  <a:ext cx="191425" cy="6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7" h="2774" extrusionOk="0">
                      <a:moveTo>
                        <a:pt x="1419" y="694"/>
                      </a:moveTo>
                      <a:lnTo>
                        <a:pt x="1419" y="2080"/>
                      </a:lnTo>
                      <a:lnTo>
                        <a:pt x="694" y="2080"/>
                      </a:lnTo>
                      <a:lnTo>
                        <a:pt x="694" y="694"/>
                      </a:lnTo>
                      <a:close/>
                      <a:moveTo>
                        <a:pt x="2773" y="694"/>
                      </a:moveTo>
                      <a:lnTo>
                        <a:pt x="2773" y="2080"/>
                      </a:lnTo>
                      <a:lnTo>
                        <a:pt x="2080" y="2080"/>
                      </a:lnTo>
                      <a:lnTo>
                        <a:pt x="2080" y="694"/>
                      </a:lnTo>
                      <a:close/>
                      <a:moveTo>
                        <a:pt x="4159" y="694"/>
                      </a:moveTo>
                      <a:lnTo>
                        <a:pt x="4159" y="2080"/>
                      </a:lnTo>
                      <a:lnTo>
                        <a:pt x="3466" y="2080"/>
                      </a:lnTo>
                      <a:lnTo>
                        <a:pt x="3466" y="694"/>
                      </a:lnTo>
                      <a:close/>
                      <a:moveTo>
                        <a:pt x="6995" y="694"/>
                      </a:moveTo>
                      <a:lnTo>
                        <a:pt x="6995" y="2080"/>
                      </a:lnTo>
                      <a:lnTo>
                        <a:pt x="4884" y="2080"/>
                      </a:lnTo>
                      <a:lnTo>
                        <a:pt x="4884" y="694"/>
                      </a:lnTo>
                      <a:close/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lnTo>
                        <a:pt x="1" y="2427"/>
                      </a:lnTo>
                      <a:cubicBezTo>
                        <a:pt x="1" y="2616"/>
                        <a:pt x="158" y="2773"/>
                        <a:pt x="347" y="2773"/>
                      </a:cubicBezTo>
                      <a:lnTo>
                        <a:pt x="7310" y="2773"/>
                      </a:lnTo>
                      <a:cubicBezTo>
                        <a:pt x="7499" y="2773"/>
                        <a:pt x="7657" y="2616"/>
                        <a:pt x="7657" y="2427"/>
                      </a:cubicBezTo>
                      <a:lnTo>
                        <a:pt x="7657" y="347"/>
                      </a:lnTo>
                      <a:cubicBezTo>
                        <a:pt x="7657" y="127"/>
                        <a:pt x="7499" y="1"/>
                        <a:pt x="731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13" name="Google Shape;9183;p73">
                  <a:extLst>
                    <a:ext uri="{FF2B5EF4-FFF2-40B4-BE49-F238E27FC236}">
                      <a16:creationId xmlns:a16="http://schemas.microsoft.com/office/drawing/2014/main" id="{69A071B6-F865-959F-5756-9AAB03734A7D}"/>
                    </a:ext>
                  </a:extLst>
                </p:cNvPr>
                <p:cNvSpPr/>
                <p:nvPr/>
              </p:nvSpPr>
              <p:spPr>
                <a:xfrm>
                  <a:off x="2872725" y="2112000"/>
                  <a:ext cx="295375" cy="137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5" h="5515" extrusionOk="0">
                      <a:moveTo>
                        <a:pt x="11121" y="2080"/>
                      </a:moveTo>
                      <a:lnTo>
                        <a:pt x="11121" y="3466"/>
                      </a:lnTo>
                      <a:lnTo>
                        <a:pt x="10397" y="3466"/>
                      </a:lnTo>
                      <a:lnTo>
                        <a:pt x="10397" y="2080"/>
                      </a:lnTo>
                      <a:close/>
                      <a:moveTo>
                        <a:pt x="9389" y="662"/>
                      </a:moveTo>
                      <a:cubicBezTo>
                        <a:pt x="9578" y="662"/>
                        <a:pt x="9735" y="820"/>
                        <a:pt x="9735" y="1009"/>
                      </a:cubicBezTo>
                      <a:lnTo>
                        <a:pt x="9735" y="4474"/>
                      </a:lnTo>
                      <a:cubicBezTo>
                        <a:pt x="9735" y="4663"/>
                        <a:pt x="9578" y="4852"/>
                        <a:pt x="9389" y="4852"/>
                      </a:cubicBezTo>
                      <a:lnTo>
                        <a:pt x="1040" y="4852"/>
                      </a:lnTo>
                      <a:cubicBezTo>
                        <a:pt x="819" y="4852"/>
                        <a:pt x="662" y="4663"/>
                        <a:pt x="662" y="4474"/>
                      </a:cubicBezTo>
                      <a:lnTo>
                        <a:pt x="662" y="1009"/>
                      </a:lnTo>
                      <a:cubicBezTo>
                        <a:pt x="662" y="820"/>
                        <a:pt x="819" y="662"/>
                        <a:pt x="1040" y="662"/>
                      </a:cubicBezTo>
                      <a:close/>
                      <a:moveTo>
                        <a:pt x="1040" y="1"/>
                      </a:moveTo>
                      <a:cubicBezTo>
                        <a:pt x="441" y="1"/>
                        <a:pt x="0" y="473"/>
                        <a:pt x="0" y="1009"/>
                      </a:cubicBezTo>
                      <a:lnTo>
                        <a:pt x="0" y="4474"/>
                      </a:lnTo>
                      <a:cubicBezTo>
                        <a:pt x="0" y="5073"/>
                        <a:pt x="473" y="5514"/>
                        <a:pt x="1040" y="5514"/>
                      </a:cubicBezTo>
                      <a:lnTo>
                        <a:pt x="9357" y="5514"/>
                      </a:lnTo>
                      <a:cubicBezTo>
                        <a:pt x="9956" y="5514"/>
                        <a:pt x="10397" y="5041"/>
                        <a:pt x="10397" y="4474"/>
                      </a:cubicBezTo>
                      <a:lnTo>
                        <a:pt x="10397" y="4128"/>
                      </a:lnTo>
                      <a:lnTo>
                        <a:pt x="11436" y="4128"/>
                      </a:lnTo>
                      <a:cubicBezTo>
                        <a:pt x="11625" y="4128"/>
                        <a:pt x="11783" y="3970"/>
                        <a:pt x="11783" y="3781"/>
                      </a:cubicBezTo>
                      <a:lnTo>
                        <a:pt x="11783" y="1702"/>
                      </a:lnTo>
                      <a:cubicBezTo>
                        <a:pt x="11814" y="1513"/>
                        <a:pt x="11657" y="1387"/>
                        <a:pt x="11468" y="1387"/>
                      </a:cubicBezTo>
                      <a:lnTo>
                        <a:pt x="10397" y="1387"/>
                      </a:lnTo>
                      <a:lnTo>
                        <a:pt x="10397" y="1009"/>
                      </a:lnTo>
                      <a:cubicBezTo>
                        <a:pt x="10397" y="442"/>
                        <a:pt x="9924" y="1"/>
                        <a:pt x="935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683" name="Google Shape;9184;p73">
                <a:extLst>
                  <a:ext uri="{FF2B5EF4-FFF2-40B4-BE49-F238E27FC236}">
                    <a16:creationId xmlns:a16="http://schemas.microsoft.com/office/drawing/2014/main" id="{C8A50F2D-CF9F-8DB4-9678-E646D6A0D2DE}"/>
                  </a:ext>
                </a:extLst>
              </p:cNvPr>
              <p:cNvGrpSpPr/>
              <p:nvPr/>
            </p:nvGrpSpPr>
            <p:grpSpPr>
              <a:xfrm>
                <a:off x="4602577" y="2280292"/>
                <a:ext cx="438032" cy="501965"/>
                <a:chOff x="2890050" y="2318350"/>
                <a:chExt cx="259150" cy="296975"/>
              </a:xfrm>
              <a:grpFill/>
            </p:grpSpPr>
            <p:sp>
              <p:nvSpPr>
                <p:cNvPr id="17809" name="Google Shape;9185;p73">
                  <a:extLst>
                    <a:ext uri="{FF2B5EF4-FFF2-40B4-BE49-F238E27FC236}">
                      <a16:creationId xmlns:a16="http://schemas.microsoft.com/office/drawing/2014/main" id="{C421F685-F7E0-67EC-8F97-62B8C8D430A1}"/>
                    </a:ext>
                  </a:extLst>
                </p:cNvPr>
                <p:cNvSpPr/>
                <p:nvPr/>
              </p:nvSpPr>
              <p:spPr>
                <a:xfrm>
                  <a:off x="2936525" y="2353025"/>
                  <a:ext cx="160700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28" h="6239" extrusionOk="0">
                      <a:moveTo>
                        <a:pt x="3371" y="2048"/>
                      </a:moveTo>
                      <a:cubicBezTo>
                        <a:pt x="3749" y="2048"/>
                        <a:pt x="4064" y="2363"/>
                        <a:pt x="4064" y="2773"/>
                      </a:cubicBezTo>
                      <a:cubicBezTo>
                        <a:pt x="4064" y="3151"/>
                        <a:pt x="3749" y="3466"/>
                        <a:pt x="3371" y="3466"/>
                      </a:cubicBezTo>
                      <a:cubicBezTo>
                        <a:pt x="2961" y="3466"/>
                        <a:pt x="2646" y="3151"/>
                        <a:pt x="2646" y="2773"/>
                      </a:cubicBezTo>
                      <a:cubicBezTo>
                        <a:pt x="2646" y="2363"/>
                        <a:pt x="2961" y="2048"/>
                        <a:pt x="3371" y="2048"/>
                      </a:cubicBezTo>
                      <a:close/>
                      <a:moveTo>
                        <a:pt x="3308" y="662"/>
                      </a:moveTo>
                      <a:cubicBezTo>
                        <a:pt x="4663" y="662"/>
                        <a:pt x="5734" y="1764"/>
                        <a:pt x="5734" y="3119"/>
                      </a:cubicBezTo>
                      <a:cubicBezTo>
                        <a:pt x="5734" y="3655"/>
                        <a:pt x="5513" y="4159"/>
                        <a:pt x="5167" y="4663"/>
                      </a:cubicBezTo>
                      <a:cubicBezTo>
                        <a:pt x="4978" y="4253"/>
                        <a:pt x="4694" y="3938"/>
                        <a:pt x="4316" y="3686"/>
                      </a:cubicBezTo>
                      <a:cubicBezTo>
                        <a:pt x="4537" y="3466"/>
                        <a:pt x="4694" y="3119"/>
                        <a:pt x="4694" y="2741"/>
                      </a:cubicBezTo>
                      <a:cubicBezTo>
                        <a:pt x="4694" y="2016"/>
                        <a:pt x="4064" y="1386"/>
                        <a:pt x="3308" y="1386"/>
                      </a:cubicBezTo>
                      <a:cubicBezTo>
                        <a:pt x="2583" y="1386"/>
                        <a:pt x="1953" y="2016"/>
                        <a:pt x="1953" y="2741"/>
                      </a:cubicBezTo>
                      <a:cubicBezTo>
                        <a:pt x="1953" y="3119"/>
                        <a:pt x="2111" y="3466"/>
                        <a:pt x="2331" y="3686"/>
                      </a:cubicBezTo>
                      <a:cubicBezTo>
                        <a:pt x="1953" y="3907"/>
                        <a:pt x="1670" y="4253"/>
                        <a:pt x="1481" y="4663"/>
                      </a:cubicBezTo>
                      <a:cubicBezTo>
                        <a:pt x="1008" y="4096"/>
                        <a:pt x="851" y="3434"/>
                        <a:pt x="914" y="2773"/>
                      </a:cubicBezTo>
                      <a:cubicBezTo>
                        <a:pt x="1071" y="1670"/>
                        <a:pt x="2048" y="662"/>
                        <a:pt x="3308" y="662"/>
                      </a:cubicBezTo>
                      <a:close/>
                      <a:moveTo>
                        <a:pt x="3308" y="4190"/>
                      </a:moveTo>
                      <a:cubicBezTo>
                        <a:pt x="3938" y="4190"/>
                        <a:pt x="4442" y="4600"/>
                        <a:pt x="4663" y="5167"/>
                      </a:cubicBezTo>
                      <a:cubicBezTo>
                        <a:pt x="4253" y="5387"/>
                        <a:pt x="3844" y="5545"/>
                        <a:pt x="3308" y="5545"/>
                      </a:cubicBezTo>
                      <a:cubicBezTo>
                        <a:pt x="2835" y="5545"/>
                        <a:pt x="2363" y="5387"/>
                        <a:pt x="1985" y="5167"/>
                      </a:cubicBezTo>
                      <a:cubicBezTo>
                        <a:pt x="2142" y="4568"/>
                        <a:pt x="2678" y="4190"/>
                        <a:pt x="3308" y="4190"/>
                      </a:cubicBezTo>
                      <a:close/>
                      <a:moveTo>
                        <a:pt x="3308" y="0"/>
                      </a:moveTo>
                      <a:cubicBezTo>
                        <a:pt x="1701" y="0"/>
                        <a:pt x="410" y="1229"/>
                        <a:pt x="252" y="2678"/>
                      </a:cubicBezTo>
                      <a:cubicBezTo>
                        <a:pt x="0" y="4600"/>
                        <a:pt x="1481" y="6238"/>
                        <a:pt x="3308" y="6238"/>
                      </a:cubicBezTo>
                      <a:cubicBezTo>
                        <a:pt x="5041" y="6238"/>
                        <a:pt x="6427" y="4820"/>
                        <a:pt x="6427" y="3119"/>
                      </a:cubicBezTo>
                      <a:cubicBezTo>
                        <a:pt x="6427" y="1386"/>
                        <a:pt x="5009" y="0"/>
                        <a:pt x="33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10" name="Google Shape;9186;p73">
                  <a:extLst>
                    <a:ext uri="{FF2B5EF4-FFF2-40B4-BE49-F238E27FC236}">
                      <a16:creationId xmlns:a16="http://schemas.microsoft.com/office/drawing/2014/main" id="{3C1663A0-D951-719B-BE2F-6A83A8E09B7A}"/>
                    </a:ext>
                  </a:extLst>
                </p:cNvPr>
                <p:cNvSpPr/>
                <p:nvPr/>
              </p:nvSpPr>
              <p:spPr>
                <a:xfrm>
                  <a:off x="2890050" y="2318350"/>
                  <a:ext cx="259150" cy="296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66" h="11879" extrusionOk="0">
                      <a:moveTo>
                        <a:pt x="5167" y="694"/>
                      </a:moveTo>
                      <a:cubicBezTo>
                        <a:pt x="7309" y="694"/>
                        <a:pt x="9011" y="2427"/>
                        <a:pt x="9011" y="4506"/>
                      </a:cubicBezTo>
                      <a:cubicBezTo>
                        <a:pt x="9011" y="5640"/>
                        <a:pt x="8475" y="6711"/>
                        <a:pt x="7656" y="7405"/>
                      </a:cubicBezTo>
                      <a:lnTo>
                        <a:pt x="5167" y="9547"/>
                      </a:lnTo>
                      <a:lnTo>
                        <a:pt x="2710" y="7405"/>
                      </a:lnTo>
                      <a:cubicBezTo>
                        <a:pt x="1796" y="6585"/>
                        <a:pt x="1229" y="5420"/>
                        <a:pt x="1386" y="4034"/>
                      </a:cubicBezTo>
                      <a:cubicBezTo>
                        <a:pt x="1575" y="2206"/>
                        <a:pt x="3151" y="694"/>
                        <a:pt x="5167" y="694"/>
                      </a:cubicBezTo>
                      <a:close/>
                      <a:moveTo>
                        <a:pt x="8475" y="8980"/>
                      </a:moveTo>
                      <a:lnTo>
                        <a:pt x="9546" y="11122"/>
                      </a:lnTo>
                      <a:lnTo>
                        <a:pt x="977" y="11122"/>
                      </a:lnTo>
                      <a:lnTo>
                        <a:pt x="2017" y="8980"/>
                      </a:lnTo>
                      <a:lnTo>
                        <a:pt x="3529" y="8980"/>
                      </a:lnTo>
                      <a:lnTo>
                        <a:pt x="4978" y="10240"/>
                      </a:lnTo>
                      <a:cubicBezTo>
                        <a:pt x="5073" y="10272"/>
                        <a:pt x="5136" y="10335"/>
                        <a:pt x="5230" y="10335"/>
                      </a:cubicBezTo>
                      <a:cubicBezTo>
                        <a:pt x="5293" y="10335"/>
                        <a:pt x="5388" y="10272"/>
                        <a:pt x="5451" y="10240"/>
                      </a:cubicBezTo>
                      <a:lnTo>
                        <a:pt x="6900" y="8980"/>
                      </a:lnTo>
                      <a:close/>
                      <a:moveTo>
                        <a:pt x="5107" y="1"/>
                      </a:moveTo>
                      <a:cubicBezTo>
                        <a:pt x="2772" y="1"/>
                        <a:pt x="912" y="1815"/>
                        <a:pt x="662" y="3939"/>
                      </a:cubicBezTo>
                      <a:cubicBezTo>
                        <a:pt x="441" y="5483"/>
                        <a:pt x="1040" y="6932"/>
                        <a:pt x="2174" y="7940"/>
                      </a:cubicBezTo>
                      <a:lnTo>
                        <a:pt x="2615" y="8318"/>
                      </a:lnTo>
                      <a:lnTo>
                        <a:pt x="1638" y="8318"/>
                      </a:lnTo>
                      <a:cubicBezTo>
                        <a:pt x="1575" y="8318"/>
                        <a:pt x="1481" y="8413"/>
                        <a:pt x="1449" y="8507"/>
                      </a:cubicBezTo>
                      <a:lnTo>
                        <a:pt x="63" y="11343"/>
                      </a:lnTo>
                      <a:cubicBezTo>
                        <a:pt x="0" y="11469"/>
                        <a:pt x="0" y="11595"/>
                        <a:pt x="63" y="11721"/>
                      </a:cubicBezTo>
                      <a:cubicBezTo>
                        <a:pt x="126" y="11815"/>
                        <a:pt x="221" y="11878"/>
                        <a:pt x="347" y="11878"/>
                      </a:cubicBezTo>
                      <a:lnTo>
                        <a:pt x="10019" y="11878"/>
                      </a:lnTo>
                      <a:cubicBezTo>
                        <a:pt x="10145" y="11878"/>
                        <a:pt x="10271" y="11784"/>
                        <a:pt x="10302" y="11721"/>
                      </a:cubicBezTo>
                      <a:cubicBezTo>
                        <a:pt x="10365" y="11595"/>
                        <a:pt x="10365" y="11469"/>
                        <a:pt x="10302" y="11343"/>
                      </a:cubicBezTo>
                      <a:lnTo>
                        <a:pt x="8916" y="8507"/>
                      </a:lnTo>
                      <a:cubicBezTo>
                        <a:pt x="8885" y="8413"/>
                        <a:pt x="8727" y="8318"/>
                        <a:pt x="8601" y="8318"/>
                      </a:cubicBezTo>
                      <a:lnTo>
                        <a:pt x="7624" y="8318"/>
                      </a:lnTo>
                      <a:lnTo>
                        <a:pt x="8065" y="7940"/>
                      </a:lnTo>
                      <a:cubicBezTo>
                        <a:pt x="9042" y="7090"/>
                        <a:pt x="9641" y="5829"/>
                        <a:pt x="9641" y="4506"/>
                      </a:cubicBezTo>
                      <a:cubicBezTo>
                        <a:pt x="9641" y="2049"/>
                        <a:pt x="7656" y="1"/>
                        <a:pt x="5167" y="1"/>
                      </a:cubicBezTo>
                      <a:cubicBezTo>
                        <a:pt x="5147" y="1"/>
                        <a:pt x="5127" y="1"/>
                        <a:pt x="510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684" name="Google Shape;9187;p73">
                <a:extLst>
                  <a:ext uri="{FF2B5EF4-FFF2-40B4-BE49-F238E27FC236}">
                    <a16:creationId xmlns:a16="http://schemas.microsoft.com/office/drawing/2014/main" id="{B3F317AC-55C1-DCA2-31E6-87062C0E776E}"/>
                  </a:ext>
                </a:extLst>
              </p:cNvPr>
              <p:cNvSpPr/>
              <p:nvPr/>
            </p:nvSpPr>
            <p:spPr>
              <a:xfrm>
                <a:off x="4659775" y="2923979"/>
                <a:ext cx="323559" cy="501923"/>
              </a:xfrm>
              <a:custGeom>
                <a:avLst/>
                <a:gdLst/>
                <a:ahLst/>
                <a:cxnLst/>
                <a:rect l="l" t="t" r="r" b="b"/>
                <a:pathLst>
                  <a:path w="7657" h="11878" extrusionOk="0">
                    <a:moveTo>
                      <a:pt x="3813" y="1387"/>
                    </a:moveTo>
                    <a:cubicBezTo>
                      <a:pt x="4254" y="1387"/>
                      <a:pt x="4664" y="1670"/>
                      <a:pt x="4821" y="2112"/>
                    </a:cubicBezTo>
                    <a:lnTo>
                      <a:pt x="2836" y="2112"/>
                    </a:lnTo>
                    <a:cubicBezTo>
                      <a:pt x="2994" y="1702"/>
                      <a:pt x="3372" y="1387"/>
                      <a:pt x="3813" y="1387"/>
                    </a:cubicBezTo>
                    <a:close/>
                    <a:moveTo>
                      <a:pt x="4947" y="2805"/>
                    </a:moveTo>
                    <a:cubicBezTo>
                      <a:pt x="5199" y="2805"/>
                      <a:pt x="5357" y="3057"/>
                      <a:pt x="5294" y="3277"/>
                    </a:cubicBezTo>
                    <a:lnTo>
                      <a:pt x="4947" y="4222"/>
                    </a:lnTo>
                    <a:lnTo>
                      <a:pt x="2679" y="4222"/>
                    </a:lnTo>
                    <a:lnTo>
                      <a:pt x="2364" y="3277"/>
                    </a:lnTo>
                    <a:cubicBezTo>
                      <a:pt x="2332" y="3025"/>
                      <a:pt x="2490" y="2805"/>
                      <a:pt x="2710" y="2805"/>
                    </a:cubicBezTo>
                    <a:close/>
                    <a:moveTo>
                      <a:pt x="4916" y="4852"/>
                    </a:moveTo>
                    <a:lnTo>
                      <a:pt x="5514" y="8381"/>
                    </a:lnTo>
                    <a:lnTo>
                      <a:pt x="2175" y="8381"/>
                    </a:lnTo>
                    <a:lnTo>
                      <a:pt x="2773" y="4852"/>
                    </a:lnTo>
                    <a:close/>
                    <a:moveTo>
                      <a:pt x="5955" y="9074"/>
                    </a:moveTo>
                    <a:cubicBezTo>
                      <a:pt x="6144" y="9074"/>
                      <a:pt x="6302" y="9232"/>
                      <a:pt x="6302" y="9421"/>
                    </a:cubicBezTo>
                    <a:lnTo>
                      <a:pt x="6302" y="9799"/>
                    </a:lnTo>
                    <a:lnTo>
                      <a:pt x="1450" y="9799"/>
                    </a:lnTo>
                    <a:lnTo>
                      <a:pt x="1450" y="9421"/>
                    </a:lnTo>
                    <a:cubicBezTo>
                      <a:pt x="1419" y="9232"/>
                      <a:pt x="1576" y="9074"/>
                      <a:pt x="1765" y="9074"/>
                    </a:cubicBezTo>
                    <a:close/>
                    <a:moveTo>
                      <a:pt x="6648" y="10460"/>
                    </a:moveTo>
                    <a:cubicBezTo>
                      <a:pt x="6806" y="10460"/>
                      <a:pt x="6964" y="10618"/>
                      <a:pt x="6964" y="10807"/>
                    </a:cubicBezTo>
                    <a:lnTo>
                      <a:pt x="6964" y="11153"/>
                    </a:lnTo>
                    <a:lnTo>
                      <a:pt x="757" y="11153"/>
                    </a:lnTo>
                    <a:lnTo>
                      <a:pt x="757" y="10807"/>
                    </a:lnTo>
                    <a:cubicBezTo>
                      <a:pt x="757" y="10618"/>
                      <a:pt x="915" y="10460"/>
                      <a:pt x="1104" y="10460"/>
                    </a:cubicBezTo>
                    <a:close/>
                    <a:moveTo>
                      <a:pt x="3782" y="1"/>
                    </a:moveTo>
                    <a:cubicBezTo>
                      <a:pt x="3592" y="1"/>
                      <a:pt x="3435" y="158"/>
                      <a:pt x="3435" y="379"/>
                    </a:cubicBezTo>
                    <a:lnTo>
                      <a:pt x="3435" y="757"/>
                    </a:lnTo>
                    <a:cubicBezTo>
                      <a:pt x="2679" y="914"/>
                      <a:pt x="2143" y="1544"/>
                      <a:pt x="2049" y="2301"/>
                    </a:cubicBezTo>
                    <a:cubicBezTo>
                      <a:pt x="1702" y="2521"/>
                      <a:pt x="1545" y="3025"/>
                      <a:pt x="1671" y="3466"/>
                    </a:cubicBezTo>
                    <a:lnTo>
                      <a:pt x="1891" y="4191"/>
                    </a:lnTo>
                    <a:lnTo>
                      <a:pt x="1702" y="4191"/>
                    </a:lnTo>
                    <a:cubicBezTo>
                      <a:pt x="1513" y="4191"/>
                      <a:pt x="1356" y="4348"/>
                      <a:pt x="1356" y="4537"/>
                    </a:cubicBezTo>
                    <a:cubicBezTo>
                      <a:pt x="1356" y="4758"/>
                      <a:pt x="1513" y="4915"/>
                      <a:pt x="1702" y="4915"/>
                    </a:cubicBezTo>
                    <a:lnTo>
                      <a:pt x="1986" y="4915"/>
                    </a:lnTo>
                    <a:lnTo>
                      <a:pt x="1387" y="8444"/>
                    </a:lnTo>
                    <a:cubicBezTo>
                      <a:pt x="1009" y="8570"/>
                      <a:pt x="726" y="8948"/>
                      <a:pt x="726" y="9421"/>
                    </a:cubicBezTo>
                    <a:lnTo>
                      <a:pt x="726" y="9830"/>
                    </a:lnTo>
                    <a:cubicBezTo>
                      <a:pt x="316" y="9988"/>
                      <a:pt x="1" y="10334"/>
                      <a:pt x="1" y="10807"/>
                    </a:cubicBezTo>
                    <a:lnTo>
                      <a:pt x="1" y="11531"/>
                    </a:lnTo>
                    <a:cubicBezTo>
                      <a:pt x="1" y="11720"/>
                      <a:pt x="158" y="11878"/>
                      <a:pt x="347" y="11878"/>
                    </a:cubicBezTo>
                    <a:lnTo>
                      <a:pt x="7279" y="11878"/>
                    </a:lnTo>
                    <a:cubicBezTo>
                      <a:pt x="7499" y="11878"/>
                      <a:pt x="7657" y="11720"/>
                      <a:pt x="7657" y="11531"/>
                    </a:cubicBezTo>
                    <a:lnTo>
                      <a:pt x="7657" y="10807"/>
                    </a:lnTo>
                    <a:cubicBezTo>
                      <a:pt x="7657" y="10366"/>
                      <a:pt x="7373" y="9988"/>
                      <a:pt x="6932" y="9830"/>
                    </a:cubicBezTo>
                    <a:lnTo>
                      <a:pt x="6932" y="9421"/>
                    </a:lnTo>
                    <a:cubicBezTo>
                      <a:pt x="6932" y="8948"/>
                      <a:pt x="6617" y="8570"/>
                      <a:pt x="6176" y="8444"/>
                    </a:cubicBezTo>
                    <a:lnTo>
                      <a:pt x="5609" y="4915"/>
                    </a:lnTo>
                    <a:lnTo>
                      <a:pt x="5861" y="4915"/>
                    </a:lnTo>
                    <a:cubicBezTo>
                      <a:pt x="6081" y="4915"/>
                      <a:pt x="6207" y="4758"/>
                      <a:pt x="6207" y="4537"/>
                    </a:cubicBezTo>
                    <a:cubicBezTo>
                      <a:pt x="6207" y="4348"/>
                      <a:pt x="6081" y="4191"/>
                      <a:pt x="5861" y="4191"/>
                    </a:cubicBezTo>
                    <a:lnTo>
                      <a:pt x="5672" y="4191"/>
                    </a:lnTo>
                    <a:lnTo>
                      <a:pt x="5924" y="3466"/>
                    </a:lnTo>
                    <a:cubicBezTo>
                      <a:pt x="6081" y="3025"/>
                      <a:pt x="5861" y="2584"/>
                      <a:pt x="5514" y="2301"/>
                    </a:cubicBezTo>
                    <a:cubicBezTo>
                      <a:pt x="5451" y="1513"/>
                      <a:pt x="4884" y="914"/>
                      <a:pt x="4128" y="757"/>
                    </a:cubicBezTo>
                    <a:lnTo>
                      <a:pt x="4128" y="379"/>
                    </a:lnTo>
                    <a:cubicBezTo>
                      <a:pt x="4128" y="158"/>
                      <a:pt x="3971" y="1"/>
                      <a:pt x="378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685" name="Google Shape;9188;p73">
                <a:extLst>
                  <a:ext uri="{FF2B5EF4-FFF2-40B4-BE49-F238E27FC236}">
                    <a16:creationId xmlns:a16="http://schemas.microsoft.com/office/drawing/2014/main" id="{4A041CA6-466D-A5DC-F156-8A1F69E6C097}"/>
                  </a:ext>
                </a:extLst>
              </p:cNvPr>
              <p:cNvGrpSpPr/>
              <p:nvPr/>
            </p:nvGrpSpPr>
            <p:grpSpPr>
              <a:xfrm>
                <a:off x="7744368" y="1689229"/>
                <a:ext cx="497908" cy="497908"/>
                <a:chOff x="4685050" y="1945825"/>
                <a:chExt cx="294575" cy="294575"/>
              </a:xfrm>
              <a:grpFill/>
            </p:grpSpPr>
            <p:sp>
              <p:nvSpPr>
                <p:cNvPr id="17804" name="Google Shape;9189;p73">
                  <a:extLst>
                    <a:ext uri="{FF2B5EF4-FFF2-40B4-BE49-F238E27FC236}">
                      <a16:creationId xmlns:a16="http://schemas.microsoft.com/office/drawing/2014/main" id="{23869CD7-5EBE-147C-B3BC-7015A85CA954}"/>
                    </a:ext>
                  </a:extLst>
                </p:cNvPr>
                <p:cNvSpPr/>
                <p:nvPr/>
              </p:nvSpPr>
              <p:spPr>
                <a:xfrm>
                  <a:off x="4720475" y="2086025"/>
                  <a:ext cx="104775" cy="121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4852" extrusionOk="0">
                      <a:moveTo>
                        <a:pt x="2017" y="693"/>
                      </a:moveTo>
                      <a:cubicBezTo>
                        <a:pt x="2427" y="693"/>
                        <a:pt x="2742" y="1008"/>
                        <a:pt x="2742" y="1386"/>
                      </a:cubicBezTo>
                      <a:cubicBezTo>
                        <a:pt x="2742" y="1796"/>
                        <a:pt x="2427" y="2111"/>
                        <a:pt x="2017" y="2111"/>
                      </a:cubicBezTo>
                      <a:cubicBezTo>
                        <a:pt x="1639" y="2111"/>
                        <a:pt x="1324" y="1796"/>
                        <a:pt x="1324" y="1386"/>
                      </a:cubicBezTo>
                      <a:cubicBezTo>
                        <a:pt x="1324" y="1008"/>
                        <a:pt x="1639" y="693"/>
                        <a:pt x="2017" y="693"/>
                      </a:cubicBezTo>
                      <a:close/>
                      <a:moveTo>
                        <a:pt x="2017" y="2772"/>
                      </a:moveTo>
                      <a:cubicBezTo>
                        <a:pt x="2773" y="2772"/>
                        <a:pt x="3403" y="3403"/>
                        <a:pt x="3403" y="4127"/>
                      </a:cubicBezTo>
                      <a:lnTo>
                        <a:pt x="631" y="4127"/>
                      </a:lnTo>
                      <a:cubicBezTo>
                        <a:pt x="631" y="3403"/>
                        <a:pt x="1261" y="2772"/>
                        <a:pt x="2017" y="2772"/>
                      </a:cubicBezTo>
                      <a:close/>
                      <a:moveTo>
                        <a:pt x="2049" y="0"/>
                      </a:moveTo>
                      <a:cubicBezTo>
                        <a:pt x="1324" y="0"/>
                        <a:pt x="694" y="630"/>
                        <a:pt x="694" y="1386"/>
                      </a:cubicBezTo>
                      <a:cubicBezTo>
                        <a:pt x="694" y="1733"/>
                        <a:pt x="851" y="2111"/>
                        <a:pt x="1072" y="2331"/>
                      </a:cubicBezTo>
                      <a:cubicBezTo>
                        <a:pt x="442" y="2678"/>
                        <a:pt x="1" y="3340"/>
                        <a:pt x="1" y="4127"/>
                      </a:cubicBezTo>
                      <a:lnTo>
                        <a:pt x="1" y="4505"/>
                      </a:lnTo>
                      <a:cubicBezTo>
                        <a:pt x="1" y="4694"/>
                        <a:pt x="158" y="4852"/>
                        <a:pt x="379" y="4852"/>
                      </a:cubicBezTo>
                      <a:lnTo>
                        <a:pt x="3844" y="4852"/>
                      </a:lnTo>
                      <a:cubicBezTo>
                        <a:pt x="4033" y="4852"/>
                        <a:pt x="4191" y="4694"/>
                        <a:pt x="4191" y="4505"/>
                      </a:cubicBezTo>
                      <a:lnTo>
                        <a:pt x="4191" y="4127"/>
                      </a:lnTo>
                      <a:cubicBezTo>
                        <a:pt x="4096" y="3340"/>
                        <a:pt x="3687" y="2678"/>
                        <a:pt x="3057" y="2331"/>
                      </a:cubicBezTo>
                      <a:cubicBezTo>
                        <a:pt x="3277" y="2111"/>
                        <a:pt x="3435" y="1733"/>
                        <a:pt x="3435" y="1386"/>
                      </a:cubicBezTo>
                      <a:cubicBezTo>
                        <a:pt x="3435" y="630"/>
                        <a:pt x="2805" y="0"/>
                        <a:pt x="204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05" name="Google Shape;9190;p73">
                  <a:extLst>
                    <a:ext uri="{FF2B5EF4-FFF2-40B4-BE49-F238E27FC236}">
                      <a16:creationId xmlns:a16="http://schemas.microsoft.com/office/drawing/2014/main" id="{C0F8D9FE-21D7-7D40-EE5D-830D24E1C3BC}"/>
                    </a:ext>
                  </a:extLst>
                </p:cNvPr>
                <p:cNvSpPr/>
                <p:nvPr/>
              </p:nvSpPr>
              <p:spPr>
                <a:xfrm>
                  <a:off x="4685050" y="1945825"/>
                  <a:ext cx="294575" cy="294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83" h="11783" extrusionOk="0">
                      <a:moveTo>
                        <a:pt x="6900" y="693"/>
                      </a:moveTo>
                      <a:lnTo>
                        <a:pt x="6900" y="1418"/>
                      </a:lnTo>
                      <a:lnTo>
                        <a:pt x="4820" y="1418"/>
                      </a:lnTo>
                      <a:lnTo>
                        <a:pt x="4820" y="693"/>
                      </a:lnTo>
                      <a:close/>
                      <a:moveTo>
                        <a:pt x="7215" y="2111"/>
                      </a:moveTo>
                      <a:cubicBezTo>
                        <a:pt x="7404" y="2111"/>
                        <a:pt x="7561" y="2269"/>
                        <a:pt x="7561" y="2458"/>
                      </a:cubicBezTo>
                      <a:cubicBezTo>
                        <a:pt x="7561" y="2678"/>
                        <a:pt x="7404" y="2836"/>
                        <a:pt x="7215" y="2836"/>
                      </a:cubicBezTo>
                      <a:lnTo>
                        <a:pt x="4474" y="2836"/>
                      </a:lnTo>
                      <a:cubicBezTo>
                        <a:pt x="4253" y="2836"/>
                        <a:pt x="4096" y="2678"/>
                        <a:pt x="4096" y="2458"/>
                      </a:cubicBezTo>
                      <a:cubicBezTo>
                        <a:pt x="4096" y="2269"/>
                        <a:pt x="4316" y="2111"/>
                        <a:pt x="4474" y="2111"/>
                      </a:cubicBezTo>
                      <a:close/>
                      <a:moveTo>
                        <a:pt x="6900" y="3497"/>
                      </a:moveTo>
                      <a:lnTo>
                        <a:pt x="6900" y="4568"/>
                      </a:lnTo>
                      <a:cubicBezTo>
                        <a:pt x="6900" y="4757"/>
                        <a:pt x="6742" y="4915"/>
                        <a:pt x="6553" y="4915"/>
                      </a:cubicBezTo>
                      <a:lnTo>
                        <a:pt x="5167" y="4915"/>
                      </a:lnTo>
                      <a:cubicBezTo>
                        <a:pt x="4978" y="4915"/>
                        <a:pt x="4820" y="4757"/>
                        <a:pt x="4820" y="4568"/>
                      </a:cubicBezTo>
                      <a:lnTo>
                        <a:pt x="4820" y="3497"/>
                      </a:lnTo>
                      <a:close/>
                      <a:moveTo>
                        <a:pt x="10775" y="4883"/>
                      </a:moveTo>
                      <a:cubicBezTo>
                        <a:pt x="10964" y="4883"/>
                        <a:pt x="11121" y="5041"/>
                        <a:pt x="11121" y="5230"/>
                      </a:cubicBezTo>
                      <a:lnTo>
                        <a:pt x="11121" y="10775"/>
                      </a:lnTo>
                      <a:cubicBezTo>
                        <a:pt x="11121" y="10964"/>
                        <a:pt x="10964" y="11121"/>
                        <a:pt x="10775" y="11121"/>
                      </a:cubicBezTo>
                      <a:lnTo>
                        <a:pt x="1008" y="11121"/>
                      </a:lnTo>
                      <a:cubicBezTo>
                        <a:pt x="788" y="11121"/>
                        <a:pt x="630" y="10964"/>
                        <a:pt x="630" y="10775"/>
                      </a:cubicBezTo>
                      <a:lnTo>
                        <a:pt x="630" y="5230"/>
                      </a:lnTo>
                      <a:cubicBezTo>
                        <a:pt x="630" y="5041"/>
                        <a:pt x="788" y="4883"/>
                        <a:pt x="1008" y="4883"/>
                      </a:cubicBezTo>
                      <a:lnTo>
                        <a:pt x="4190" y="4883"/>
                      </a:lnTo>
                      <a:cubicBezTo>
                        <a:pt x="4348" y="5261"/>
                        <a:pt x="4694" y="5577"/>
                        <a:pt x="5167" y="5577"/>
                      </a:cubicBezTo>
                      <a:lnTo>
                        <a:pt x="6553" y="5577"/>
                      </a:lnTo>
                      <a:cubicBezTo>
                        <a:pt x="6994" y="5577"/>
                        <a:pt x="7372" y="5293"/>
                        <a:pt x="7530" y="4883"/>
                      </a:cubicBezTo>
                      <a:close/>
                      <a:moveTo>
                        <a:pt x="4505" y="0"/>
                      </a:moveTo>
                      <a:cubicBezTo>
                        <a:pt x="4316" y="0"/>
                        <a:pt x="4159" y="158"/>
                        <a:pt x="4159" y="347"/>
                      </a:cubicBezTo>
                      <a:lnTo>
                        <a:pt x="4159" y="1449"/>
                      </a:lnTo>
                      <a:cubicBezTo>
                        <a:pt x="3749" y="1607"/>
                        <a:pt x="3434" y="1953"/>
                        <a:pt x="3434" y="2426"/>
                      </a:cubicBezTo>
                      <a:cubicBezTo>
                        <a:pt x="3434" y="2867"/>
                        <a:pt x="3718" y="3245"/>
                        <a:pt x="4159" y="3403"/>
                      </a:cubicBezTo>
                      <a:lnTo>
                        <a:pt x="4159" y="4190"/>
                      </a:lnTo>
                      <a:lnTo>
                        <a:pt x="1040" y="4190"/>
                      </a:lnTo>
                      <a:cubicBezTo>
                        <a:pt x="441" y="4190"/>
                        <a:pt x="0" y="4663"/>
                        <a:pt x="0" y="5230"/>
                      </a:cubicBezTo>
                      <a:lnTo>
                        <a:pt x="0" y="10775"/>
                      </a:lnTo>
                      <a:cubicBezTo>
                        <a:pt x="0" y="11373"/>
                        <a:pt x="473" y="11783"/>
                        <a:pt x="1040" y="11783"/>
                      </a:cubicBezTo>
                      <a:lnTo>
                        <a:pt x="10775" y="11783"/>
                      </a:lnTo>
                      <a:cubicBezTo>
                        <a:pt x="11342" y="11783"/>
                        <a:pt x="11783" y="11310"/>
                        <a:pt x="11783" y="10775"/>
                      </a:cubicBezTo>
                      <a:lnTo>
                        <a:pt x="11783" y="5230"/>
                      </a:lnTo>
                      <a:cubicBezTo>
                        <a:pt x="11783" y="4663"/>
                        <a:pt x="11342" y="4190"/>
                        <a:pt x="10775" y="4190"/>
                      </a:cubicBezTo>
                      <a:lnTo>
                        <a:pt x="7624" y="4190"/>
                      </a:lnTo>
                      <a:lnTo>
                        <a:pt x="7624" y="3403"/>
                      </a:lnTo>
                      <a:cubicBezTo>
                        <a:pt x="8002" y="3245"/>
                        <a:pt x="8317" y="2899"/>
                        <a:pt x="8317" y="2426"/>
                      </a:cubicBezTo>
                      <a:cubicBezTo>
                        <a:pt x="8317" y="1985"/>
                        <a:pt x="8034" y="1607"/>
                        <a:pt x="7624" y="1449"/>
                      </a:cubicBezTo>
                      <a:lnTo>
                        <a:pt x="7624" y="347"/>
                      </a:lnTo>
                      <a:cubicBezTo>
                        <a:pt x="7624" y="158"/>
                        <a:pt x="7467" y="0"/>
                        <a:pt x="724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06" name="Google Shape;9191;p73">
                  <a:extLst>
                    <a:ext uri="{FF2B5EF4-FFF2-40B4-BE49-F238E27FC236}">
                      <a16:creationId xmlns:a16="http://schemas.microsoft.com/office/drawing/2014/main" id="{DB8F0F58-24B7-E672-140B-C976BD876E0E}"/>
                    </a:ext>
                  </a:extLst>
                </p:cNvPr>
                <p:cNvSpPr/>
                <p:nvPr/>
              </p:nvSpPr>
              <p:spPr>
                <a:xfrm>
                  <a:off x="4840200" y="2103350"/>
                  <a:ext cx="10477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lnTo>
                        <a:pt x="3844" y="693"/>
                      </a:lnTo>
                      <a:cubicBezTo>
                        <a:pt x="4033" y="693"/>
                        <a:pt x="4191" y="536"/>
                        <a:pt x="4191" y="347"/>
                      </a:cubicBezTo>
                      <a:cubicBezTo>
                        <a:pt x="4191" y="158"/>
                        <a:pt x="4033" y="0"/>
                        <a:pt x="384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07" name="Google Shape;9192;p73">
                  <a:extLst>
                    <a:ext uri="{FF2B5EF4-FFF2-40B4-BE49-F238E27FC236}">
                      <a16:creationId xmlns:a16="http://schemas.microsoft.com/office/drawing/2014/main" id="{D365CA78-01DE-0539-6937-068C281E9DBD}"/>
                    </a:ext>
                  </a:extLst>
                </p:cNvPr>
                <p:cNvSpPr/>
                <p:nvPr/>
              </p:nvSpPr>
              <p:spPr>
                <a:xfrm>
                  <a:off x="4840200" y="2137200"/>
                  <a:ext cx="1047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lnTo>
                        <a:pt x="3844" y="725"/>
                      </a:lnTo>
                      <a:cubicBezTo>
                        <a:pt x="4033" y="725"/>
                        <a:pt x="4191" y="568"/>
                        <a:pt x="4191" y="379"/>
                      </a:cubicBezTo>
                      <a:cubicBezTo>
                        <a:pt x="4191" y="158"/>
                        <a:pt x="4033" y="1"/>
                        <a:pt x="384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08" name="Google Shape;9193;p73">
                  <a:extLst>
                    <a:ext uri="{FF2B5EF4-FFF2-40B4-BE49-F238E27FC236}">
                      <a16:creationId xmlns:a16="http://schemas.microsoft.com/office/drawing/2014/main" id="{92CAAA88-FAB1-0F47-8C02-5701AF71B020}"/>
                    </a:ext>
                  </a:extLst>
                </p:cNvPr>
                <p:cNvSpPr/>
                <p:nvPr/>
              </p:nvSpPr>
              <p:spPr>
                <a:xfrm>
                  <a:off x="4840200" y="2171875"/>
                  <a:ext cx="1047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3844" y="725"/>
                      </a:lnTo>
                      <a:cubicBezTo>
                        <a:pt x="4033" y="725"/>
                        <a:pt x="4191" y="567"/>
                        <a:pt x="4191" y="347"/>
                      </a:cubicBezTo>
                      <a:cubicBezTo>
                        <a:pt x="4191" y="158"/>
                        <a:pt x="4033" y="0"/>
                        <a:pt x="384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686" name="Google Shape;9194;p73">
                <a:extLst>
                  <a:ext uri="{FF2B5EF4-FFF2-40B4-BE49-F238E27FC236}">
                    <a16:creationId xmlns:a16="http://schemas.microsoft.com/office/drawing/2014/main" id="{30B65611-99EA-10D9-D997-4C48DC3F10C2}"/>
                  </a:ext>
                </a:extLst>
              </p:cNvPr>
              <p:cNvSpPr/>
              <p:nvPr/>
            </p:nvSpPr>
            <p:spPr>
              <a:xfrm>
                <a:off x="7743630" y="2282294"/>
                <a:ext cx="499261" cy="497951"/>
              </a:xfrm>
              <a:custGeom>
                <a:avLst/>
                <a:gdLst/>
                <a:ahLst/>
                <a:cxnLst/>
                <a:rect l="l" t="t" r="r" b="b"/>
                <a:pathLst>
                  <a:path w="11815" h="11784" extrusionOk="0">
                    <a:moveTo>
                      <a:pt x="5923" y="2080"/>
                    </a:moveTo>
                    <a:cubicBezTo>
                      <a:pt x="6459" y="2080"/>
                      <a:pt x="6932" y="2552"/>
                      <a:pt x="6932" y="3119"/>
                    </a:cubicBezTo>
                    <a:lnTo>
                      <a:pt x="6932" y="3466"/>
                    </a:lnTo>
                    <a:lnTo>
                      <a:pt x="4884" y="3466"/>
                    </a:lnTo>
                    <a:lnTo>
                      <a:pt x="4884" y="3119"/>
                    </a:lnTo>
                    <a:cubicBezTo>
                      <a:pt x="4884" y="2521"/>
                      <a:pt x="5356" y="2080"/>
                      <a:pt x="5923" y="2080"/>
                    </a:cubicBezTo>
                    <a:close/>
                    <a:moveTo>
                      <a:pt x="5923" y="662"/>
                    </a:moveTo>
                    <a:cubicBezTo>
                      <a:pt x="7247" y="662"/>
                      <a:pt x="8349" y="1765"/>
                      <a:pt x="8349" y="3119"/>
                    </a:cubicBezTo>
                    <a:lnTo>
                      <a:pt x="8349" y="3466"/>
                    </a:lnTo>
                    <a:lnTo>
                      <a:pt x="7656" y="3466"/>
                    </a:lnTo>
                    <a:lnTo>
                      <a:pt x="7656" y="3119"/>
                    </a:lnTo>
                    <a:cubicBezTo>
                      <a:pt x="7656" y="2174"/>
                      <a:pt x="6869" y="1387"/>
                      <a:pt x="5923" y="1387"/>
                    </a:cubicBezTo>
                    <a:cubicBezTo>
                      <a:pt x="4978" y="1387"/>
                      <a:pt x="4191" y="2174"/>
                      <a:pt x="4191" y="3119"/>
                    </a:cubicBezTo>
                    <a:lnTo>
                      <a:pt x="4191" y="3466"/>
                    </a:lnTo>
                    <a:lnTo>
                      <a:pt x="3466" y="3466"/>
                    </a:lnTo>
                    <a:lnTo>
                      <a:pt x="3466" y="3119"/>
                    </a:lnTo>
                    <a:cubicBezTo>
                      <a:pt x="3466" y="1765"/>
                      <a:pt x="4569" y="662"/>
                      <a:pt x="5923" y="662"/>
                    </a:cubicBezTo>
                    <a:close/>
                    <a:moveTo>
                      <a:pt x="1387" y="4191"/>
                    </a:moveTo>
                    <a:lnTo>
                      <a:pt x="1387" y="6742"/>
                    </a:lnTo>
                    <a:cubicBezTo>
                      <a:pt x="946" y="6490"/>
                      <a:pt x="662" y="6018"/>
                      <a:pt x="662" y="5545"/>
                    </a:cubicBezTo>
                    <a:lnTo>
                      <a:pt x="662" y="4537"/>
                    </a:lnTo>
                    <a:cubicBezTo>
                      <a:pt x="662" y="4348"/>
                      <a:pt x="820" y="4191"/>
                      <a:pt x="1040" y="4191"/>
                    </a:cubicBezTo>
                    <a:close/>
                    <a:moveTo>
                      <a:pt x="10775" y="4128"/>
                    </a:moveTo>
                    <a:cubicBezTo>
                      <a:pt x="10996" y="4128"/>
                      <a:pt x="11153" y="4285"/>
                      <a:pt x="11153" y="4506"/>
                    </a:cubicBezTo>
                    <a:lnTo>
                      <a:pt x="11153" y="5545"/>
                    </a:lnTo>
                    <a:cubicBezTo>
                      <a:pt x="11153" y="6081"/>
                      <a:pt x="10870" y="6490"/>
                      <a:pt x="10429" y="6742"/>
                    </a:cubicBezTo>
                    <a:lnTo>
                      <a:pt x="10429" y="4128"/>
                    </a:lnTo>
                    <a:close/>
                    <a:moveTo>
                      <a:pt x="8349" y="4191"/>
                    </a:moveTo>
                    <a:lnTo>
                      <a:pt x="8349" y="6931"/>
                    </a:lnTo>
                    <a:lnTo>
                      <a:pt x="3498" y="6931"/>
                    </a:lnTo>
                    <a:lnTo>
                      <a:pt x="3498" y="4191"/>
                    </a:lnTo>
                    <a:close/>
                    <a:moveTo>
                      <a:pt x="6270" y="7593"/>
                    </a:moveTo>
                    <a:lnTo>
                      <a:pt x="6270" y="7971"/>
                    </a:lnTo>
                    <a:cubicBezTo>
                      <a:pt x="6270" y="8160"/>
                      <a:pt x="6112" y="8318"/>
                      <a:pt x="5923" y="8318"/>
                    </a:cubicBezTo>
                    <a:cubicBezTo>
                      <a:pt x="5703" y="8318"/>
                      <a:pt x="5545" y="8160"/>
                      <a:pt x="5545" y="7971"/>
                    </a:cubicBezTo>
                    <a:lnTo>
                      <a:pt x="5545" y="7593"/>
                    </a:lnTo>
                    <a:close/>
                    <a:moveTo>
                      <a:pt x="662" y="7089"/>
                    </a:moveTo>
                    <a:cubicBezTo>
                      <a:pt x="883" y="7278"/>
                      <a:pt x="1103" y="7404"/>
                      <a:pt x="1387" y="7467"/>
                    </a:cubicBezTo>
                    <a:lnTo>
                      <a:pt x="1387" y="11153"/>
                    </a:lnTo>
                    <a:lnTo>
                      <a:pt x="1040" y="11153"/>
                    </a:lnTo>
                    <a:cubicBezTo>
                      <a:pt x="820" y="11153"/>
                      <a:pt x="662" y="10996"/>
                      <a:pt x="662" y="10807"/>
                    </a:cubicBezTo>
                    <a:lnTo>
                      <a:pt x="662" y="7089"/>
                    </a:lnTo>
                    <a:close/>
                    <a:moveTo>
                      <a:pt x="2804" y="4191"/>
                    </a:moveTo>
                    <a:lnTo>
                      <a:pt x="2804" y="11153"/>
                    </a:lnTo>
                    <a:lnTo>
                      <a:pt x="2080" y="11153"/>
                    </a:lnTo>
                    <a:lnTo>
                      <a:pt x="2080" y="4191"/>
                    </a:lnTo>
                    <a:close/>
                    <a:moveTo>
                      <a:pt x="8318" y="7656"/>
                    </a:moveTo>
                    <a:lnTo>
                      <a:pt x="8318" y="11153"/>
                    </a:lnTo>
                    <a:lnTo>
                      <a:pt x="3498" y="11153"/>
                    </a:lnTo>
                    <a:lnTo>
                      <a:pt x="3498" y="7656"/>
                    </a:lnTo>
                    <a:lnTo>
                      <a:pt x="4884" y="7656"/>
                    </a:lnTo>
                    <a:lnTo>
                      <a:pt x="4884" y="8003"/>
                    </a:lnTo>
                    <a:cubicBezTo>
                      <a:pt x="4884" y="8601"/>
                      <a:pt x="5356" y="9011"/>
                      <a:pt x="5923" y="9011"/>
                    </a:cubicBezTo>
                    <a:cubicBezTo>
                      <a:pt x="6459" y="9011"/>
                      <a:pt x="6932" y="8538"/>
                      <a:pt x="6932" y="8003"/>
                    </a:cubicBezTo>
                    <a:lnTo>
                      <a:pt x="6932" y="7656"/>
                    </a:lnTo>
                    <a:close/>
                    <a:moveTo>
                      <a:pt x="9767" y="4191"/>
                    </a:moveTo>
                    <a:lnTo>
                      <a:pt x="9767" y="11153"/>
                    </a:lnTo>
                    <a:lnTo>
                      <a:pt x="9074" y="11153"/>
                    </a:lnTo>
                    <a:lnTo>
                      <a:pt x="9074" y="4191"/>
                    </a:lnTo>
                    <a:close/>
                    <a:moveTo>
                      <a:pt x="11153" y="7120"/>
                    </a:moveTo>
                    <a:lnTo>
                      <a:pt x="11153" y="10807"/>
                    </a:lnTo>
                    <a:cubicBezTo>
                      <a:pt x="11153" y="10996"/>
                      <a:pt x="10996" y="11153"/>
                      <a:pt x="10807" y="11153"/>
                    </a:cubicBezTo>
                    <a:lnTo>
                      <a:pt x="10429" y="11153"/>
                    </a:lnTo>
                    <a:lnTo>
                      <a:pt x="10429" y="7530"/>
                    </a:lnTo>
                    <a:cubicBezTo>
                      <a:pt x="10712" y="7436"/>
                      <a:pt x="10964" y="7278"/>
                      <a:pt x="11153" y="7120"/>
                    </a:cubicBezTo>
                    <a:close/>
                    <a:moveTo>
                      <a:pt x="5923" y="0"/>
                    </a:moveTo>
                    <a:cubicBezTo>
                      <a:pt x="4191" y="0"/>
                      <a:pt x="2804" y="1418"/>
                      <a:pt x="2804" y="3119"/>
                    </a:cubicBezTo>
                    <a:lnTo>
                      <a:pt x="2804" y="3466"/>
                    </a:lnTo>
                    <a:lnTo>
                      <a:pt x="1040" y="3466"/>
                    </a:lnTo>
                    <a:cubicBezTo>
                      <a:pt x="442" y="3466"/>
                      <a:pt x="1" y="3939"/>
                      <a:pt x="1" y="4474"/>
                    </a:cubicBezTo>
                    <a:lnTo>
                      <a:pt x="1" y="5514"/>
                    </a:lnTo>
                    <a:lnTo>
                      <a:pt x="1" y="10744"/>
                    </a:lnTo>
                    <a:cubicBezTo>
                      <a:pt x="1" y="11342"/>
                      <a:pt x="473" y="11783"/>
                      <a:pt x="1040" y="11783"/>
                    </a:cubicBezTo>
                    <a:lnTo>
                      <a:pt x="10807" y="11783"/>
                    </a:lnTo>
                    <a:cubicBezTo>
                      <a:pt x="11374" y="11783"/>
                      <a:pt x="11815" y="11311"/>
                      <a:pt x="11815" y="10744"/>
                    </a:cubicBezTo>
                    <a:lnTo>
                      <a:pt x="11815" y="5514"/>
                    </a:lnTo>
                    <a:lnTo>
                      <a:pt x="11815" y="4474"/>
                    </a:lnTo>
                    <a:cubicBezTo>
                      <a:pt x="11815" y="3939"/>
                      <a:pt x="11374" y="3466"/>
                      <a:pt x="10807" y="3466"/>
                    </a:cubicBezTo>
                    <a:lnTo>
                      <a:pt x="9011" y="3466"/>
                    </a:lnTo>
                    <a:lnTo>
                      <a:pt x="9011" y="3119"/>
                    </a:lnTo>
                    <a:cubicBezTo>
                      <a:pt x="9011" y="1387"/>
                      <a:pt x="7593" y="0"/>
                      <a:pt x="592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687" name="Google Shape;9195;p73">
                <a:extLst>
                  <a:ext uri="{FF2B5EF4-FFF2-40B4-BE49-F238E27FC236}">
                    <a16:creationId xmlns:a16="http://schemas.microsoft.com/office/drawing/2014/main" id="{0913EBB4-4091-56EB-E986-AFCB8B39DE20}"/>
                  </a:ext>
                </a:extLst>
              </p:cNvPr>
              <p:cNvSpPr/>
              <p:nvPr/>
            </p:nvSpPr>
            <p:spPr>
              <a:xfrm>
                <a:off x="7773590" y="2923979"/>
                <a:ext cx="439341" cy="501923"/>
              </a:xfrm>
              <a:custGeom>
                <a:avLst/>
                <a:gdLst/>
                <a:ahLst/>
                <a:cxnLst/>
                <a:rect l="l" t="t" r="r" b="b"/>
                <a:pathLst>
                  <a:path w="10397" h="11878" extrusionOk="0">
                    <a:moveTo>
                      <a:pt x="5135" y="725"/>
                    </a:moveTo>
                    <a:cubicBezTo>
                      <a:pt x="6868" y="725"/>
                      <a:pt x="8254" y="2142"/>
                      <a:pt x="8254" y="3844"/>
                    </a:cubicBezTo>
                    <a:lnTo>
                      <a:pt x="8254" y="5923"/>
                    </a:lnTo>
                    <a:cubicBezTo>
                      <a:pt x="8254" y="6112"/>
                      <a:pt x="8097" y="6270"/>
                      <a:pt x="7908" y="6270"/>
                    </a:cubicBezTo>
                    <a:lnTo>
                      <a:pt x="7498" y="6270"/>
                    </a:lnTo>
                    <a:cubicBezTo>
                      <a:pt x="7561" y="6144"/>
                      <a:pt x="7561" y="6049"/>
                      <a:pt x="7561" y="5923"/>
                    </a:cubicBezTo>
                    <a:lnTo>
                      <a:pt x="7561" y="3844"/>
                    </a:lnTo>
                    <a:cubicBezTo>
                      <a:pt x="7561" y="3623"/>
                      <a:pt x="7404" y="3466"/>
                      <a:pt x="7183" y="3466"/>
                    </a:cubicBezTo>
                    <a:lnTo>
                      <a:pt x="6490" y="3466"/>
                    </a:lnTo>
                    <a:cubicBezTo>
                      <a:pt x="5892" y="3466"/>
                      <a:pt x="5450" y="2993"/>
                      <a:pt x="5450" y="2458"/>
                    </a:cubicBezTo>
                    <a:lnTo>
                      <a:pt x="5450" y="1733"/>
                    </a:lnTo>
                    <a:cubicBezTo>
                      <a:pt x="5450" y="1544"/>
                      <a:pt x="5293" y="1386"/>
                      <a:pt x="5104" y="1386"/>
                    </a:cubicBezTo>
                    <a:cubicBezTo>
                      <a:pt x="4915" y="1386"/>
                      <a:pt x="4757" y="1544"/>
                      <a:pt x="4757" y="1733"/>
                    </a:cubicBezTo>
                    <a:lnTo>
                      <a:pt x="4757" y="2458"/>
                    </a:lnTo>
                    <a:cubicBezTo>
                      <a:pt x="4757" y="3056"/>
                      <a:pt x="4285" y="3466"/>
                      <a:pt x="3718" y="3466"/>
                    </a:cubicBezTo>
                    <a:lnTo>
                      <a:pt x="3088" y="3466"/>
                    </a:lnTo>
                    <a:cubicBezTo>
                      <a:pt x="2899" y="3466"/>
                      <a:pt x="2741" y="3623"/>
                      <a:pt x="2741" y="3844"/>
                    </a:cubicBezTo>
                    <a:lnTo>
                      <a:pt x="2741" y="5923"/>
                    </a:lnTo>
                    <a:cubicBezTo>
                      <a:pt x="2741" y="6049"/>
                      <a:pt x="2741" y="6144"/>
                      <a:pt x="2773" y="6270"/>
                    </a:cubicBezTo>
                    <a:lnTo>
                      <a:pt x="2395" y="6270"/>
                    </a:lnTo>
                    <a:cubicBezTo>
                      <a:pt x="2205" y="6270"/>
                      <a:pt x="2048" y="6112"/>
                      <a:pt x="2048" y="5923"/>
                    </a:cubicBezTo>
                    <a:lnTo>
                      <a:pt x="2048" y="3844"/>
                    </a:lnTo>
                    <a:cubicBezTo>
                      <a:pt x="2048" y="2111"/>
                      <a:pt x="3466" y="725"/>
                      <a:pt x="5135" y="725"/>
                    </a:cubicBezTo>
                    <a:close/>
                    <a:moveTo>
                      <a:pt x="5230" y="3466"/>
                    </a:moveTo>
                    <a:cubicBezTo>
                      <a:pt x="5545" y="3907"/>
                      <a:pt x="6049" y="4190"/>
                      <a:pt x="6585" y="4190"/>
                    </a:cubicBezTo>
                    <a:lnTo>
                      <a:pt x="6963" y="4190"/>
                    </a:lnTo>
                    <a:lnTo>
                      <a:pt x="6963" y="5955"/>
                    </a:lnTo>
                    <a:lnTo>
                      <a:pt x="6931" y="5955"/>
                    </a:lnTo>
                    <a:cubicBezTo>
                      <a:pt x="6931" y="6553"/>
                      <a:pt x="6459" y="6994"/>
                      <a:pt x="5892" y="6994"/>
                    </a:cubicBezTo>
                    <a:lnTo>
                      <a:pt x="4505" y="6994"/>
                    </a:lnTo>
                    <a:cubicBezTo>
                      <a:pt x="3938" y="6994"/>
                      <a:pt x="3497" y="6522"/>
                      <a:pt x="3497" y="5955"/>
                    </a:cubicBezTo>
                    <a:lnTo>
                      <a:pt x="3497" y="4190"/>
                    </a:lnTo>
                    <a:lnTo>
                      <a:pt x="3844" y="4190"/>
                    </a:lnTo>
                    <a:cubicBezTo>
                      <a:pt x="4379" y="4190"/>
                      <a:pt x="4915" y="3907"/>
                      <a:pt x="5230" y="3466"/>
                    </a:cubicBezTo>
                    <a:close/>
                    <a:moveTo>
                      <a:pt x="6301" y="7624"/>
                    </a:moveTo>
                    <a:cubicBezTo>
                      <a:pt x="6396" y="8034"/>
                      <a:pt x="6805" y="8349"/>
                      <a:pt x="7278" y="8349"/>
                    </a:cubicBezTo>
                    <a:lnTo>
                      <a:pt x="7624" y="8349"/>
                    </a:lnTo>
                    <a:lnTo>
                      <a:pt x="7624" y="9200"/>
                    </a:lnTo>
                    <a:cubicBezTo>
                      <a:pt x="6852" y="9546"/>
                      <a:pt x="6025" y="9719"/>
                      <a:pt x="5198" y="9719"/>
                    </a:cubicBezTo>
                    <a:cubicBezTo>
                      <a:pt x="4371" y="9719"/>
                      <a:pt x="3544" y="9546"/>
                      <a:pt x="2773" y="9200"/>
                    </a:cubicBezTo>
                    <a:lnTo>
                      <a:pt x="2773" y="8349"/>
                    </a:lnTo>
                    <a:lnTo>
                      <a:pt x="3119" y="8349"/>
                    </a:lnTo>
                    <a:cubicBezTo>
                      <a:pt x="3560" y="8349"/>
                      <a:pt x="3970" y="8034"/>
                      <a:pt x="4127" y="7624"/>
                    </a:cubicBezTo>
                    <a:cubicBezTo>
                      <a:pt x="4253" y="7656"/>
                      <a:pt x="4411" y="7656"/>
                      <a:pt x="4505" y="7656"/>
                    </a:cubicBezTo>
                    <a:lnTo>
                      <a:pt x="5892" y="7656"/>
                    </a:lnTo>
                    <a:cubicBezTo>
                      <a:pt x="6018" y="7656"/>
                      <a:pt x="6175" y="7656"/>
                      <a:pt x="6301" y="7624"/>
                    </a:cubicBezTo>
                    <a:close/>
                    <a:moveTo>
                      <a:pt x="2079" y="8349"/>
                    </a:moveTo>
                    <a:lnTo>
                      <a:pt x="2079" y="11153"/>
                    </a:lnTo>
                    <a:lnTo>
                      <a:pt x="693" y="11153"/>
                    </a:lnTo>
                    <a:lnTo>
                      <a:pt x="693" y="9389"/>
                    </a:lnTo>
                    <a:cubicBezTo>
                      <a:pt x="693" y="8790"/>
                      <a:pt x="1166" y="8349"/>
                      <a:pt x="1733" y="8349"/>
                    </a:cubicBezTo>
                    <a:close/>
                    <a:moveTo>
                      <a:pt x="7656" y="9924"/>
                    </a:moveTo>
                    <a:lnTo>
                      <a:pt x="7656" y="11153"/>
                    </a:lnTo>
                    <a:lnTo>
                      <a:pt x="2773" y="11153"/>
                    </a:lnTo>
                    <a:lnTo>
                      <a:pt x="2773" y="9924"/>
                    </a:lnTo>
                    <a:cubicBezTo>
                      <a:pt x="3560" y="10239"/>
                      <a:pt x="4411" y="10397"/>
                      <a:pt x="5230" y="10397"/>
                    </a:cubicBezTo>
                    <a:cubicBezTo>
                      <a:pt x="6049" y="10397"/>
                      <a:pt x="6868" y="10239"/>
                      <a:pt x="7656" y="9924"/>
                    </a:cubicBezTo>
                    <a:close/>
                    <a:moveTo>
                      <a:pt x="8664" y="8349"/>
                    </a:moveTo>
                    <a:cubicBezTo>
                      <a:pt x="9231" y="8349"/>
                      <a:pt x="9672" y="8821"/>
                      <a:pt x="9672" y="9389"/>
                    </a:cubicBezTo>
                    <a:lnTo>
                      <a:pt x="9672" y="11153"/>
                    </a:lnTo>
                    <a:lnTo>
                      <a:pt x="8286" y="11153"/>
                    </a:lnTo>
                    <a:lnTo>
                      <a:pt x="8286" y="8349"/>
                    </a:lnTo>
                    <a:close/>
                    <a:moveTo>
                      <a:pt x="5198" y="0"/>
                    </a:moveTo>
                    <a:cubicBezTo>
                      <a:pt x="3088" y="0"/>
                      <a:pt x="1355" y="1701"/>
                      <a:pt x="1355" y="3844"/>
                    </a:cubicBezTo>
                    <a:lnTo>
                      <a:pt x="1355" y="5923"/>
                    </a:lnTo>
                    <a:cubicBezTo>
                      <a:pt x="1355" y="6522"/>
                      <a:pt x="1827" y="6931"/>
                      <a:pt x="2395" y="6931"/>
                    </a:cubicBezTo>
                    <a:lnTo>
                      <a:pt x="3088" y="6931"/>
                    </a:lnTo>
                    <a:cubicBezTo>
                      <a:pt x="3182" y="7057"/>
                      <a:pt x="3308" y="7183"/>
                      <a:pt x="3466" y="7309"/>
                    </a:cubicBezTo>
                    <a:cubicBezTo>
                      <a:pt x="3466" y="7530"/>
                      <a:pt x="3308" y="7687"/>
                      <a:pt x="3088" y="7687"/>
                    </a:cubicBezTo>
                    <a:lnTo>
                      <a:pt x="1733" y="7687"/>
                    </a:lnTo>
                    <a:cubicBezTo>
                      <a:pt x="788" y="7687"/>
                      <a:pt x="0" y="8475"/>
                      <a:pt x="0" y="9420"/>
                    </a:cubicBezTo>
                    <a:lnTo>
                      <a:pt x="0" y="11499"/>
                    </a:lnTo>
                    <a:cubicBezTo>
                      <a:pt x="0" y="11720"/>
                      <a:pt x="158" y="11877"/>
                      <a:pt x="347" y="11877"/>
                    </a:cubicBezTo>
                    <a:lnTo>
                      <a:pt x="10019" y="11877"/>
                    </a:lnTo>
                    <a:cubicBezTo>
                      <a:pt x="10239" y="11877"/>
                      <a:pt x="10397" y="11720"/>
                      <a:pt x="10397" y="11499"/>
                    </a:cubicBezTo>
                    <a:lnTo>
                      <a:pt x="10397" y="9420"/>
                    </a:lnTo>
                    <a:cubicBezTo>
                      <a:pt x="10397" y="8475"/>
                      <a:pt x="9609" y="7687"/>
                      <a:pt x="8664" y="7687"/>
                    </a:cubicBezTo>
                    <a:lnTo>
                      <a:pt x="7278" y="7687"/>
                    </a:lnTo>
                    <a:cubicBezTo>
                      <a:pt x="7089" y="7687"/>
                      <a:pt x="6931" y="7530"/>
                      <a:pt x="6931" y="7341"/>
                    </a:cubicBezTo>
                    <a:cubicBezTo>
                      <a:pt x="7026" y="7246"/>
                      <a:pt x="7152" y="7152"/>
                      <a:pt x="7278" y="6994"/>
                    </a:cubicBezTo>
                    <a:lnTo>
                      <a:pt x="7971" y="6994"/>
                    </a:lnTo>
                    <a:cubicBezTo>
                      <a:pt x="8569" y="6994"/>
                      <a:pt x="9011" y="6522"/>
                      <a:pt x="9011" y="5955"/>
                    </a:cubicBezTo>
                    <a:lnTo>
                      <a:pt x="9011" y="3844"/>
                    </a:lnTo>
                    <a:cubicBezTo>
                      <a:pt x="9011" y="1733"/>
                      <a:pt x="7309" y="0"/>
                      <a:pt x="519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688" name="Google Shape;9196;p73">
                <a:extLst>
                  <a:ext uri="{FF2B5EF4-FFF2-40B4-BE49-F238E27FC236}">
                    <a16:creationId xmlns:a16="http://schemas.microsoft.com/office/drawing/2014/main" id="{7A830820-7BB6-0E77-AF78-ACCCEC6B3CE7}"/>
                  </a:ext>
                </a:extLst>
              </p:cNvPr>
              <p:cNvGrpSpPr/>
              <p:nvPr/>
            </p:nvGrpSpPr>
            <p:grpSpPr>
              <a:xfrm>
                <a:off x="10280367" y="2282300"/>
                <a:ext cx="499261" cy="497951"/>
                <a:chOff x="6131900" y="2301825"/>
                <a:chExt cx="295375" cy="294600"/>
              </a:xfrm>
              <a:grpFill/>
            </p:grpSpPr>
            <p:sp>
              <p:nvSpPr>
                <p:cNvPr id="17800" name="Google Shape;9197;p73">
                  <a:extLst>
                    <a:ext uri="{FF2B5EF4-FFF2-40B4-BE49-F238E27FC236}">
                      <a16:creationId xmlns:a16="http://schemas.microsoft.com/office/drawing/2014/main" id="{D605DBE8-2D91-4C05-148F-3BB361487085}"/>
                    </a:ext>
                  </a:extLst>
                </p:cNvPr>
                <p:cNvSpPr/>
                <p:nvPr/>
              </p:nvSpPr>
              <p:spPr>
                <a:xfrm>
                  <a:off x="6131900" y="2301825"/>
                  <a:ext cx="295375" cy="294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5" h="11784" extrusionOk="0">
                      <a:moveTo>
                        <a:pt x="3813" y="630"/>
                      </a:moveTo>
                      <a:cubicBezTo>
                        <a:pt x="4002" y="630"/>
                        <a:pt x="4159" y="788"/>
                        <a:pt x="4159" y="977"/>
                      </a:cubicBezTo>
                      <a:lnTo>
                        <a:pt x="4159" y="1355"/>
                      </a:lnTo>
                      <a:lnTo>
                        <a:pt x="1387" y="1355"/>
                      </a:lnTo>
                      <a:lnTo>
                        <a:pt x="1387" y="977"/>
                      </a:lnTo>
                      <a:lnTo>
                        <a:pt x="1355" y="977"/>
                      </a:lnTo>
                      <a:cubicBezTo>
                        <a:pt x="1355" y="788"/>
                        <a:pt x="1513" y="630"/>
                        <a:pt x="1733" y="630"/>
                      </a:cubicBezTo>
                      <a:close/>
                      <a:moveTo>
                        <a:pt x="10114" y="1355"/>
                      </a:moveTo>
                      <a:cubicBezTo>
                        <a:pt x="10303" y="1355"/>
                        <a:pt x="10460" y="1513"/>
                        <a:pt x="10460" y="1702"/>
                      </a:cubicBezTo>
                      <a:lnTo>
                        <a:pt x="10460" y="3434"/>
                      </a:lnTo>
                      <a:lnTo>
                        <a:pt x="7688" y="3434"/>
                      </a:lnTo>
                      <a:cubicBezTo>
                        <a:pt x="7656" y="3277"/>
                        <a:pt x="7656" y="1859"/>
                        <a:pt x="7656" y="1702"/>
                      </a:cubicBezTo>
                      <a:cubicBezTo>
                        <a:pt x="7656" y="1513"/>
                        <a:pt x="7814" y="1355"/>
                        <a:pt x="8034" y="1355"/>
                      </a:cubicBezTo>
                      <a:close/>
                      <a:moveTo>
                        <a:pt x="4128" y="2048"/>
                      </a:moveTo>
                      <a:lnTo>
                        <a:pt x="4128" y="4821"/>
                      </a:lnTo>
                      <a:lnTo>
                        <a:pt x="1355" y="4821"/>
                      </a:lnTo>
                      <a:lnTo>
                        <a:pt x="1355" y="2048"/>
                      </a:lnTo>
                      <a:close/>
                      <a:moveTo>
                        <a:pt x="6617" y="2048"/>
                      </a:moveTo>
                      <a:cubicBezTo>
                        <a:pt x="6806" y="2048"/>
                        <a:pt x="6963" y="2206"/>
                        <a:pt x="6963" y="2395"/>
                      </a:cubicBezTo>
                      <a:lnTo>
                        <a:pt x="6963" y="4852"/>
                      </a:lnTo>
                      <a:lnTo>
                        <a:pt x="4821" y="4852"/>
                      </a:lnTo>
                      <a:lnTo>
                        <a:pt x="4821" y="2395"/>
                      </a:lnTo>
                      <a:cubicBezTo>
                        <a:pt x="4821" y="2206"/>
                        <a:pt x="4978" y="2048"/>
                        <a:pt x="5167" y="2048"/>
                      </a:cubicBezTo>
                      <a:close/>
                      <a:moveTo>
                        <a:pt x="10429" y="4127"/>
                      </a:moveTo>
                      <a:lnTo>
                        <a:pt x="10429" y="4852"/>
                      </a:lnTo>
                      <a:lnTo>
                        <a:pt x="7656" y="4852"/>
                      </a:lnTo>
                      <a:lnTo>
                        <a:pt x="7656" y="4127"/>
                      </a:lnTo>
                      <a:close/>
                      <a:moveTo>
                        <a:pt x="10775" y="5514"/>
                      </a:moveTo>
                      <a:cubicBezTo>
                        <a:pt x="10964" y="5514"/>
                        <a:pt x="11122" y="5671"/>
                        <a:pt x="11122" y="5860"/>
                      </a:cubicBezTo>
                      <a:lnTo>
                        <a:pt x="11122" y="10744"/>
                      </a:lnTo>
                      <a:cubicBezTo>
                        <a:pt x="11122" y="10964"/>
                        <a:pt x="10964" y="11122"/>
                        <a:pt x="10775" y="11122"/>
                      </a:cubicBezTo>
                      <a:lnTo>
                        <a:pt x="1009" y="11122"/>
                      </a:lnTo>
                      <a:cubicBezTo>
                        <a:pt x="820" y="11122"/>
                        <a:pt x="662" y="10964"/>
                        <a:pt x="662" y="10744"/>
                      </a:cubicBezTo>
                      <a:lnTo>
                        <a:pt x="662" y="5860"/>
                      </a:lnTo>
                      <a:cubicBezTo>
                        <a:pt x="662" y="5671"/>
                        <a:pt x="820" y="5514"/>
                        <a:pt x="1009" y="5514"/>
                      </a:cubicBezTo>
                      <a:close/>
                      <a:moveTo>
                        <a:pt x="1733" y="0"/>
                      </a:moveTo>
                      <a:cubicBezTo>
                        <a:pt x="1135" y="0"/>
                        <a:pt x="694" y="473"/>
                        <a:pt x="694" y="1040"/>
                      </a:cubicBezTo>
                      <a:lnTo>
                        <a:pt x="694" y="4884"/>
                      </a:lnTo>
                      <a:cubicBezTo>
                        <a:pt x="316" y="5041"/>
                        <a:pt x="1" y="5388"/>
                        <a:pt x="1" y="5860"/>
                      </a:cubicBezTo>
                      <a:lnTo>
                        <a:pt x="1" y="10744"/>
                      </a:lnTo>
                      <a:cubicBezTo>
                        <a:pt x="1" y="11342"/>
                        <a:pt x="473" y="11783"/>
                        <a:pt x="1009" y="11783"/>
                      </a:cubicBezTo>
                      <a:lnTo>
                        <a:pt x="10775" y="11783"/>
                      </a:lnTo>
                      <a:cubicBezTo>
                        <a:pt x="11374" y="11783"/>
                        <a:pt x="11815" y="11311"/>
                        <a:pt x="11815" y="10744"/>
                      </a:cubicBezTo>
                      <a:lnTo>
                        <a:pt x="11815" y="5860"/>
                      </a:lnTo>
                      <a:cubicBezTo>
                        <a:pt x="11815" y="5388"/>
                        <a:pt x="11531" y="5010"/>
                        <a:pt x="11122" y="4884"/>
                      </a:cubicBezTo>
                      <a:lnTo>
                        <a:pt x="11122" y="1702"/>
                      </a:lnTo>
                      <a:cubicBezTo>
                        <a:pt x="11122" y="1103"/>
                        <a:pt x="10649" y="662"/>
                        <a:pt x="10114" y="662"/>
                      </a:cubicBezTo>
                      <a:lnTo>
                        <a:pt x="8034" y="662"/>
                      </a:lnTo>
                      <a:cubicBezTo>
                        <a:pt x="7530" y="662"/>
                        <a:pt x="7152" y="977"/>
                        <a:pt x="7026" y="1418"/>
                      </a:cubicBezTo>
                      <a:cubicBezTo>
                        <a:pt x="6932" y="1387"/>
                        <a:pt x="6806" y="1355"/>
                        <a:pt x="6648" y="1355"/>
                      </a:cubicBezTo>
                      <a:lnTo>
                        <a:pt x="5230" y="1355"/>
                      </a:lnTo>
                      <a:cubicBezTo>
                        <a:pt x="5104" y="1355"/>
                        <a:pt x="4978" y="1387"/>
                        <a:pt x="4884" y="1418"/>
                      </a:cubicBezTo>
                      <a:lnTo>
                        <a:pt x="4884" y="1040"/>
                      </a:lnTo>
                      <a:cubicBezTo>
                        <a:pt x="4884" y="441"/>
                        <a:pt x="4380" y="0"/>
                        <a:pt x="384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01" name="Google Shape;9198;p73">
                  <a:extLst>
                    <a:ext uri="{FF2B5EF4-FFF2-40B4-BE49-F238E27FC236}">
                      <a16:creationId xmlns:a16="http://schemas.microsoft.com/office/drawing/2014/main" id="{9D0919B2-F457-A7D1-B1E8-885BFC2D8245}"/>
                    </a:ext>
                  </a:extLst>
                </p:cNvPr>
                <p:cNvSpPr/>
                <p:nvPr/>
              </p:nvSpPr>
              <p:spPr>
                <a:xfrm>
                  <a:off x="6218550" y="2456200"/>
                  <a:ext cx="12210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2049" extrusionOk="0">
                      <a:moveTo>
                        <a:pt x="3844" y="725"/>
                      </a:moveTo>
                      <a:cubicBezTo>
                        <a:pt x="4033" y="725"/>
                        <a:pt x="4190" y="882"/>
                        <a:pt x="4190" y="1071"/>
                      </a:cubicBezTo>
                      <a:cubicBezTo>
                        <a:pt x="4190" y="1260"/>
                        <a:pt x="4033" y="1418"/>
                        <a:pt x="3844" y="1418"/>
                      </a:cubicBezTo>
                      <a:lnTo>
                        <a:pt x="1008" y="1418"/>
                      </a:lnTo>
                      <a:cubicBezTo>
                        <a:pt x="819" y="1418"/>
                        <a:pt x="662" y="1260"/>
                        <a:pt x="662" y="1071"/>
                      </a:cubicBezTo>
                      <a:cubicBezTo>
                        <a:pt x="662" y="882"/>
                        <a:pt x="819" y="725"/>
                        <a:pt x="1008" y="725"/>
                      </a:cubicBezTo>
                      <a:close/>
                      <a:moveTo>
                        <a:pt x="1008" y="0"/>
                      </a:moveTo>
                      <a:cubicBezTo>
                        <a:pt x="410" y="0"/>
                        <a:pt x="0" y="473"/>
                        <a:pt x="0" y="1040"/>
                      </a:cubicBezTo>
                      <a:cubicBezTo>
                        <a:pt x="0" y="1639"/>
                        <a:pt x="473" y="2048"/>
                        <a:pt x="1008" y="2048"/>
                      </a:cubicBezTo>
                      <a:lnTo>
                        <a:pt x="3844" y="2048"/>
                      </a:lnTo>
                      <a:cubicBezTo>
                        <a:pt x="4442" y="2048"/>
                        <a:pt x="4883" y="1576"/>
                        <a:pt x="4883" y="1040"/>
                      </a:cubicBezTo>
                      <a:cubicBezTo>
                        <a:pt x="4852" y="473"/>
                        <a:pt x="4411" y="0"/>
                        <a:pt x="384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02" name="Google Shape;9199;p73">
                  <a:extLst>
                    <a:ext uri="{FF2B5EF4-FFF2-40B4-BE49-F238E27FC236}">
                      <a16:creationId xmlns:a16="http://schemas.microsoft.com/office/drawing/2014/main" id="{8401C5CE-1D05-4067-3756-C02C95CEACF3}"/>
                    </a:ext>
                  </a:extLst>
                </p:cNvPr>
                <p:cNvSpPr/>
                <p:nvPr/>
              </p:nvSpPr>
              <p:spPr>
                <a:xfrm>
                  <a:off x="6340625" y="2353025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1040" y="725"/>
                      </a:lnTo>
                      <a:cubicBezTo>
                        <a:pt x="1261" y="725"/>
                        <a:pt x="1418" y="567"/>
                        <a:pt x="1418" y="347"/>
                      </a:cubicBezTo>
                      <a:cubicBezTo>
                        <a:pt x="1355" y="158"/>
                        <a:pt x="1198" y="0"/>
                        <a:pt x="10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03" name="Google Shape;9200;p73">
                  <a:extLst>
                    <a:ext uri="{FF2B5EF4-FFF2-40B4-BE49-F238E27FC236}">
                      <a16:creationId xmlns:a16="http://schemas.microsoft.com/office/drawing/2014/main" id="{857908A3-309F-6083-EC61-E82E8EE4DDE8}"/>
                    </a:ext>
                  </a:extLst>
                </p:cNvPr>
                <p:cNvSpPr/>
                <p:nvPr/>
              </p:nvSpPr>
              <p:spPr>
                <a:xfrm>
                  <a:off x="6183100" y="2369550"/>
                  <a:ext cx="354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lnTo>
                        <a:pt x="1040" y="725"/>
                      </a:lnTo>
                      <a:cubicBezTo>
                        <a:pt x="1261" y="725"/>
                        <a:pt x="1418" y="568"/>
                        <a:pt x="1418" y="379"/>
                      </a:cubicBezTo>
                      <a:cubicBezTo>
                        <a:pt x="1418" y="158"/>
                        <a:pt x="1261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689" name="Google Shape;9201;p73">
                <a:extLst>
                  <a:ext uri="{FF2B5EF4-FFF2-40B4-BE49-F238E27FC236}">
                    <a16:creationId xmlns:a16="http://schemas.microsoft.com/office/drawing/2014/main" id="{1387A87B-73CA-352A-F258-948A7F29DBE4}"/>
                  </a:ext>
                </a:extLst>
              </p:cNvPr>
              <p:cNvGrpSpPr/>
              <p:nvPr/>
            </p:nvGrpSpPr>
            <p:grpSpPr>
              <a:xfrm>
                <a:off x="2036574" y="1687877"/>
                <a:ext cx="503276" cy="500612"/>
                <a:chOff x="1412450" y="1954475"/>
                <a:chExt cx="297750" cy="296175"/>
              </a:xfrm>
              <a:grpFill/>
            </p:grpSpPr>
            <p:sp>
              <p:nvSpPr>
                <p:cNvPr id="17798" name="Google Shape;9202;p73">
                  <a:extLst>
                    <a:ext uri="{FF2B5EF4-FFF2-40B4-BE49-F238E27FC236}">
                      <a16:creationId xmlns:a16="http://schemas.microsoft.com/office/drawing/2014/main" id="{F7E0F87E-81C1-811A-8898-60478222D4AA}"/>
                    </a:ext>
                  </a:extLst>
                </p:cNvPr>
                <p:cNvSpPr/>
                <p:nvPr/>
              </p:nvSpPr>
              <p:spPr>
                <a:xfrm>
                  <a:off x="1483350" y="2023800"/>
                  <a:ext cx="155975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39" h="6239" extrusionOk="0">
                      <a:moveTo>
                        <a:pt x="3119" y="2079"/>
                      </a:moveTo>
                      <a:cubicBezTo>
                        <a:pt x="3529" y="2079"/>
                        <a:pt x="3844" y="2395"/>
                        <a:pt x="3844" y="2773"/>
                      </a:cubicBezTo>
                      <a:cubicBezTo>
                        <a:pt x="3844" y="3182"/>
                        <a:pt x="3529" y="3497"/>
                        <a:pt x="3119" y="3497"/>
                      </a:cubicBezTo>
                      <a:cubicBezTo>
                        <a:pt x="2741" y="3497"/>
                        <a:pt x="2426" y="3182"/>
                        <a:pt x="2426" y="2773"/>
                      </a:cubicBezTo>
                      <a:cubicBezTo>
                        <a:pt x="2426" y="2395"/>
                        <a:pt x="2741" y="2079"/>
                        <a:pt x="3119" y="2079"/>
                      </a:cubicBezTo>
                      <a:close/>
                      <a:moveTo>
                        <a:pt x="3119" y="725"/>
                      </a:moveTo>
                      <a:cubicBezTo>
                        <a:pt x="4474" y="725"/>
                        <a:pt x="5577" y="1827"/>
                        <a:pt x="5577" y="3182"/>
                      </a:cubicBezTo>
                      <a:cubicBezTo>
                        <a:pt x="5577" y="3686"/>
                        <a:pt x="5388" y="4159"/>
                        <a:pt x="5136" y="4537"/>
                      </a:cubicBezTo>
                      <a:cubicBezTo>
                        <a:pt x="4884" y="4190"/>
                        <a:pt x="4537" y="3907"/>
                        <a:pt x="4191" y="3718"/>
                      </a:cubicBezTo>
                      <a:cubicBezTo>
                        <a:pt x="4411" y="3497"/>
                        <a:pt x="4537" y="3182"/>
                        <a:pt x="4537" y="2804"/>
                      </a:cubicBezTo>
                      <a:cubicBezTo>
                        <a:pt x="4537" y="2079"/>
                        <a:pt x="3907" y="1449"/>
                        <a:pt x="3151" y="1449"/>
                      </a:cubicBezTo>
                      <a:cubicBezTo>
                        <a:pt x="2426" y="1449"/>
                        <a:pt x="1796" y="2079"/>
                        <a:pt x="1796" y="2804"/>
                      </a:cubicBezTo>
                      <a:cubicBezTo>
                        <a:pt x="1796" y="3182"/>
                        <a:pt x="1891" y="3497"/>
                        <a:pt x="2143" y="3718"/>
                      </a:cubicBezTo>
                      <a:cubicBezTo>
                        <a:pt x="1733" y="3907"/>
                        <a:pt x="1418" y="4190"/>
                        <a:pt x="1198" y="4537"/>
                      </a:cubicBezTo>
                      <a:cubicBezTo>
                        <a:pt x="914" y="4159"/>
                        <a:pt x="756" y="3686"/>
                        <a:pt x="756" y="3182"/>
                      </a:cubicBezTo>
                      <a:cubicBezTo>
                        <a:pt x="662" y="1796"/>
                        <a:pt x="1796" y="725"/>
                        <a:pt x="3119" y="725"/>
                      </a:cubicBezTo>
                      <a:close/>
                      <a:moveTo>
                        <a:pt x="3119" y="4190"/>
                      </a:moveTo>
                      <a:cubicBezTo>
                        <a:pt x="3749" y="4190"/>
                        <a:pt x="4317" y="4505"/>
                        <a:pt x="4632" y="5041"/>
                      </a:cubicBezTo>
                      <a:cubicBezTo>
                        <a:pt x="4222" y="5387"/>
                        <a:pt x="3686" y="5577"/>
                        <a:pt x="3119" y="5577"/>
                      </a:cubicBezTo>
                      <a:cubicBezTo>
                        <a:pt x="2584" y="5577"/>
                        <a:pt x="2017" y="5387"/>
                        <a:pt x="1639" y="5041"/>
                      </a:cubicBezTo>
                      <a:cubicBezTo>
                        <a:pt x="1954" y="4505"/>
                        <a:pt x="2489" y="4190"/>
                        <a:pt x="3119" y="4190"/>
                      </a:cubicBezTo>
                      <a:close/>
                      <a:moveTo>
                        <a:pt x="3119" y="0"/>
                      </a:moveTo>
                      <a:cubicBezTo>
                        <a:pt x="1387" y="0"/>
                        <a:pt x="0" y="1418"/>
                        <a:pt x="0" y="3119"/>
                      </a:cubicBezTo>
                      <a:cubicBezTo>
                        <a:pt x="0" y="4852"/>
                        <a:pt x="1387" y="6238"/>
                        <a:pt x="3119" y="6238"/>
                      </a:cubicBezTo>
                      <a:cubicBezTo>
                        <a:pt x="4852" y="6238"/>
                        <a:pt x="6238" y="4820"/>
                        <a:pt x="6238" y="3119"/>
                      </a:cubicBezTo>
                      <a:cubicBezTo>
                        <a:pt x="6238" y="1386"/>
                        <a:pt x="4821" y="0"/>
                        <a:pt x="31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99" name="Google Shape;9203;p73">
                  <a:extLst>
                    <a:ext uri="{FF2B5EF4-FFF2-40B4-BE49-F238E27FC236}">
                      <a16:creationId xmlns:a16="http://schemas.microsoft.com/office/drawing/2014/main" id="{C96C9B9A-ABD3-5E2A-FF8B-7DDB43400319}"/>
                    </a:ext>
                  </a:extLst>
                </p:cNvPr>
                <p:cNvSpPr/>
                <p:nvPr/>
              </p:nvSpPr>
              <p:spPr>
                <a:xfrm>
                  <a:off x="1412450" y="1954475"/>
                  <a:ext cx="297750" cy="296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11847" extrusionOk="0">
                      <a:moveTo>
                        <a:pt x="6365" y="662"/>
                      </a:moveTo>
                      <a:lnTo>
                        <a:pt x="6522" y="1513"/>
                      </a:lnTo>
                      <a:cubicBezTo>
                        <a:pt x="6554" y="1702"/>
                        <a:pt x="6617" y="1765"/>
                        <a:pt x="6774" y="1797"/>
                      </a:cubicBezTo>
                      <a:cubicBezTo>
                        <a:pt x="7342" y="1923"/>
                        <a:pt x="7814" y="2112"/>
                        <a:pt x="8287" y="2427"/>
                      </a:cubicBezTo>
                      <a:cubicBezTo>
                        <a:pt x="8350" y="2474"/>
                        <a:pt x="8421" y="2498"/>
                        <a:pt x="8488" y="2498"/>
                      </a:cubicBezTo>
                      <a:cubicBezTo>
                        <a:pt x="8554" y="2498"/>
                        <a:pt x="8618" y="2474"/>
                        <a:pt x="8665" y="2427"/>
                      </a:cubicBezTo>
                      <a:lnTo>
                        <a:pt x="9389" y="1923"/>
                      </a:lnTo>
                      <a:lnTo>
                        <a:pt x="9925" y="2490"/>
                      </a:lnTo>
                      <a:lnTo>
                        <a:pt x="9421" y="3183"/>
                      </a:lnTo>
                      <a:cubicBezTo>
                        <a:pt x="9358" y="3309"/>
                        <a:pt x="9358" y="3466"/>
                        <a:pt x="9421" y="3592"/>
                      </a:cubicBezTo>
                      <a:cubicBezTo>
                        <a:pt x="9736" y="4065"/>
                        <a:pt x="9925" y="4537"/>
                        <a:pt x="10051" y="5073"/>
                      </a:cubicBezTo>
                      <a:cubicBezTo>
                        <a:pt x="10082" y="5231"/>
                        <a:pt x="10209" y="5294"/>
                        <a:pt x="10335" y="5357"/>
                      </a:cubicBezTo>
                      <a:lnTo>
                        <a:pt x="11185" y="5514"/>
                      </a:lnTo>
                      <a:lnTo>
                        <a:pt x="11185" y="6302"/>
                      </a:lnTo>
                      <a:lnTo>
                        <a:pt x="10335" y="6459"/>
                      </a:lnTo>
                      <a:cubicBezTo>
                        <a:pt x="10177" y="6491"/>
                        <a:pt x="10082" y="6585"/>
                        <a:pt x="10051" y="6743"/>
                      </a:cubicBezTo>
                      <a:cubicBezTo>
                        <a:pt x="9925" y="7278"/>
                        <a:pt x="9736" y="7751"/>
                        <a:pt x="9421" y="8224"/>
                      </a:cubicBezTo>
                      <a:cubicBezTo>
                        <a:pt x="9358" y="8350"/>
                        <a:pt x="9358" y="8507"/>
                        <a:pt x="9421" y="8633"/>
                      </a:cubicBezTo>
                      <a:lnTo>
                        <a:pt x="9925" y="9326"/>
                      </a:lnTo>
                      <a:lnTo>
                        <a:pt x="9389" y="9893"/>
                      </a:lnTo>
                      <a:lnTo>
                        <a:pt x="8665" y="9358"/>
                      </a:lnTo>
                      <a:cubicBezTo>
                        <a:pt x="8618" y="9326"/>
                        <a:pt x="8554" y="9310"/>
                        <a:pt x="8488" y="9310"/>
                      </a:cubicBezTo>
                      <a:cubicBezTo>
                        <a:pt x="8421" y="9310"/>
                        <a:pt x="8350" y="9326"/>
                        <a:pt x="8287" y="9358"/>
                      </a:cubicBezTo>
                      <a:cubicBezTo>
                        <a:pt x="7814" y="9673"/>
                        <a:pt x="7342" y="9893"/>
                        <a:pt x="6774" y="9988"/>
                      </a:cubicBezTo>
                      <a:cubicBezTo>
                        <a:pt x="6617" y="10051"/>
                        <a:pt x="6554" y="10145"/>
                        <a:pt x="6522" y="10271"/>
                      </a:cubicBezTo>
                      <a:lnTo>
                        <a:pt x="6365" y="11153"/>
                      </a:lnTo>
                      <a:lnTo>
                        <a:pt x="5577" y="11153"/>
                      </a:lnTo>
                      <a:lnTo>
                        <a:pt x="5420" y="10271"/>
                      </a:lnTo>
                      <a:cubicBezTo>
                        <a:pt x="5357" y="10114"/>
                        <a:pt x="5294" y="10051"/>
                        <a:pt x="5136" y="9988"/>
                      </a:cubicBezTo>
                      <a:cubicBezTo>
                        <a:pt x="4569" y="9893"/>
                        <a:pt x="4097" y="9673"/>
                        <a:pt x="3624" y="9358"/>
                      </a:cubicBezTo>
                      <a:cubicBezTo>
                        <a:pt x="3561" y="9326"/>
                        <a:pt x="3498" y="9310"/>
                        <a:pt x="3435" y="9310"/>
                      </a:cubicBezTo>
                      <a:cubicBezTo>
                        <a:pt x="3372" y="9310"/>
                        <a:pt x="3309" y="9326"/>
                        <a:pt x="3246" y="9358"/>
                      </a:cubicBezTo>
                      <a:lnTo>
                        <a:pt x="2521" y="9893"/>
                      </a:lnTo>
                      <a:lnTo>
                        <a:pt x="1986" y="9326"/>
                      </a:lnTo>
                      <a:lnTo>
                        <a:pt x="2490" y="8633"/>
                      </a:lnTo>
                      <a:cubicBezTo>
                        <a:pt x="2584" y="8507"/>
                        <a:pt x="2584" y="8350"/>
                        <a:pt x="2490" y="8224"/>
                      </a:cubicBezTo>
                      <a:cubicBezTo>
                        <a:pt x="2175" y="7751"/>
                        <a:pt x="1986" y="7278"/>
                        <a:pt x="1860" y="6743"/>
                      </a:cubicBezTo>
                      <a:cubicBezTo>
                        <a:pt x="1828" y="6585"/>
                        <a:pt x="1702" y="6491"/>
                        <a:pt x="1576" y="6459"/>
                      </a:cubicBezTo>
                      <a:lnTo>
                        <a:pt x="726" y="6302"/>
                      </a:lnTo>
                      <a:lnTo>
                        <a:pt x="726" y="5514"/>
                      </a:lnTo>
                      <a:lnTo>
                        <a:pt x="1576" y="5357"/>
                      </a:lnTo>
                      <a:cubicBezTo>
                        <a:pt x="1734" y="5325"/>
                        <a:pt x="1828" y="5231"/>
                        <a:pt x="1860" y="5073"/>
                      </a:cubicBezTo>
                      <a:cubicBezTo>
                        <a:pt x="1986" y="4506"/>
                        <a:pt x="2175" y="4065"/>
                        <a:pt x="2490" y="3592"/>
                      </a:cubicBezTo>
                      <a:cubicBezTo>
                        <a:pt x="2584" y="3466"/>
                        <a:pt x="2584" y="3309"/>
                        <a:pt x="2490" y="3183"/>
                      </a:cubicBezTo>
                      <a:lnTo>
                        <a:pt x="1986" y="2490"/>
                      </a:lnTo>
                      <a:lnTo>
                        <a:pt x="2521" y="1923"/>
                      </a:lnTo>
                      <a:lnTo>
                        <a:pt x="3246" y="2427"/>
                      </a:lnTo>
                      <a:cubicBezTo>
                        <a:pt x="3309" y="2474"/>
                        <a:pt x="3372" y="2498"/>
                        <a:pt x="3435" y="2498"/>
                      </a:cubicBezTo>
                      <a:cubicBezTo>
                        <a:pt x="3498" y="2498"/>
                        <a:pt x="3561" y="2474"/>
                        <a:pt x="3624" y="2427"/>
                      </a:cubicBezTo>
                      <a:cubicBezTo>
                        <a:pt x="4097" y="2112"/>
                        <a:pt x="4569" y="1923"/>
                        <a:pt x="5136" y="1797"/>
                      </a:cubicBezTo>
                      <a:cubicBezTo>
                        <a:pt x="5294" y="1765"/>
                        <a:pt x="5357" y="1639"/>
                        <a:pt x="5420" y="1513"/>
                      </a:cubicBezTo>
                      <a:lnTo>
                        <a:pt x="5577" y="662"/>
                      </a:lnTo>
                      <a:close/>
                      <a:moveTo>
                        <a:pt x="5262" y="1"/>
                      </a:moveTo>
                      <a:cubicBezTo>
                        <a:pt x="5073" y="1"/>
                        <a:pt x="4916" y="127"/>
                        <a:pt x="4884" y="284"/>
                      </a:cubicBezTo>
                      <a:lnTo>
                        <a:pt x="4727" y="1166"/>
                      </a:lnTo>
                      <a:cubicBezTo>
                        <a:pt x="4254" y="1292"/>
                        <a:pt x="3813" y="1481"/>
                        <a:pt x="3435" y="1734"/>
                      </a:cubicBezTo>
                      <a:lnTo>
                        <a:pt x="2679" y="1229"/>
                      </a:lnTo>
                      <a:cubicBezTo>
                        <a:pt x="2610" y="1174"/>
                        <a:pt x="2541" y="1149"/>
                        <a:pt x="2474" y="1149"/>
                      </a:cubicBezTo>
                      <a:cubicBezTo>
                        <a:pt x="2389" y="1149"/>
                        <a:pt x="2309" y="1190"/>
                        <a:pt x="2238" y="1261"/>
                      </a:cubicBezTo>
                      <a:lnTo>
                        <a:pt x="1261" y="2238"/>
                      </a:lnTo>
                      <a:cubicBezTo>
                        <a:pt x="1135" y="2364"/>
                        <a:pt x="1135" y="2553"/>
                        <a:pt x="1230" y="2679"/>
                      </a:cubicBezTo>
                      <a:lnTo>
                        <a:pt x="1734" y="3435"/>
                      </a:lnTo>
                      <a:cubicBezTo>
                        <a:pt x="1513" y="3813"/>
                        <a:pt x="1324" y="4254"/>
                        <a:pt x="1198" y="4726"/>
                      </a:cubicBezTo>
                      <a:lnTo>
                        <a:pt x="284" y="4884"/>
                      </a:lnTo>
                      <a:cubicBezTo>
                        <a:pt x="127" y="4915"/>
                        <a:pt x="1" y="5042"/>
                        <a:pt x="1" y="5231"/>
                      </a:cubicBezTo>
                      <a:lnTo>
                        <a:pt x="1" y="6617"/>
                      </a:lnTo>
                      <a:cubicBezTo>
                        <a:pt x="64" y="6774"/>
                        <a:pt x="158" y="6932"/>
                        <a:pt x="316" y="6963"/>
                      </a:cubicBezTo>
                      <a:lnTo>
                        <a:pt x="1230" y="7121"/>
                      </a:lnTo>
                      <a:cubicBezTo>
                        <a:pt x="1356" y="7593"/>
                        <a:pt x="1545" y="8034"/>
                        <a:pt x="1797" y="8413"/>
                      </a:cubicBezTo>
                      <a:lnTo>
                        <a:pt x="1261" y="9169"/>
                      </a:lnTo>
                      <a:cubicBezTo>
                        <a:pt x="1167" y="9295"/>
                        <a:pt x="1198" y="9484"/>
                        <a:pt x="1324" y="9610"/>
                      </a:cubicBezTo>
                      <a:lnTo>
                        <a:pt x="2301" y="10586"/>
                      </a:lnTo>
                      <a:cubicBezTo>
                        <a:pt x="2368" y="10654"/>
                        <a:pt x="2454" y="10685"/>
                        <a:pt x="2533" y="10685"/>
                      </a:cubicBezTo>
                      <a:cubicBezTo>
                        <a:pt x="2602" y="10685"/>
                        <a:pt x="2666" y="10662"/>
                        <a:pt x="2710" y="10618"/>
                      </a:cubicBezTo>
                      <a:lnTo>
                        <a:pt x="3466" y="10114"/>
                      </a:lnTo>
                      <a:cubicBezTo>
                        <a:pt x="3876" y="10366"/>
                        <a:pt x="4286" y="10555"/>
                        <a:pt x="4790" y="10681"/>
                      </a:cubicBezTo>
                      <a:lnTo>
                        <a:pt x="4947" y="11563"/>
                      </a:lnTo>
                      <a:cubicBezTo>
                        <a:pt x="4979" y="11721"/>
                        <a:pt x="5105" y="11847"/>
                        <a:pt x="5294" y="11847"/>
                      </a:cubicBezTo>
                      <a:lnTo>
                        <a:pt x="6680" y="11847"/>
                      </a:lnTo>
                      <a:cubicBezTo>
                        <a:pt x="6837" y="11847"/>
                        <a:pt x="6995" y="11721"/>
                        <a:pt x="7027" y="11563"/>
                      </a:cubicBezTo>
                      <a:lnTo>
                        <a:pt x="7184" y="10681"/>
                      </a:lnTo>
                      <a:cubicBezTo>
                        <a:pt x="7657" y="10555"/>
                        <a:pt x="8098" y="10366"/>
                        <a:pt x="8476" y="10114"/>
                      </a:cubicBezTo>
                      <a:lnTo>
                        <a:pt x="9232" y="10618"/>
                      </a:lnTo>
                      <a:cubicBezTo>
                        <a:pt x="9301" y="10673"/>
                        <a:pt x="9370" y="10698"/>
                        <a:pt x="9436" y="10698"/>
                      </a:cubicBezTo>
                      <a:cubicBezTo>
                        <a:pt x="9521" y="10698"/>
                        <a:pt x="9602" y="10657"/>
                        <a:pt x="9673" y="10586"/>
                      </a:cubicBezTo>
                      <a:lnTo>
                        <a:pt x="10650" y="9610"/>
                      </a:lnTo>
                      <a:cubicBezTo>
                        <a:pt x="10776" y="9484"/>
                        <a:pt x="10776" y="9295"/>
                        <a:pt x="10681" y="9169"/>
                      </a:cubicBezTo>
                      <a:lnTo>
                        <a:pt x="10177" y="8413"/>
                      </a:lnTo>
                      <a:cubicBezTo>
                        <a:pt x="10398" y="8034"/>
                        <a:pt x="10618" y="7593"/>
                        <a:pt x="10713" y="7121"/>
                      </a:cubicBezTo>
                      <a:lnTo>
                        <a:pt x="11626" y="6963"/>
                      </a:lnTo>
                      <a:cubicBezTo>
                        <a:pt x="11784" y="6932"/>
                        <a:pt x="11910" y="6806"/>
                        <a:pt x="11910" y="6617"/>
                      </a:cubicBezTo>
                      <a:lnTo>
                        <a:pt x="11910" y="5231"/>
                      </a:lnTo>
                      <a:cubicBezTo>
                        <a:pt x="11910" y="5073"/>
                        <a:pt x="11784" y="4915"/>
                        <a:pt x="11626" y="4884"/>
                      </a:cubicBezTo>
                      <a:lnTo>
                        <a:pt x="10713" y="4726"/>
                      </a:lnTo>
                      <a:cubicBezTo>
                        <a:pt x="10618" y="4254"/>
                        <a:pt x="10398" y="3813"/>
                        <a:pt x="10177" y="3403"/>
                      </a:cubicBezTo>
                      <a:lnTo>
                        <a:pt x="10681" y="2679"/>
                      </a:lnTo>
                      <a:cubicBezTo>
                        <a:pt x="10807" y="2553"/>
                        <a:pt x="10776" y="2364"/>
                        <a:pt x="10650" y="2238"/>
                      </a:cubicBezTo>
                      <a:lnTo>
                        <a:pt x="9673" y="1261"/>
                      </a:lnTo>
                      <a:cubicBezTo>
                        <a:pt x="9605" y="1193"/>
                        <a:pt x="9520" y="1162"/>
                        <a:pt x="9435" y="1162"/>
                      </a:cubicBezTo>
                      <a:cubicBezTo>
                        <a:pt x="9362" y="1162"/>
                        <a:pt x="9290" y="1186"/>
                        <a:pt x="9232" y="1229"/>
                      </a:cubicBezTo>
                      <a:lnTo>
                        <a:pt x="8476" y="1734"/>
                      </a:lnTo>
                      <a:cubicBezTo>
                        <a:pt x="8098" y="1481"/>
                        <a:pt x="7657" y="1292"/>
                        <a:pt x="7184" y="1166"/>
                      </a:cubicBezTo>
                      <a:lnTo>
                        <a:pt x="6995" y="284"/>
                      </a:lnTo>
                      <a:cubicBezTo>
                        <a:pt x="6932" y="127"/>
                        <a:pt x="6837" y="1"/>
                        <a:pt x="661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690" name="Google Shape;9204;p73">
                <a:extLst>
                  <a:ext uri="{FF2B5EF4-FFF2-40B4-BE49-F238E27FC236}">
                    <a16:creationId xmlns:a16="http://schemas.microsoft.com/office/drawing/2014/main" id="{900A24A2-F68C-BF82-E986-CDC53962C43F}"/>
                  </a:ext>
                </a:extLst>
              </p:cNvPr>
              <p:cNvSpPr/>
              <p:nvPr/>
            </p:nvSpPr>
            <p:spPr>
              <a:xfrm>
                <a:off x="2038541" y="2283625"/>
                <a:ext cx="499303" cy="495289"/>
              </a:xfrm>
              <a:custGeom>
                <a:avLst/>
                <a:gdLst/>
                <a:ahLst/>
                <a:cxnLst/>
                <a:rect l="l" t="t" r="r" b="b"/>
                <a:pathLst>
                  <a:path w="11816" h="11721" extrusionOk="0">
                    <a:moveTo>
                      <a:pt x="2395" y="631"/>
                    </a:moveTo>
                    <a:cubicBezTo>
                      <a:pt x="2584" y="631"/>
                      <a:pt x="2742" y="789"/>
                      <a:pt x="2742" y="978"/>
                    </a:cubicBezTo>
                    <a:cubicBezTo>
                      <a:pt x="2742" y="1167"/>
                      <a:pt x="2584" y="1324"/>
                      <a:pt x="2395" y="1324"/>
                    </a:cubicBezTo>
                    <a:lnTo>
                      <a:pt x="1009" y="1324"/>
                    </a:lnTo>
                    <a:cubicBezTo>
                      <a:pt x="820" y="1324"/>
                      <a:pt x="663" y="1167"/>
                      <a:pt x="663" y="978"/>
                    </a:cubicBezTo>
                    <a:cubicBezTo>
                      <a:pt x="663" y="789"/>
                      <a:pt x="820" y="631"/>
                      <a:pt x="1009" y="631"/>
                    </a:cubicBezTo>
                    <a:close/>
                    <a:moveTo>
                      <a:pt x="6554" y="631"/>
                    </a:moveTo>
                    <a:cubicBezTo>
                      <a:pt x="6774" y="631"/>
                      <a:pt x="6932" y="789"/>
                      <a:pt x="6932" y="978"/>
                    </a:cubicBezTo>
                    <a:cubicBezTo>
                      <a:pt x="6932" y="1167"/>
                      <a:pt x="6774" y="1324"/>
                      <a:pt x="6554" y="1324"/>
                    </a:cubicBezTo>
                    <a:lnTo>
                      <a:pt x="5199" y="1324"/>
                    </a:lnTo>
                    <a:cubicBezTo>
                      <a:pt x="4979" y="1324"/>
                      <a:pt x="4821" y="1167"/>
                      <a:pt x="4821" y="978"/>
                    </a:cubicBezTo>
                    <a:cubicBezTo>
                      <a:pt x="4821" y="789"/>
                      <a:pt x="4979" y="631"/>
                      <a:pt x="5199" y="631"/>
                    </a:cubicBezTo>
                    <a:close/>
                    <a:moveTo>
                      <a:pt x="10776" y="631"/>
                    </a:moveTo>
                    <a:cubicBezTo>
                      <a:pt x="10965" y="631"/>
                      <a:pt x="11122" y="789"/>
                      <a:pt x="11122" y="978"/>
                    </a:cubicBezTo>
                    <a:cubicBezTo>
                      <a:pt x="11122" y="1167"/>
                      <a:pt x="10965" y="1324"/>
                      <a:pt x="10776" y="1324"/>
                    </a:cubicBezTo>
                    <a:lnTo>
                      <a:pt x="9389" y="1324"/>
                    </a:lnTo>
                    <a:cubicBezTo>
                      <a:pt x="9200" y="1324"/>
                      <a:pt x="9043" y="1167"/>
                      <a:pt x="9043" y="978"/>
                    </a:cubicBezTo>
                    <a:cubicBezTo>
                      <a:pt x="9043" y="789"/>
                      <a:pt x="9200" y="631"/>
                      <a:pt x="9389" y="631"/>
                    </a:cubicBezTo>
                    <a:close/>
                    <a:moveTo>
                      <a:pt x="7279" y="4790"/>
                    </a:moveTo>
                    <a:cubicBezTo>
                      <a:pt x="7468" y="4790"/>
                      <a:pt x="7625" y="4947"/>
                      <a:pt x="7625" y="5136"/>
                    </a:cubicBezTo>
                    <a:lnTo>
                      <a:pt x="7625" y="6554"/>
                    </a:lnTo>
                    <a:cubicBezTo>
                      <a:pt x="7625" y="6775"/>
                      <a:pt x="7468" y="6932"/>
                      <a:pt x="7279" y="6932"/>
                    </a:cubicBezTo>
                    <a:lnTo>
                      <a:pt x="4506" y="6932"/>
                    </a:lnTo>
                    <a:cubicBezTo>
                      <a:pt x="4317" y="6932"/>
                      <a:pt x="4160" y="6775"/>
                      <a:pt x="4160" y="6554"/>
                    </a:cubicBezTo>
                    <a:lnTo>
                      <a:pt x="4160" y="5136"/>
                    </a:lnTo>
                    <a:cubicBezTo>
                      <a:pt x="4160" y="4947"/>
                      <a:pt x="4317" y="4790"/>
                      <a:pt x="4506" y="4790"/>
                    </a:cubicBezTo>
                    <a:close/>
                    <a:moveTo>
                      <a:pt x="2395" y="10398"/>
                    </a:moveTo>
                    <a:cubicBezTo>
                      <a:pt x="2584" y="10398"/>
                      <a:pt x="2742" y="10555"/>
                      <a:pt x="2742" y="10744"/>
                    </a:cubicBezTo>
                    <a:cubicBezTo>
                      <a:pt x="2742" y="10933"/>
                      <a:pt x="2584" y="11091"/>
                      <a:pt x="2395" y="11091"/>
                    </a:cubicBezTo>
                    <a:lnTo>
                      <a:pt x="1009" y="11091"/>
                    </a:lnTo>
                    <a:cubicBezTo>
                      <a:pt x="820" y="11091"/>
                      <a:pt x="663" y="10933"/>
                      <a:pt x="663" y="10744"/>
                    </a:cubicBezTo>
                    <a:cubicBezTo>
                      <a:pt x="663" y="10555"/>
                      <a:pt x="820" y="10398"/>
                      <a:pt x="1009" y="10398"/>
                    </a:cubicBezTo>
                    <a:close/>
                    <a:moveTo>
                      <a:pt x="6585" y="10398"/>
                    </a:moveTo>
                    <a:cubicBezTo>
                      <a:pt x="6806" y="10398"/>
                      <a:pt x="6964" y="10555"/>
                      <a:pt x="6964" y="10744"/>
                    </a:cubicBezTo>
                    <a:cubicBezTo>
                      <a:pt x="6964" y="10933"/>
                      <a:pt x="6806" y="11091"/>
                      <a:pt x="6585" y="11091"/>
                    </a:cubicBezTo>
                    <a:lnTo>
                      <a:pt x="5231" y="11091"/>
                    </a:lnTo>
                    <a:cubicBezTo>
                      <a:pt x="5010" y="11091"/>
                      <a:pt x="4853" y="10933"/>
                      <a:pt x="4853" y="10744"/>
                    </a:cubicBezTo>
                    <a:cubicBezTo>
                      <a:pt x="4853" y="10555"/>
                      <a:pt x="5010" y="10398"/>
                      <a:pt x="5231" y="10398"/>
                    </a:cubicBezTo>
                    <a:close/>
                    <a:moveTo>
                      <a:pt x="10776" y="10398"/>
                    </a:moveTo>
                    <a:cubicBezTo>
                      <a:pt x="10965" y="10398"/>
                      <a:pt x="11122" y="10555"/>
                      <a:pt x="11122" y="10744"/>
                    </a:cubicBezTo>
                    <a:cubicBezTo>
                      <a:pt x="11122" y="10933"/>
                      <a:pt x="10965" y="11091"/>
                      <a:pt x="10776" y="11091"/>
                    </a:cubicBezTo>
                    <a:lnTo>
                      <a:pt x="9389" y="11091"/>
                    </a:lnTo>
                    <a:cubicBezTo>
                      <a:pt x="9200" y="11091"/>
                      <a:pt x="9043" y="10933"/>
                      <a:pt x="9043" y="10744"/>
                    </a:cubicBezTo>
                    <a:cubicBezTo>
                      <a:pt x="9043" y="10555"/>
                      <a:pt x="9200" y="10398"/>
                      <a:pt x="9389" y="10398"/>
                    </a:cubicBezTo>
                    <a:close/>
                    <a:moveTo>
                      <a:pt x="1009" y="1"/>
                    </a:moveTo>
                    <a:cubicBezTo>
                      <a:pt x="410" y="1"/>
                      <a:pt x="1" y="474"/>
                      <a:pt x="1" y="1009"/>
                    </a:cubicBezTo>
                    <a:cubicBezTo>
                      <a:pt x="1" y="1608"/>
                      <a:pt x="473" y="2049"/>
                      <a:pt x="1009" y="2049"/>
                    </a:cubicBezTo>
                    <a:lnTo>
                      <a:pt x="1356" y="2049"/>
                    </a:lnTo>
                    <a:lnTo>
                      <a:pt x="1356" y="2395"/>
                    </a:lnTo>
                    <a:cubicBezTo>
                      <a:pt x="1356" y="2994"/>
                      <a:pt x="1828" y="3403"/>
                      <a:pt x="2395" y="3403"/>
                    </a:cubicBezTo>
                    <a:lnTo>
                      <a:pt x="5546" y="3403"/>
                    </a:lnTo>
                    <a:lnTo>
                      <a:pt x="5546" y="4128"/>
                    </a:lnTo>
                    <a:lnTo>
                      <a:pt x="4506" y="4128"/>
                    </a:lnTo>
                    <a:cubicBezTo>
                      <a:pt x="3939" y="4128"/>
                      <a:pt x="3466" y="4601"/>
                      <a:pt x="3466" y="5136"/>
                    </a:cubicBezTo>
                    <a:lnTo>
                      <a:pt x="3466" y="6554"/>
                    </a:lnTo>
                    <a:cubicBezTo>
                      <a:pt x="3466" y="7153"/>
                      <a:pt x="3939" y="7594"/>
                      <a:pt x="4506" y="7594"/>
                    </a:cubicBezTo>
                    <a:lnTo>
                      <a:pt x="5546" y="7594"/>
                    </a:lnTo>
                    <a:lnTo>
                      <a:pt x="5546" y="8287"/>
                    </a:lnTo>
                    <a:lnTo>
                      <a:pt x="2395" y="8287"/>
                    </a:lnTo>
                    <a:cubicBezTo>
                      <a:pt x="1797" y="8287"/>
                      <a:pt x="1356" y="8759"/>
                      <a:pt x="1356" y="9326"/>
                    </a:cubicBezTo>
                    <a:lnTo>
                      <a:pt x="1356" y="9673"/>
                    </a:lnTo>
                    <a:lnTo>
                      <a:pt x="1009" y="9673"/>
                    </a:lnTo>
                    <a:cubicBezTo>
                      <a:pt x="410" y="9673"/>
                      <a:pt x="1" y="10146"/>
                      <a:pt x="1" y="10713"/>
                    </a:cubicBezTo>
                    <a:cubicBezTo>
                      <a:pt x="1" y="11280"/>
                      <a:pt x="473" y="11721"/>
                      <a:pt x="1009" y="11721"/>
                    </a:cubicBezTo>
                    <a:lnTo>
                      <a:pt x="2395" y="11721"/>
                    </a:lnTo>
                    <a:cubicBezTo>
                      <a:pt x="2994" y="11721"/>
                      <a:pt x="3403" y="11248"/>
                      <a:pt x="3403" y="10713"/>
                    </a:cubicBezTo>
                    <a:cubicBezTo>
                      <a:pt x="3403" y="10114"/>
                      <a:pt x="2931" y="9673"/>
                      <a:pt x="2395" y="9673"/>
                    </a:cubicBezTo>
                    <a:lnTo>
                      <a:pt x="2049" y="9673"/>
                    </a:lnTo>
                    <a:lnTo>
                      <a:pt x="2049" y="9326"/>
                    </a:lnTo>
                    <a:cubicBezTo>
                      <a:pt x="2049" y="9137"/>
                      <a:pt x="2206" y="8980"/>
                      <a:pt x="2395" y="8980"/>
                    </a:cubicBezTo>
                    <a:lnTo>
                      <a:pt x="5546" y="8980"/>
                    </a:lnTo>
                    <a:lnTo>
                      <a:pt x="5546" y="9673"/>
                    </a:lnTo>
                    <a:lnTo>
                      <a:pt x="5199" y="9673"/>
                    </a:lnTo>
                    <a:cubicBezTo>
                      <a:pt x="4601" y="9673"/>
                      <a:pt x="4160" y="10146"/>
                      <a:pt x="4160" y="10713"/>
                    </a:cubicBezTo>
                    <a:cubicBezTo>
                      <a:pt x="4160" y="11280"/>
                      <a:pt x="4632" y="11721"/>
                      <a:pt x="5199" y="11721"/>
                    </a:cubicBezTo>
                    <a:lnTo>
                      <a:pt x="6554" y="11721"/>
                    </a:lnTo>
                    <a:cubicBezTo>
                      <a:pt x="7153" y="11721"/>
                      <a:pt x="7594" y="11248"/>
                      <a:pt x="7594" y="10713"/>
                    </a:cubicBezTo>
                    <a:cubicBezTo>
                      <a:pt x="7594" y="10114"/>
                      <a:pt x="7121" y="9673"/>
                      <a:pt x="6554" y="9673"/>
                    </a:cubicBezTo>
                    <a:lnTo>
                      <a:pt x="6207" y="9673"/>
                    </a:lnTo>
                    <a:lnTo>
                      <a:pt x="6207" y="8980"/>
                    </a:lnTo>
                    <a:lnTo>
                      <a:pt x="9358" y="8980"/>
                    </a:lnTo>
                    <a:cubicBezTo>
                      <a:pt x="9547" y="8980"/>
                      <a:pt x="9704" y="9137"/>
                      <a:pt x="9704" y="9326"/>
                    </a:cubicBezTo>
                    <a:lnTo>
                      <a:pt x="9704" y="9673"/>
                    </a:lnTo>
                    <a:lnTo>
                      <a:pt x="9358" y="9673"/>
                    </a:lnTo>
                    <a:cubicBezTo>
                      <a:pt x="8759" y="9673"/>
                      <a:pt x="8350" y="10146"/>
                      <a:pt x="8350" y="10713"/>
                    </a:cubicBezTo>
                    <a:cubicBezTo>
                      <a:pt x="8350" y="11280"/>
                      <a:pt x="8791" y="11721"/>
                      <a:pt x="9358" y="11721"/>
                    </a:cubicBezTo>
                    <a:lnTo>
                      <a:pt x="10744" y="11721"/>
                    </a:lnTo>
                    <a:cubicBezTo>
                      <a:pt x="11311" y="11721"/>
                      <a:pt x="11752" y="11248"/>
                      <a:pt x="11752" y="10713"/>
                    </a:cubicBezTo>
                    <a:cubicBezTo>
                      <a:pt x="11752" y="10114"/>
                      <a:pt x="11280" y="9673"/>
                      <a:pt x="10744" y="9673"/>
                    </a:cubicBezTo>
                    <a:lnTo>
                      <a:pt x="10366" y="9673"/>
                    </a:lnTo>
                    <a:lnTo>
                      <a:pt x="10366" y="9326"/>
                    </a:lnTo>
                    <a:cubicBezTo>
                      <a:pt x="10366" y="8728"/>
                      <a:pt x="9925" y="8287"/>
                      <a:pt x="9358" y="8287"/>
                    </a:cubicBezTo>
                    <a:lnTo>
                      <a:pt x="6207" y="8287"/>
                    </a:lnTo>
                    <a:lnTo>
                      <a:pt x="6207" y="7594"/>
                    </a:lnTo>
                    <a:lnTo>
                      <a:pt x="7216" y="7594"/>
                    </a:lnTo>
                    <a:cubicBezTo>
                      <a:pt x="7814" y="7594"/>
                      <a:pt x="8287" y="7121"/>
                      <a:pt x="8287" y="6554"/>
                    </a:cubicBezTo>
                    <a:lnTo>
                      <a:pt x="8287" y="5136"/>
                    </a:lnTo>
                    <a:cubicBezTo>
                      <a:pt x="8287" y="4569"/>
                      <a:pt x="7814" y="4128"/>
                      <a:pt x="7216" y="4128"/>
                    </a:cubicBezTo>
                    <a:lnTo>
                      <a:pt x="6207" y="4128"/>
                    </a:lnTo>
                    <a:lnTo>
                      <a:pt x="6207" y="3403"/>
                    </a:lnTo>
                    <a:lnTo>
                      <a:pt x="9389" y="3403"/>
                    </a:lnTo>
                    <a:cubicBezTo>
                      <a:pt x="9988" y="3403"/>
                      <a:pt x="10429" y="2931"/>
                      <a:pt x="10429" y="2395"/>
                    </a:cubicBezTo>
                    <a:lnTo>
                      <a:pt x="10429" y="2049"/>
                    </a:lnTo>
                    <a:lnTo>
                      <a:pt x="10776" y="2049"/>
                    </a:lnTo>
                    <a:cubicBezTo>
                      <a:pt x="11374" y="2049"/>
                      <a:pt x="11815" y="1576"/>
                      <a:pt x="11815" y="1009"/>
                    </a:cubicBezTo>
                    <a:cubicBezTo>
                      <a:pt x="11815" y="411"/>
                      <a:pt x="11343" y="1"/>
                      <a:pt x="10776" y="1"/>
                    </a:cubicBezTo>
                    <a:lnTo>
                      <a:pt x="9389" y="1"/>
                    </a:lnTo>
                    <a:cubicBezTo>
                      <a:pt x="8822" y="1"/>
                      <a:pt x="8381" y="474"/>
                      <a:pt x="8381" y="1009"/>
                    </a:cubicBezTo>
                    <a:cubicBezTo>
                      <a:pt x="8381" y="1608"/>
                      <a:pt x="8854" y="2049"/>
                      <a:pt x="9389" y="2049"/>
                    </a:cubicBezTo>
                    <a:lnTo>
                      <a:pt x="9767" y="2049"/>
                    </a:lnTo>
                    <a:lnTo>
                      <a:pt x="9767" y="2395"/>
                    </a:lnTo>
                    <a:cubicBezTo>
                      <a:pt x="9767" y="2584"/>
                      <a:pt x="9610" y="2742"/>
                      <a:pt x="9389" y="2742"/>
                    </a:cubicBezTo>
                    <a:lnTo>
                      <a:pt x="6239" y="2742"/>
                    </a:lnTo>
                    <a:lnTo>
                      <a:pt x="6239" y="2049"/>
                    </a:lnTo>
                    <a:lnTo>
                      <a:pt x="6617" y="2049"/>
                    </a:lnTo>
                    <a:cubicBezTo>
                      <a:pt x="7184" y="2049"/>
                      <a:pt x="7625" y="1576"/>
                      <a:pt x="7625" y="1009"/>
                    </a:cubicBezTo>
                    <a:cubicBezTo>
                      <a:pt x="7625" y="411"/>
                      <a:pt x="7153" y="1"/>
                      <a:pt x="6617" y="1"/>
                    </a:cubicBezTo>
                    <a:lnTo>
                      <a:pt x="5231" y="1"/>
                    </a:lnTo>
                    <a:cubicBezTo>
                      <a:pt x="4632" y="1"/>
                      <a:pt x="4191" y="474"/>
                      <a:pt x="4191" y="1009"/>
                    </a:cubicBezTo>
                    <a:cubicBezTo>
                      <a:pt x="4191" y="1608"/>
                      <a:pt x="4664" y="2049"/>
                      <a:pt x="5231" y="2049"/>
                    </a:cubicBezTo>
                    <a:lnTo>
                      <a:pt x="5577" y="2049"/>
                    </a:lnTo>
                    <a:lnTo>
                      <a:pt x="5577" y="2742"/>
                    </a:lnTo>
                    <a:lnTo>
                      <a:pt x="2427" y="2742"/>
                    </a:lnTo>
                    <a:cubicBezTo>
                      <a:pt x="2238" y="2742"/>
                      <a:pt x="2080" y="2584"/>
                      <a:pt x="2080" y="2395"/>
                    </a:cubicBezTo>
                    <a:lnTo>
                      <a:pt x="2080" y="2049"/>
                    </a:lnTo>
                    <a:lnTo>
                      <a:pt x="2427" y="2049"/>
                    </a:lnTo>
                    <a:cubicBezTo>
                      <a:pt x="3025" y="2049"/>
                      <a:pt x="3466" y="1576"/>
                      <a:pt x="3466" y="1009"/>
                    </a:cubicBezTo>
                    <a:cubicBezTo>
                      <a:pt x="3466" y="411"/>
                      <a:pt x="2994" y="1"/>
                      <a:pt x="242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691" name="Google Shape;9205;p73">
                <a:extLst>
                  <a:ext uri="{FF2B5EF4-FFF2-40B4-BE49-F238E27FC236}">
                    <a16:creationId xmlns:a16="http://schemas.microsoft.com/office/drawing/2014/main" id="{7A9BFFDA-D51E-F8D4-97E6-6A807C828885}"/>
                  </a:ext>
                </a:extLst>
              </p:cNvPr>
              <p:cNvGrpSpPr/>
              <p:nvPr/>
            </p:nvGrpSpPr>
            <p:grpSpPr>
              <a:xfrm>
                <a:off x="2036574" y="2923500"/>
                <a:ext cx="503276" cy="502894"/>
                <a:chOff x="1413250" y="2680675"/>
                <a:chExt cx="297750" cy="297525"/>
              </a:xfrm>
              <a:grpFill/>
            </p:grpSpPr>
            <p:sp>
              <p:nvSpPr>
                <p:cNvPr id="17794" name="Google Shape;9206;p73">
                  <a:extLst>
                    <a:ext uri="{FF2B5EF4-FFF2-40B4-BE49-F238E27FC236}">
                      <a16:creationId xmlns:a16="http://schemas.microsoft.com/office/drawing/2014/main" id="{FB528597-CE47-7CA6-F636-974363AA2717}"/>
                    </a:ext>
                  </a:extLst>
                </p:cNvPr>
                <p:cNvSpPr/>
                <p:nvPr/>
              </p:nvSpPr>
              <p:spPr>
                <a:xfrm>
                  <a:off x="1413250" y="2680675"/>
                  <a:ext cx="297750" cy="297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11901" extrusionOk="0">
                      <a:moveTo>
                        <a:pt x="10460" y="1418"/>
                      </a:moveTo>
                      <a:lnTo>
                        <a:pt x="10460" y="7719"/>
                      </a:lnTo>
                      <a:lnTo>
                        <a:pt x="1387" y="7719"/>
                      </a:lnTo>
                      <a:lnTo>
                        <a:pt x="1387" y="1418"/>
                      </a:lnTo>
                      <a:close/>
                      <a:moveTo>
                        <a:pt x="5577" y="8380"/>
                      </a:moveTo>
                      <a:lnTo>
                        <a:pt x="5577" y="9105"/>
                      </a:lnTo>
                      <a:lnTo>
                        <a:pt x="5167" y="9105"/>
                      </a:lnTo>
                      <a:lnTo>
                        <a:pt x="5451" y="8380"/>
                      </a:lnTo>
                      <a:close/>
                      <a:moveTo>
                        <a:pt x="6396" y="8380"/>
                      </a:moveTo>
                      <a:lnTo>
                        <a:pt x="6679" y="9105"/>
                      </a:lnTo>
                      <a:lnTo>
                        <a:pt x="6270" y="9105"/>
                      </a:lnTo>
                      <a:lnTo>
                        <a:pt x="6270" y="8380"/>
                      </a:lnTo>
                      <a:close/>
                      <a:moveTo>
                        <a:pt x="5955" y="0"/>
                      </a:moveTo>
                      <a:cubicBezTo>
                        <a:pt x="5766" y="0"/>
                        <a:pt x="5608" y="158"/>
                        <a:pt x="5608" y="347"/>
                      </a:cubicBezTo>
                      <a:lnTo>
                        <a:pt x="5608" y="725"/>
                      </a:lnTo>
                      <a:lnTo>
                        <a:pt x="378" y="725"/>
                      </a:lnTo>
                      <a:cubicBezTo>
                        <a:pt x="158" y="725"/>
                        <a:pt x="0" y="882"/>
                        <a:pt x="0" y="1071"/>
                      </a:cubicBezTo>
                      <a:cubicBezTo>
                        <a:pt x="0" y="1260"/>
                        <a:pt x="158" y="1418"/>
                        <a:pt x="378" y="1418"/>
                      </a:cubicBezTo>
                      <a:lnTo>
                        <a:pt x="725" y="1418"/>
                      </a:lnTo>
                      <a:lnTo>
                        <a:pt x="725" y="7719"/>
                      </a:lnTo>
                      <a:lnTo>
                        <a:pt x="378" y="7719"/>
                      </a:lnTo>
                      <a:cubicBezTo>
                        <a:pt x="189" y="7719"/>
                        <a:pt x="32" y="7876"/>
                        <a:pt x="32" y="8097"/>
                      </a:cubicBezTo>
                      <a:cubicBezTo>
                        <a:pt x="32" y="8286"/>
                        <a:pt x="189" y="8443"/>
                        <a:pt x="378" y="8443"/>
                      </a:cubicBezTo>
                      <a:lnTo>
                        <a:pt x="4758" y="8443"/>
                      </a:lnTo>
                      <a:lnTo>
                        <a:pt x="3560" y="11436"/>
                      </a:lnTo>
                      <a:cubicBezTo>
                        <a:pt x="3497" y="11625"/>
                        <a:pt x="3560" y="11814"/>
                        <a:pt x="3749" y="11877"/>
                      </a:cubicBezTo>
                      <a:cubicBezTo>
                        <a:pt x="3803" y="11893"/>
                        <a:pt x="3855" y="11901"/>
                        <a:pt x="3903" y="11901"/>
                      </a:cubicBezTo>
                      <a:cubicBezTo>
                        <a:pt x="4052" y="11901"/>
                        <a:pt x="4167" y="11824"/>
                        <a:pt x="4191" y="11657"/>
                      </a:cubicBezTo>
                      <a:lnTo>
                        <a:pt x="4947" y="9830"/>
                      </a:lnTo>
                      <a:lnTo>
                        <a:pt x="5608" y="9830"/>
                      </a:lnTo>
                      <a:lnTo>
                        <a:pt x="5608" y="10838"/>
                      </a:lnTo>
                      <a:cubicBezTo>
                        <a:pt x="5608" y="11027"/>
                        <a:pt x="5766" y="11184"/>
                        <a:pt x="5955" y="11184"/>
                      </a:cubicBezTo>
                      <a:cubicBezTo>
                        <a:pt x="6175" y="11184"/>
                        <a:pt x="6333" y="11027"/>
                        <a:pt x="6333" y="10838"/>
                      </a:cubicBezTo>
                      <a:lnTo>
                        <a:pt x="6333" y="9830"/>
                      </a:lnTo>
                      <a:lnTo>
                        <a:pt x="6995" y="9830"/>
                      </a:lnTo>
                      <a:lnTo>
                        <a:pt x="7751" y="11657"/>
                      </a:lnTo>
                      <a:cubicBezTo>
                        <a:pt x="7798" y="11824"/>
                        <a:pt x="7918" y="11901"/>
                        <a:pt x="8042" y="11901"/>
                      </a:cubicBezTo>
                      <a:cubicBezTo>
                        <a:pt x="8082" y="11901"/>
                        <a:pt x="8122" y="11893"/>
                        <a:pt x="8160" y="11877"/>
                      </a:cubicBezTo>
                      <a:cubicBezTo>
                        <a:pt x="8381" y="11783"/>
                        <a:pt x="8444" y="11594"/>
                        <a:pt x="8381" y="11436"/>
                      </a:cubicBezTo>
                      <a:lnTo>
                        <a:pt x="7184" y="8443"/>
                      </a:lnTo>
                      <a:lnTo>
                        <a:pt x="11563" y="8443"/>
                      </a:lnTo>
                      <a:cubicBezTo>
                        <a:pt x="11752" y="8443"/>
                        <a:pt x="11909" y="8286"/>
                        <a:pt x="11909" y="8097"/>
                      </a:cubicBezTo>
                      <a:cubicBezTo>
                        <a:pt x="11909" y="7876"/>
                        <a:pt x="11752" y="7719"/>
                        <a:pt x="11563" y="7719"/>
                      </a:cubicBezTo>
                      <a:lnTo>
                        <a:pt x="11185" y="7719"/>
                      </a:lnTo>
                      <a:lnTo>
                        <a:pt x="11185" y="1418"/>
                      </a:lnTo>
                      <a:lnTo>
                        <a:pt x="11563" y="1418"/>
                      </a:lnTo>
                      <a:cubicBezTo>
                        <a:pt x="11752" y="1418"/>
                        <a:pt x="11909" y="1260"/>
                        <a:pt x="11909" y="1071"/>
                      </a:cubicBezTo>
                      <a:cubicBezTo>
                        <a:pt x="11909" y="882"/>
                        <a:pt x="11752" y="725"/>
                        <a:pt x="11563" y="725"/>
                      </a:cubicBezTo>
                      <a:lnTo>
                        <a:pt x="6301" y="725"/>
                      </a:lnTo>
                      <a:lnTo>
                        <a:pt x="6301" y="347"/>
                      </a:lnTo>
                      <a:cubicBezTo>
                        <a:pt x="6301" y="158"/>
                        <a:pt x="6144" y="0"/>
                        <a:pt x="59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95" name="Google Shape;9207;p73">
                  <a:extLst>
                    <a:ext uri="{FF2B5EF4-FFF2-40B4-BE49-F238E27FC236}">
                      <a16:creationId xmlns:a16="http://schemas.microsoft.com/office/drawing/2014/main" id="{41385DAC-2DB4-C9AA-D23A-E6C253E3C427}"/>
                    </a:ext>
                  </a:extLst>
                </p:cNvPr>
                <p:cNvSpPr/>
                <p:nvPr/>
              </p:nvSpPr>
              <p:spPr>
                <a:xfrm>
                  <a:off x="1465225" y="2805100"/>
                  <a:ext cx="52800" cy="5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2" h="2081" extrusionOk="0">
                      <a:moveTo>
                        <a:pt x="1387" y="663"/>
                      </a:moveTo>
                      <a:lnTo>
                        <a:pt x="1387" y="1387"/>
                      </a:lnTo>
                      <a:lnTo>
                        <a:pt x="694" y="1387"/>
                      </a:lnTo>
                      <a:lnTo>
                        <a:pt x="694" y="663"/>
                      </a:lnTo>
                      <a:close/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lnTo>
                        <a:pt x="1" y="1734"/>
                      </a:lnTo>
                      <a:cubicBezTo>
                        <a:pt x="1" y="1923"/>
                        <a:pt x="158" y="2080"/>
                        <a:pt x="347" y="2080"/>
                      </a:cubicBezTo>
                      <a:lnTo>
                        <a:pt x="1765" y="2080"/>
                      </a:lnTo>
                      <a:cubicBezTo>
                        <a:pt x="1954" y="2080"/>
                        <a:pt x="2112" y="1923"/>
                        <a:pt x="2112" y="1734"/>
                      </a:cubicBezTo>
                      <a:lnTo>
                        <a:pt x="2112" y="347"/>
                      </a:lnTo>
                      <a:cubicBezTo>
                        <a:pt x="2112" y="158"/>
                        <a:pt x="1954" y="1"/>
                        <a:pt x="176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96" name="Google Shape;9208;p73">
                  <a:extLst>
                    <a:ext uri="{FF2B5EF4-FFF2-40B4-BE49-F238E27FC236}">
                      <a16:creationId xmlns:a16="http://schemas.microsoft.com/office/drawing/2014/main" id="{3C6F1576-E814-BBB8-3992-0505242023DB}"/>
                    </a:ext>
                  </a:extLst>
                </p:cNvPr>
                <p:cNvSpPr/>
                <p:nvPr/>
              </p:nvSpPr>
              <p:spPr>
                <a:xfrm>
                  <a:off x="1535325" y="2769675"/>
                  <a:ext cx="52800" cy="87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2" h="3498" extrusionOk="0">
                      <a:moveTo>
                        <a:pt x="1387" y="662"/>
                      </a:moveTo>
                      <a:lnTo>
                        <a:pt x="1387" y="2741"/>
                      </a:lnTo>
                      <a:lnTo>
                        <a:pt x="694" y="2741"/>
                      </a:lnTo>
                      <a:lnTo>
                        <a:pt x="694" y="662"/>
                      </a:lnTo>
                      <a:close/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lnTo>
                        <a:pt x="1" y="3151"/>
                      </a:lnTo>
                      <a:cubicBezTo>
                        <a:pt x="1" y="3340"/>
                        <a:pt x="158" y="3497"/>
                        <a:pt x="379" y="3497"/>
                      </a:cubicBezTo>
                      <a:lnTo>
                        <a:pt x="1733" y="3497"/>
                      </a:lnTo>
                      <a:lnTo>
                        <a:pt x="1733" y="3466"/>
                      </a:lnTo>
                      <a:cubicBezTo>
                        <a:pt x="1954" y="3466"/>
                        <a:pt x="2112" y="3308"/>
                        <a:pt x="2112" y="3119"/>
                      </a:cubicBezTo>
                      <a:lnTo>
                        <a:pt x="2112" y="347"/>
                      </a:lnTo>
                      <a:cubicBezTo>
                        <a:pt x="2112" y="158"/>
                        <a:pt x="1954" y="0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97" name="Google Shape;9209;p73">
                  <a:extLst>
                    <a:ext uri="{FF2B5EF4-FFF2-40B4-BE49-F238E27FC236}">
                      <a16:creationId xmlns:a16="http://schemas.microsoft.com/office/drawing/2014/main" id="{794AF971-0298-C130-061E-275B0A1AA8D0}"/>
                    </a:ext>
                  </a:extLst>
                </p:cNvPr>
                <p:cNvSpPr/>
                <p:nvPr/>
              </p:nvSpPr>
              <p:spPr>
                <a:xfrm>
                  <a:off x="1604650" y="2733425"/>
                  <a:ext cx="52775" cy="122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1" h="4916" extrusionOk="0">
                      <a:moveTo>
                        <a:pt x="1418" y="726"/>
                      </a:moveTo>
                      <a:lnTo>
                        <a:pt x="1418" y="4254"/>
                      </a:lnTo>
                      <a:lnTo>
                        <a:pt x="725" y="4254"/>
                      </a:lnTo>
                      <a:lnTo>
                        <a:pt x="725" y="726"/>
                      </a:lnTo>
                      <a:close/>
                      <a:moveTo>
                        <a:pt x="347" y="1"/>
                      </a:moveTo>
                      <a:cubicBezTo>
                        <a:pt x="158" y="1"/>
                        <a:pt x="0" y="159"/>
                        <a:pt x="0" y="348"/>
                      </a:cubicBezTo>
                      <a:lnTo>
                        <a:pt x="0" y="4569"/>
                      </a:lnTo>
                      <a:cubicBezTo>
                        <a:pt x="0" y="4758"/>
                        <a:pt x="158" y="4916"/>
                        <a:pt x="347" y="4916"/>
                      </a:cubicBezTo>
                      <a:lnTo>
                        <a:pt x="1764" y="4916"/>
                      </a:lnTo>
                      <a:cubicBezTo>
                        <a:pt x="1953" y="4916"/>
                        <a:pt x="2111" y="4758"/>
                        <a:pt x="2111" y="4569"/>
                      </a:cubicBezTo>
                      <a:lnTo>
                        <a:pt x="2111" y="348"/>
                      </a:lnTo>
                      <a:cubicBezTo>
                        <a:pt x="2111" y="159"/>
                        <a:pt x="1953" y="1"/>
                        <a:pt x="176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692" name="Google Shape;9210;p73">
                <a:extLst>
                  <a:ext uri="{FF2B5EF4-FFF2-40B4-BE49-F238E27FC236}">
                    <a16:creationId xmlns:a16="http://schemas.microsoft.com/office/drawing/2014/main" id="{3F6D89FD-0118-8D9F-74A9-072A424462B8}"/>
                  </a:ext>
                </a:extLst>
              </p:cNvPr>
              <p:cNvSpPr/>
              <p:nvPr/>
            </p:nvSpPr>
            <p:spPr>
              <a:xfrm>
                <a:off x="5271859" y="1687892"/>
                <a:ext cx="387450" cy="500571"/>
              </a:xfrm>
              <a:custGeom>
                <a:avLst/>
                <a:gdLst/>
                <a:ahLst/>
                <a:cxnLst/>
                <a:rect l="l" t="t" r="r" b="b"/>
                <a:pathLst>
                  <a:path w="9169" h="11846" extrusionOk="0">
                    <a:moveTo>
                      <a:pt x="4695" y="2079"/>
                    </a:moveTo>
                    <a:cubicBezTo>
                      <a:pt x="5073" y="2079"/>
                      <a:pt x="5388" y="2394"/>
                      <a:pt x="5388" y="2772"/>
                    </a:cubicBezTo>
                    <a:cubicBezTo>
                      <a:pt x="5388" y="3181"/>
                      <a:pt x="5073" y="3496"/>
                      <a:pt x="4695" y="3496"/>
                    </a:cubicBezTo>
                    <a:cubicBezTo>
                      <a:pt x="4285" y="3496"/>
                      <a:pt x="3970" y="3181"/>
                      <a:pt x="3970" y="2772"/>
                    </a:cubicBezTo>
                    <a:cubicBezTo>
                      <a:pt x="3970" y="2394"/>
                      <a:pt x="4285" y="2079"/>
                      <a:pt x="4695" y="2079"/>
                    </a:cubicBezTo>
                    <a:close/>
                    <a:moveTo>
                      <a:pt x="4695" y="4189"/>
                    </a:moveTo>
                    <a:cubicBezTo>
                      <a:pt x="5640" y="4189"/>
                      <a:pt x="6428" y="4977"/>
                      <a:pt x="6428" y="5922"/>
                    </a:cubicBezTo>
                    <a:lnTo>
                      <a:pt x="6428" y="6300"/>
                    </a:lnTo>
                    <a:lnTo>
                      <a:pt x="2962" y="6300"/>
                    </a:lnTo>
                    <a:lnTo>
                      <a:pt x="2962" y="5922"/>
                    </a:lnTo>
                    <a:cubicBezTo>
                      <a:pt x="2962" y="4945"/>
                      <a:pt x="3750" y="4189"/>
                      <a:pt x="4695" y="4189"/>
                    </a:cubicBezTo>
                    <a:close/>
                    <a:moveTo>
                      <a:pt x="4730" y="664"/>
                    </a:moveTo>
                    <a:cubicBezTo>
                      <a:pt x="6870" y="664"/>
                      <a:pt x="8538" y="2418"/>
                      <a:pt x="8538" y="4473"/>
                    </a:cubicBezTo>
                    <a:cubicBezTo>
                      <a:pt x="8538" y="5544"/>
                      <a:pt x="8097" y="6552"/>
                      <a:pt x="7310" y="7277"/>
                    </a:cubicBezTo>
                    <a:cubicBezTo>
                      <a:pt x="7215" y="7403"/>
                      <a:pt x="7121" y="7466"/>
                      <a:pt x="6995" y="7497"/>
                    </a:cubicBezTo>
                    <a:cubicBezTo>
                      <a:pt x="6774" y="7718"/>
                      <a:pt x="6522" y="7907"/>
                      <a:pt x="6459" y="8285"/>
                    </a:cubicBezTo>
                    <a:lnTo>
                      <a:pt x="5041" y="8285"/>
                    </a:lnTo>
                    <a:lnTo>
                      <a:pt x="5041" y="6993"/>
                    </a:lnTo>
                    <a:lnTo>
                      <a:pt x="6774" y="6993"/>
                    </a:lnTo>
                    <a:cubicBezTo>
                      <a:pt x="6963" y="6993"/>
                      <a:pt x="7121" y="6836"/>
                      <a:pt x="7121" y="6647"/>
                    </a:cubicBezTo>
                    <a:lnTo>
                      <a:pt x="7121" y="5922"/>
                    </a:lnTo>
                    <a:cubicBezTo>
                      <a:pt x="7121" y="4945"/>
                      <a:pt x="6585" y="4126"/>
                      <a:pt x="5734" y="3717"/>
                    </a:cubicBezTo>
                    <a:cubicBezTo>
                      <a:pt x="5987" y="3496"/>
                      <a:pt x="6113" y="3181"/>
                      <a:pt x="6113" y="2835"/>
                    </a:cubicBezTo>
                    <a:cubicBezTo>
                      <a:pt x="6113" y="2079"/>
                      <a:pt x="5482" y="1448"/>
                      <a:pt x="4726" y="1448"/>
                    </a:cubicBezTo>
                    <a:cubicBezTo>
                      <a:pt x="3970" y="1448"/>
                      <a:pt x="3340" y="2079"/>
                      <a:pt x="3340" y="2835"/>
                    </a:cubicBezTo>
                    <a:cubicBezTo>
                      <a:pt x="3340" y="3181"/>
                      <a:pt x="3466" y="3496"/>
                      <a:pt x="3687" y="3717"/>
                    </a:cubicBezTo>
                    <a:cubicBezTo>
                      <a:pt x="2868" y="4126"/>
                      <a:pt x="2332" y="4945"/>
                      <a:pt x="2332" y="5922"/>
                    </a:cubicBezTo>
                    <a:lnTo>
                      <a:pt x="2332" y="6647"/>
                    </a:lnTo>
                    <a:cubicBezTo>
                      <a:pt x="2332" y="6836"/>
                      <a:pt x="2489" y="6993"/>
                      <a:pt x="2679" y="6993"/>
                    </a:cubicBezTo>
                    <a:lnTo>
                      <a:pt x="4411" y="6993"/>
                    </a:lnTo>
                    <a:lnTo>
                      <a:pt x="4411" y="8411"/>
                    </a:lnTo>
                    <a:lnTo>
                      <a:pt x="2931" y="8411"/>
                    </a:lnTo>
                    <a:lnTo>
                      <a:pt x="2931" y="8380"/>
                    </a:lnTo>
                    <a:cubicBezTo>
                      <a:pt x="2836" y="7938"/>
                      <a:pt x="2615" y="7749"/>
                      <a:pt x="2363" y="7560"/>
                    </a:cubicBezTo>
                    <a:cubicBezTo>
                      <a:pt x="2300" y="7466"/>
                      <a:pt x="2174" y="7403"/>
                      <a:pt x="2048" y="7277"/>
                    </a:cubicBezTo>
                    <a:cubicBezTo>
                      <a:pt x="1135" y="6395"/>
                      <a:pt x="757" y="5135"/>
                      <a:pt x="946" y="3874"/>
                    </a:cubicBezTo>
                    <a:cubicBezTo>
                      <a:pt x="1198" y="2236"/>
                      <a:pt x="2615" y="881"/>
                      <a:pt x="4254" y="692"/>
                    </a:cubicBezTo>
                    <a:cubicBezTo>
                      <a:pt x="4415" y="673"/>
                      <a:pt x="4574" y="664"/>
                      <a:pt x="4730" y="664"/>
                    </a:cubicBezTo>
                    <a:close/>
                    <a:moveTo>
                      <a:pt x="6428" y="9073"/>
                    </a:moveTo>
                    <a:lnTo>
                      <a:pt x="6428" y="9419"/>
                    </a:lnTo>
                    <a:cubicBezTo>
                      <a:pt x="6428" y="9640"/>
                      <a:pt x="6270" y="9797"/>
                      <a:pt x="6081" y="9797"/>
                    </a:cubicBezTo>
                    <a:lnTo>
                      <a:pt x="3309" y="9797"/>
                    </a:lnTo>
                    <a:cubicBezTo>
                      <a:pt x="3120" y="9797"/>
                      <a:pt x="2962" y="9640"/>
                      <a:pt x="2962" y="9419"/>
                    </a:cubicBezTo>
                    <a:lnTo>
                      <a:pt x="2962" y="9073"/>
                    </a:lnTo>
                    <a:close/>
                    <a:moveTo>
                      <a:pt x="5703" y="10459"/>
                    </a:moveTo>
                    <a:lnTo>
                      <a:pt x="5703" y="10805"/>
                    </a:lnTo>
                    <a:cubicBezTo>
                      <a:pt x="5703" y="10994"/>
                      <a:pt x="5545" y="11183"/>
                      <a:pt x="5356" y="11183"/>
                    </a:cubicBezTo>
                    <a:lnTo>
                      <a:pt x="3970" y="11183"/>
                    </a:lnTo>
                    <a:cubicBezTo>
                      <a:pt x="3781" y="11183"/>
                      <a:pt x="3624" y="10994"/>
                      <a:pt x="3624" y="10805"/>
                    </a:cubicBezTo>
                    <a:lnTo>
                      <a:pt x="3624" y="10459"/>
                    </a:lnTo>
                    <a:close/>
                    <a:moveTo>
                      <a:pt x="4662" y="0"/>
                    </a:moveTo>
                    <a:cubicBezTo>
                      <a:pt x="4486" y="0"/>
                      <a:pt x="4308" y="10"/>
                      <a:pt x="4128" y="31"/>
                    </a:cubicBezTo>
                    <a:cubicBezTo>
                      <a:pt x="2174" y="251"/>
                      <a:pt x="568" y="1827"/>
                      <a:pt x="253" y="3780"/>
                    </a:cubicBezTo>
                    <a:cubicBezTo>
                      <a:pt x="1" y="5229"/>
                      <a:pt x="505" y="6710"/>
                      <a:pt x="1576" y="7749"/>
                    </a:cubicBezTo>
                    <a:cubicBezTo>
                      <a:pt x="1733" y="7875"/>
                      <a:pt x="1859" y="7970"/>
                      <a:pt x="1922" y="8064"/>
                    </a:cubicBezTo>
                    <a:cubicBezTo>
                      <a:pt x="2206" y="8285"/>
                      <a:pt x="2237" y="8348"/>
                      <a:pt x="2237" y="8695"/>
                    </a:cubicBezTo>
                    <a:lnTo>
                      <a:pt x="2237" y="9388"/>
                    </a:lnTo>
                    <a:cubicBezTo>
                      <a:pt x="2237" y="9829"/>
                      <a:pt x="2521" y="10238"/>
                      <a:pt x="2962" y="10396"/>
                    </a:cubicBezTo>
                    <a:lnTo>
                      <a:pt x="2962" y="10774"/>
                    </a:lnTo>
                    <a:cubicBezTo>
                      <a:pt x="2962" y="11404"/>
                      <a:pt x="3435" y="11845"/>
                      <a:pt x="3970" y="11845"/>
                    </a:cubicBezTo>
                    <a:lnTo>
                      <a:pt x="5356" y="11845"/>
                    </a:lnTo>
                    <a:cubicBezTo>
                      <a:pt x="5955" y="11845"/>
                      <a:pt x="6396" y="11372"/>
                      <a:pt x="6396" y="10805"/>
                    </a:cubicBezTo>
                    <a:lnTo>
                      <a:pt x="6396" y="10427"/>
                    </a:lnTo>
                    <a:cubicBezTo>
                      <a:pt x="6774" y="10270"/>
                      <a:pt x="7089" y="9923"/>
                      <a:pt x="7089" y="9451"/>
                    </a:cubicBezTo>
                    <a:lnTo>
                      <a:pt x="7089" y="8726"/>
                    </a:lnTo>
                    <a:cubicBezTo>
                      <a:pt x="7089" y="8380"/>
                      <a:pt x="7121" y="8348"/>
                      <a:pt x="7404" y="8096"/>
                    </a:cubicBezTo>
                    <a:cubicBezTo>
                      <a:pt x="7499" y="8033"/>
                      <a:pt x="7593" y="7938"/>
                      <a:pt x="7751" y="7812"/>
                    </a:cubicBezTo>
                    <a:cubicBezTo>
                      <a:pt x="8664" y="6962"/>
                      <a:pt x="9169" y="5765"/>
                      <a:pt x="9169" y="4504"/>
                    </a:cubicBezTo>
                    <a:cubicBezTo>
                      <a:pt x="9169" y="2060"/>
                      <a:pt x="7186" y="0"/>
                      <a:pt x="466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693" name="Google Shape;9211;p73">
                <a:extLst>
                  <a:ext uri="{FF2B5EF4-FFF2-40B4-BE49-F238E27FC236}">
                    <a16:creationId xmlns:a16="http://schemas.microsoft.com/office/drawing/2014/main" id="{4EBE5D62-1497-D1AC-526E-899658F9B699}"/>
                  </a:ext>
                </a:extLst>
              </p:cNvPr>
              <p:cNvSpPr/>
              <p:nvPr/>
            </p:nvSpPr>
            <p:spPr>
              <a:xfrm>
                <a:off x="5203298" y="2281976"/>
                <a:ext cx="524573" cy="498585"/>
              </a:xfrm>
              <a:custGeom>
                <a:avLst/>
                <a:gdLst/>
                <a:ahLst/>
                <a:cxnLst/>
                <a:rect l="l" t="t" r="r" b="b"/>
                <a:pathLst>
                  <a:path w="12414" h="11799" extrusionOk="0">
                    <a:moveTo>
                      <a:pt x="8979" y="2127"/>
                    </a:moveTo>
                    <a:cubicBezTo>
                      <a:pt x="9247" y="2127"/>
                      <a:pt x="9515" y="2229"/>
                      <a:pt x="9704" y="2434"/>
                    </a:cubicBezTo>
                    <a:cubicBezTo>
                      <a:pt x="10113" y="2812"/>
                      <a:pt x="10113" y="3473"/>
                      <a:pt x="9704" y="3883"/>
                    </a:cubicBezTo>
                    <a:lnTo>
                      <a:pt x="8885" y="4702"/>
                    </a:lnTo>
                    <a:cubicBezTo>
                      <a:pt x="8790" y="4765"/>
                      <a:pt x="8696" y="4860"/>
                      <a:pt x="8601" y="4891"/>
                    </a:cubicBezTo>
                    <a:cubicBezTo>
                      <a:pt x="8790" y="4513"/>
                      <a:pt x="8727" y="4041"/>
                      <a:pt x="8412" y="3726"/>
                    </a:cubicBezTo>
                    <a:cubicBezTo>
                      <a:pt x="8206" y="3520"/>
                      <a:pt x="7933" y="3408"/>
                      <a:pt x="7654" y="3408"/>
                    </a:cubicBezTo>
                    <a:cubicBezTo>
                      <a:pt x="7507" y="3408"/>
                      <a:pt x="7357" y="3439"/>
                      <a:pt x="7215" y="3505"/>
                    </a:cubicBezTo>
                    <a:cubicBezTo>
                      <a:pt x="7278" y="3410"/>
                      <a:pt x="7341" y="3316"/>
                      <a:pt x="7436" y="3253"/>
                    </a:cubicBezTo>
                    <a:lnTo>
                      <a:pt x="8255" y="2434"/>
                    </a:lnTo>
                    <a:cubicBezTo>
                      <a:pt x="8444" y="2229"/>
                      <a:pt x="8711" y="2127"/>
                      <a:pt x="8979" y="2127"/>
                    </a:cubicBezTo>
                    <a:close/>
                    <a:moveTo>
                      <a:pt x="9027" y="685"/>
                    </a:moveTo>
                    <a:cubicBezTo>
                      <a:pt x="9649" y="685"/>
                      <a:pt x="10271" y="922"/>
                      <a:pt x="10744" y="1394"/>
                    </a:cubicBezTo>
                    <a:cubicBezTo>
                      <a:pt x="11689" y="2339"/>
                      <a:pt x="11689" y="3883"/>
                      <a:pt x="10744" y="4828"/>
                    </a:cubicBezTo>
                    <a:lnTo>
                      <a:pt x="9893" y="5647"/>
                    </a:lnTo>
                    <a:cubicBezTo>
                      <a:pt x="9431" y="6109"/>
                      <a:pt x="8816" y="6356"/>
                      <a:pt x="8187" y="6356"/>
                    </a:cubicBezTo>
                    <a:cubicBezTo>
                      <a:pt x="7914" y="6356"/>
                      <a:pt x="7639" y="6310"/>
                      <a:pt x="7373" y="6214"/>
                    </a:cubicBezTo>
                    <a:lnTo>
                      <a:pt x="7940" y="5647"/>
                    </a:lnTo>
                    <a:cubicBezTo>
                      <a:pt x="8008" y="5655"/>
                      <a:pt x="8077" y="5659"/>
                      <a:pt x="8146" y="5659"/>
                    </a:cubicBezTo>
                    <a:cubicBezTo>
                      <a:pt x="8617" y="5659"/>
                      <a:pt x="9087" y="5477"/>
                      <a:pt x="9389" y="5175"/>
                    </a:cubicBezTo>
                    <a:lnTo>
                      <a:pt x="10208" y="4356"/>
                    </a:lnTo>
                    <a:cubicBezTo>
                      <a:pt x="10901" y="3694"/>
                      <a:pt x="10901" y="2591"/>
                      <a:pt x="10208" y="1898"/>
                    </a:cubicBezTo>
                    <a:cubicBezTo>
                      <a:pt x="9877" y="1567"/>
                      <a:pt x="9436" y="1402"/>
                      <a:pt x="8995" y="1402"/>
                    </a:cubicBezTo>
                    <a:cubicBezTo>
                      <a:pt x="8554" y="1402"/>
                      <a:pt x="8113" y="1567"/>
                      <a:pt x="7782" y="1898"/>
                    </a:cubicBezTo>
                    <a:lnTo>
                      <a:pt x="6931" y="2749"/>
                    </a:lnTo>
                    <a:cubicBezTo>
                      <a:pt x="6553" y="3127"/>
                      <a:pt x="6396" y="3694"/>
                      <a:pt x="6490" y="4198"/>
                    </a:cubicBezTo>
                    <a:lnTo>
                      <a:pt x="5923" y="4734"/>
                    </a:lnTo>
                    <a:cubicBezTo>
                      <a:pt x="5608" y="3883"/>
                      <a:pt x="5797" y="2906"/>
                      <a:pt x="6490" y="2213"/>
                    </a:cubicBezTo>
                    <a:lnTo>
                      <a:pt x="7309" y="1394"/>
                    </a:lnTo>
                    <a:cubicBezTo>
                      <a:pt x="7782" y="922"/>
                      <a:pt x="8404" y="685"/>
                      <a:pt x="9027" y="685"/>
                    </a:cubicBezTo>
                    <a:close/>
                    <a:moveTo>
                      <a:pt x="7703" y="4104"/>
                    </a:moveTo>
                    <a:cubicBezTo>
                      <a:pt x="7790" y="4104"/>
                      <a:pt x="7877" y="4135"/>
                      <a:pt x="7940" y="4198"/>
                    </a:cubicBezTo>
                    <a:cubicBezTo>
                      <a:pt x="8066" y="4324"/>
                      <a:pt x="8066" y="4545"/>
                      <a:pt x="7940" y="4671"/>
                    </a:cubicBezTo>
                    <a:lnTo>
                      <a:pt x="4978" y="7632"/>
                    </a:lnTo>
                    <a:cubicBezTo>
                      <a:pt x="4915" y="7679"/>
                      <a:pt x="4828" y="7703"/>
                      <a:pt x="4742" y="7703"/>
                    </a:cubicBezTo>
                    <a:cubicBezTo>
                      <a:pt x="4655" y="7703"/>
                      <a:pt x="4569" y="7679"/>
                      <a:pt x="4506" y="7632"/>
                    </a:cubicBezTo>
                    <a:cubicBezTo>
                      <a:pt x="4380" y="7506"/>
                      <a:pt x="4380" y="7254"/>
                      <a:pt x="4506" y="7160"/>
                    </a:cubicBezTo>
                    <a:lnTo>
                      <a:pt x="7467" y="4198"/>
                    </a:lnTo>
                    <a:cubicBezTo>
                      <a:pt x="7530" y="4135"/>
                      <a:pt x="7617" y="4104"/>
                      <a:pt x="7703" y="4104"/>
                    </a:cubicBezTo>
                    <a:close/>
                    <a:moveTo>
                      <a:pt x="3781" y="6939"/>
                    </a:moveTo>
                    <a:lnTo>
                      <a:pt x="3781" y="6939"/>
                    </a:lnTo>
                    <a:cubicBezTo>
                      <a:pt x="3592" y="7349"/>
                      <a:pt x="3686" y="7821"/>
                      <a:pt x="4001" y="8136"/>
                    </a:cubicBezTo>
                    <a:cubicBezTo>
                      <a:pt x="4198" y="8333"/>
                      <a:pt x="4457" y="8432"/>
                      <a:pt x="4715" y="8432"/>
                    </a:cubicBezTo>
                    <a:cubicBezTo>
                      <a:pt x="4870" y="8432"/>
                      <a:pt x="5025" y="8396"/>
                      <a:pt x="5167" y="8325"/>
                    </a:cubicBezTo>
                    <a:lnTo>
                      <a:pt x="5167" y="8325"/>
                    </a:lnTo>
                    <a:cubicBezTo>
                      <a:pt x="5136" y="8451"/>
                      <a:pt x="5041" y="8514"/>
                      <a:pt x="4978" y="8609"/>
                    </a:cubicBezTo>
                    <a:lnTo>
                      <a:pt x="4159" y="9428"/>
                    </a:lnTo>
                    <a:cubicBezTo>
                      <a:pt x="3954" y="9633"/>
                      <a:pt x="3686" y="9735"/>
                      <a:pt x="3419" y="9735"/>
                    </a:cubicBezTo>
                    <a:cubicBezTo>
                      <a:pt x="3151" y="9735"/>
                      <a:pt x="2883" y="9633"/>
                      <a:pt x="2678" y="9428"/>
                    </a:cubicBezTo>
                    <a:cubicBezTo>
                      <a:pt x="2300" y="9050"/>
                      <a:pt x="2300" y="8357"/>
                      <a:pt x="2678" y="7979"/>
                    </a:cubicBezTo>
                    <a:lnTo>
                      <a:pt x="3529" y="7160"/>
                    </a:lnTo>
                    <a:cubicBezTo>
                      <a:pt x="3592" y="7065"/>
                      <a:pt x="3718" y="7002"/>
                      <a:pt x="3781" y="6939"/>
                    </a:cubicBezTo>
                    <a:close/>
                    <a:moveTo>
                      <a:pt x="4212" y="5467"/>
                    </a:moveTo>
                    <a:cubicBezTo>
                      <a:pt x="4492" y="5467"/>
                      <a:pt x="4773" y="5516"/>
                      <a:pt x="5041" y="5616"/>
                    </a:cubicBezTo>
                    <a:lnTo>
                      <a:pt x="4506" y="6151"/>
                    </a:lnTo>
                    <a:cubicBezTo>
                      <a:pt x="4437" y="6143"/>
                      <a:pt x="4368" y="6139"/>
                      <a:pt x="4299" y="6139"/>
                    </a:cubicBezTo>
                    <a:cubicBezTo>
                      <a:pt x="3828" y="6139"/>
                      <a:pt x="3358" y="6322"/>
                      <a:pt x="3056" y="6624"/>
                    </a:cubicBezTo>
                    <a:lnTo>
                      <a:pt x="2206" y="7475"/>
                    </a:lnTo>
                    <a:cubicBezTo>
                      <a:pt x="1544" y="8136"/>
                      <a:pt x="1544" y="9239"/>
                      <a:pt x="2206" y="9900"/>
                    </a:cubicBezTo>
                    <a:cubicBezTo>
                      <a:pt x="2552" y="10231"/>
                      <a:pt x="3001" y="10397"/>
                      <a:pt x="3446" y="10397"/>
                    </a:cubicBezTo>
                    <a:cubicBezTo>
                      <a:pt x="3891" y="10397"/>
                      <a:pt x="4332" y="10231"/>
                      <a:pt x="4663" y="9900"/>
                    </a:cubicBezTo>
                    <a:lnTo>
                      <a:pt x="5482" y="9081"/>
                    </a:lnTo>
                    <a:cubicBezTo>
                      <a:pt x="5892" y="8672"/>
                      <a:pt x="6049" y="8136"/>
                      <a:pt x="5955" y="7632"/>
                    </a:cubicBezTo>
                    <a:lnTo>
                      <a:pt x="6522" y="7065"/>
                    </a:lnTo>
                    <a:lnTo>
                      <a:pt x="6522" y="7065"/>
                    </a:lnTo>
                    <a:cubicBezTo>
                      <a:pt x="6837" y="7947"/>
                      <a:pt x="6648" y="8924"/>
                      <a:pt x="5955" y="9585"/>
                    </a:cubicBezTo>
                    <a:lnTo>
                      <a:pt x="5136" y="10405"/>
                    </a:lnTo>
                    <a:cubicBezTo>
                      <a:pt x="4663" y="10877"/>
                      <a:pt x="4041" y="11113"/>
                      <a:pt x="3419" y="11113"/>
                    </a:cubicBezTo>
                    <a:cubicBezTo>
                      <a:pt x="2796" y="11113"/>
                      <a:pt x="2174" y="10877"/>
                      <a:pt x="1702" y="10405"/>
                    </a:cubicBezTo>
                    <a:cubicBezTo>
                      <a:pt x="756" y="9459"/>
                      <a:pt x="756" y="7916"/>
                      <a:pt x="1702" y="7002"/>
                    </a:cubicBezTo>
                    <a:lnTo>
                      <a:pt x="2552" y="6151"/>
                    </a:lnTo>
                    <a:cubicBezTo>
                      <a:pt x="3005" y="5699"/>
                      <a:pt x="3605" y="5467"/>
                      <a:pt x="4212" y="5467"/>
                    </a:cubicBezTo>
                    <a:close/>
                    <a:moveTo>
                      <a:pt x="8999" y="0"/>
                    </a:moveTo>
                    <a:cubicBezTo>
                      <a:pt x="8200" y="0"/>
                      <a:pt x="7404" y="307"/>
                      <a:pt x="6805" y="922"/>
                    </a:cubicBezTo>
                    <a:lnTo>
                      <a:pt x="5955" y="1741"/>
                    </a:lnTo>
                    <a:cubicBezTo>
                      <a:pt x="5136" y="2560"/>
                      <a:pt x="4852" y="3789"/>
                      <a:pt x="5230" y="4891"/>
                    </a:cubicBezTo>
                    <a:cubicBezTo>
                      <a:pt x="4920" y="4794"/>
                      <a:pt x="4601" y="4746"/>
                      <a:pt x="4283" y="4746"/>
                    </a:cubicBezTo>
                    <a:cubicBezTo>
                      <a:pt x="3469" y="4746"/>
                      <a:pt x="2669" y="5058"/>
                      <a:pt x="2080" y="5647"/>
                    </a:cubicBezTo>
                    <a:lnTo>
                      <a:pt x="1229" y="6466"/>
                    </a:lnTo>
                    <a:cubicBezTo>
                      <a:pt x="0" y="7695"/>
                      <a:pt x="0" y="9680"/>
                      <a:pt x="1229" y="10877"/>
                    </a:cubicBezTo>
                    <a:cubicBezTo>
                      <a:pt x="1843" y="11491"/>
                      <a:pt x="2647" y="11799"/>
                      <a:pt x="3446" y="11799"/>
                    </a:cubicBezTo>
                    <a:cubicBezTo>
                      <a:pt x="4246" y="11799"/>
                      <a:pt x="5041" y="11491"/>
                      <a:pt x="5640" y="10877"/>
                    </a:cubicBezTo>
                    <a:lnTo>
                      <a:pt x="6490" y="10058"/>
                    </a:lnTo>
                    <a:cubicBezTo>
                      <a:pt x="7309" y="9239"/>
                      <a:pt x="7593" y="8010"/>
                      <a:pt x="7215" y="6908"/>
                    </a:cubicBezTo>
                    <a:lnTo>
                      <a:pt x="7215" y="6908"/>
                    </a:lnTo>
                    <a:cubicBezTo>
                      <a:pt x="7525" y="7005"/>
                      <a:pt x="7844" y="7053"/>
                      <a:pt x="8162" y="7053"/>
                    </a:cubicBezTo>
                    <a:cubicBezTo>
                      <a:pt x="8976" y="7053"/>
                      <a:pt x="9776" y="6740"/>
                      <a:pt x="10365" y="6151"/>
                    </a:cubicBezTo>
                    <a:lnTo>
                      <a:pt x="11216" y="5332"/>
                    </a:lnTo>
                    <a:cubicBezTo>
                      <a:pt x="12413" y="4104"/>
                      <a:pt x="12413" y="2150"/>
                      <a:pt x="11216" y="922"/>
                    </a:cubicBezTo>
                    <a:cubicBezTo>
                      <a:pt x="10602" y="307"/>
                      <a:pt x="9798" y="0"/>
                      <a:pt x="899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694" name="Google Shape;9212;p73">
                <a:extLst>
                  <a:ext uri="{FF2B5EF4-FFF2-40B4-BE49-F238E27FC236}">
                    <a16:creationId xmlns:a16="http://schemas.microsoft.com/office/drawing/2014/main" id="{524BC655-5E30-FCAE-1E34-BDA836814A01}"/>
                  </a:ext>
                </a:extLst>
              </p:cNvPr>
              <p:cNvSpPr/>
              <p:nvPr/>
            </p:nvSpPr>
            <p:spPr>
              <a:xfrm>
                <a:off x="5213946" y="2924655"/>
                <a:ext cx="503276" cy="500571"/>
              </a:xfrm>
              <a:custGeom>
                <a:avLst/>
                <a:gdLst/>
                <a:ahLst/>
                <a:cxnLst/>
                <a:rect l="l" t="t" r="r" b="b"/>
                <a:pathLst>
                  <a:path w="11910" h="11846" extrusionOk="0">
                    <a:moveTo>
                      <a:pt x="5924" y="2080"/>
                    </a:moveTo>
                    <a:cubicBezTo>
                      <a:pt x="6302" y="2080"/>
                      <a:pt x="6617" y="2395"/>
                      <a:pt x="6617" y="2773"/>
                    </a:cubicBezTo>
                    <a:cubicBezTo>
                      <a:pt x="6617" y="3182"/>
                      <a:pt x="6302" y="3497"/>
                      <a:pt x="5924" y="3497"/>
                    </a:cubicBezTo>
                    <a:cubicBezTo>
                      <a:pt x="5514" y="3497"/>
                      <a:pt x="5199" y="3182"/>
                      <a:pt x="5199" y="2773"/>
                    </a:cubicBezTo>
                    <a:cubicBezTo>
                      <a:pt x="5199" y="2395"/>
                      <a:pt x="5514" y="2080"/>
                      <a:pt x="5924" y="2080"/>
                    </a:cubicBezTo>
                    <a:close/>
                    <a:moveTo>
                      <a:pt x="5924" y="662"/>
                    </a:moveTo>
                    <a:cubicBezTo>
                      <a:pt x="7247" y="662"/>
                      <a:pt x="8318" y="1764"/>
                      <a:pt x="8318" y="3088"/>
                    </a:cubicBezTo>
                    <a:cubicBezTo>
                      <a:pt x="8318" y="3655"/>
                      <a:pt x="8129" y="4190"/>
                      <a:pt x="7783" y="4631"/>
                    </a:cubicBezTo>
                    <a:cubicBezTo>
                      <a:pt x="7562" y="4222"/>
                      <a:pt x="7310" y="3907"/>
                      <a:pt x="6900" y="3686"/>
                    </a:cubicBezTo>
                    <a:cubicBezTo>
                      <a:pt x="7153" y="3434"/>
                      <a:pt x="7310" y="3088"/>
                      <a:pt x="7310" y="2741"/>
                    </a:cubicBezTo>
                    <a:cubicBezTo>
                      <a:pt x="7310" y="1985"/>
                      <a:pt x="6680" y="1355"/>
                      <a:pt x="5924" y="1355"/>
                    </a:cubicBezTo>
                    <a:cubicBezTo>
                      <a:pt x="5168" y="1355"/>
                      <a:pt x="4538" y="1985"/>
                      <a:pt x="4538" y="2741"/>
                    </a:cubicBezTo>
                    <a:cubicBezTo>
                      <a:pt x="4538" y="3088"/>
                      <a:pt x="4695" y="3434"/>
                      <a:pt x="4947" y="3686"/>
                    </a:cubicBezTo>
                    <a:cubicBezTo>
                      <a:pt x="4538" y="3938"/>
                      <a:pt x="4223" y="4285"/>
                      <a:pt x="4034" y="4631"/>
                    </a:cubicBezTo>
                    <a:cubicBezTo>
                      <a:pt x="3592" y="4096"/>
                      <a:pt x="3403" y="3403"/>
                      <a:pt x="3498" y="2741"/>
                    </a:cubicBezTo>
                    <a:cubicBezTo>
                      <a:pt x="3655" y="1638"/>
                      <a:pt x="4664" y="662"/>
                      <a:pt x="5924" y="662"/>
                    </a:cubicBezTo>
                    <a:close/>
                    <a:moveTo>
                      <a:pt x="5924" y="4159"/>
                    </a:moveTo>
                    <a:cubicBezTo>
                      <a:pt x="6554" y="4159"/>
                      <a:pt x="7058" y="4600"/>
                      <a:pt x="7247" y="5135"/>
                    </a:cubicBezTo>
                    <a:cubicBezTo>
                      <a:pt x="6869" y="5388"/>
                      <a:pt x="6428" y="5545"/>
                      <a:pt x="5924" y="5545"/>
                    </a:cubicBezTo>
                    <a:cubicBezTo>
                      <a:pt x="5451" y="5545"/>
                      <a:pt x="4979" y="5388"/>
                      <a:pt x="4569" y="5135"/>
                    </a:cubicBezTo>
                    <a:cubicBezTo>
                      <a:pt x="4727" y="4568"/>
                      <a:pt x="5294" y="4159"/>
                      <a:pt x="5924" y="4159"/>
                    </a:cubicBezTo>
                    <a:close/>
                    <a:moveTo>
                      <a:pt x="1734" y="9042"/>
                    </a:moveTo>
                    <a:cubicBezTo>
                      <a:pt x="2301" y="9042"/>
                      <a:pt x="2773" y="9483"/>
                      <a:pt x="2773" y="10082"/>
                    </a:cubicBezTo>
                    <a:cubicBezTo>
                      <a:pt x="2773" y="10649"/>
                      <a:pt x="2301" y="11121"/>
                      <a:pt x="1734" y="11121"/>
                    </a:cubicBezTo>
                    <a:cubicBezTo>
                      <a:pt x="1198" y="11121"/>
                      <a:pt x="726" y="10649"/>
                      <a:pt x="726" y="10082"/>
                    </a:cubicBezTo>
                    <a:cubicBezTo>
                      <a:pt x="726" y="9483"/>
                      <a:pt x="1198" y="9042"/>
                      <a:pt x="1734" y="9042"/>
                    </a:cubicBezTo>
                    <a:close/>
                    <a:moveTo>
                      <a:pt x="5924" y="9042"/>
                    </a:moveTo>
                    <a:cubicBezTo>
                      <a:pt x="6522" y="9042"/>
                      <a:pt x="6932" y="9515"/>
                      <a:pt x="6932" y="10082"/>
                    </a:cubicBezTo>
                    <a:cubicBezTo>
                      <a:pt x="6932" y="10649"/>
                      <a:pt x="6459" y="11121"/>
                      <a:pt x="5924" y="11121"/>
                    </a:cubicBezTo>
                    <a:cubicBezTo>
                      <a:pt x="5357" y="11121"/>
                      <a:pt x="4884" y="10649"/>
                      <a:pt x="4884" y="10082"/>
                    </a:cubicBezTo>
                    <a:cubicBezTo>
                      <a:pt x="4884" y="9483"/>
                      <a:pt x="5325" y="9042"/>
                      <a:pt x="5924" y="9042"/>
                    </a:cubicBezTo>
                    <a:close/>
                    <a:moveTo>
                      <a:pt x="10145" y="9042"/>
                    </a:moveTo>
                    <a:cubicBezTo>
                      <a:pt x="10681" y="9042"/>
                      <a:pt x="11154" y="9483"/>
                      <a:pt x="11154" y="10082"/>
                    </a:cubicBezTo>
                    <a:cubicBezTo>
                      <a:pt x="11154" y="10649"/>
                      <a:pt x="10681" y="11121"/>
                      <a:pt x="10145" y="11121"/>
                    </a:cubicBezTo>
                    <a:cubicBezTo>
                      <a:pt x="9578" y="11121"/>
                      <a:pt x="9106" y="10649"/>
                      <a:pt x="9106" y="10082"/>
                    </a:cubicBezTo>
                    <a:cubicBezTo>
                      <a:pt x="9106" y="9483"/>
                      <a:pt x="9578" y="9042"/>
                      <a:pt x="10145" y="9042"/>
                    </a:cubicBezTo>
                    <a:close/>
                    <a:moveTo>
                      <a:pt x="5955" y="0"/>
                    </a:moveTo>
                    <a:cubicBezTo>
                      <a:pt x="4349" y="0"/>
                      <a:pt x="3088" y="1197"/>
                      <a:pt x="2868" y="2678"/>
                    </a:cubicBezTo>
                    <a:cubicBezTo>
                      <a:pt x="2647" y="4442"/>
                      <a:pt x="3908" y="6018"/>
                      <a:pt x="5640" y="6207"/>
                    </a:cubicBezTo>
                    <a:lnTo>
                      <a:pt x="5640" y="6963"/>
                    </a:lnTo>
                    <a:lnTo>
                      <a:pt x="2427" y="6963"/>
                    </a:lnTo>
                    <a:cubicBezTo>
                      <a:pt x="1828" y="6963"/>
                      <a:pt x="1387" y="7435"/>
                      <a:pt x="1387" y="7971"/>
                    </a:cubicBezTo>
                    <a:lnTo>
                      <a:pt x="1387" y="8380"/>
                    </a:lnTo>
                    <a:cubicBezTo>
                      <a:pt x="599" y="8538"/>
                      <a:pt x="1" y="9231"/>
                      <a:pt x="1" y="10082"/>
                    </a:cubicBezTo>
                    <a:cubicBezTo>
                      <a:pt x="1" y="11027"/>
                      <a:pt x="789" y="11846"/>
                      <a:pt x="1734" y="11846"/>
                    </a:cubicBezTo>
                    <a:cubicBezTo>
                      <a:pt x="2679" y="11846"/>
                      <a:pt x="3466" y="11058"/>
                      <a:pt x="3466" y="10082"/>
                    </a:cubicBezTo>
                    <a:cubicBezTo>
                      <a:pt x="3466" y="9231"/>
                      <a:pt x="2868" y="8538"/>
                      <a:pt x="2080" y="8380"/>
                    </a:cubicBezTo>
                    <a:lnTo>
                      <a:pt x="2080" y="7971"/>
                    </a:lnTo>
                    <a:cubicBezTo>
                      <a:pt x="2080" y="7782"/>
                      <a:pt x="2238" y="7624"/>
                      <a:pt x="2458" y="7624"/>
                    </a:cubicBezTo>
                    <a:lnTo>
                      <a:pt x="5609" y="7624"/>
                    </a:lnTo>
                    <a:lnTo>
                      <a:pt x="5609" y="8349"/>
                    </a:lnTo>
                    <a:cubicBezTo>
                      <a:pt x="4821" y="8506"/>
                      <a:pt x="4223" y="9200"/>
                      <a:pt x="4223" y="10019"/>
                    </a:cubicBezTo>
                    <a:cubicBezTo>
                      <a:pt x="4223" y="10964"/>
                      <a:pt x="5010" y="11814"/>
                      <a:pt x="5955" y="11814"/>
                    </a:cubicBezTo>
                    <a:cubicBezTo>
                      <a:pt x="6900" y="11814"/>
                      <a:pt x="7688" y="11027"/>
                      <a:pt x="7688" y="10019"/>
                    </a:cubicBezTo>
                    <a:cubicBezTo>
                      <a:pt x="7688" y="9200"/>
                      <a:pt x="7090" y="8506"/>
                      <a:pt x="6302" y="8349"/>
                    </a:cubicBezTo>
                    <a:lnTo>
                      <a:pt x="6302" y="7624"/>
                    </a:lnTo>
                    <a:lnTo>
                      <a:pt x="9452" y="7624"/>
                    </a:lnTo>
                    <a:cubicBezTo>
                      <a:pt x="9641" y="7624"/>
                      <a:pt x="9799" y="7782"/>
                      <a:pt x="9799" y="7971"/>
                    </a:cubicBezTo>
                    <a:lnTo>
                      <a:pt x="9799" y="8380"/>
                    </a:lnTo>
                    <a:cubicBezTo>
                      <a:pt x="9011" y="8538"/>
                      <a:pt x="8444" y="9231"/>
                      <a:pt x="8444" y="10082"/>
                    </a:cubicBezTo>
                    <a:cubicBezTo>
                      <a:pt x="8444" y="11027"/>
                      <a:pt x="9232" y="11846"/>
                      <a:pt x="10177" y="11846"/>
                    </a:cubicBezTo>
                    <a:cubicBezTo>
                      <a:pt x="11122" y="11846"/>
                      <a:pt x="11910" y="11058"/>
                      <a:pt x="11910" y="10082"/>
                    </a:cubicBezTo>
                    <a:cubicBezTo>
                      <a:pt x="11910" y="9231"/>
                      <a:pt x="11311" y="8538"/>
                      <a:pt x="10524" y="8380"/>
                    </a:cubicBezTo>
                    <a:lnTo>
                      <a:pt x="10524" y="7971"/>
                    </a:lnTo>
                    <a:cubicBezTo>
                      <a:pt x="10524" y="7404"/>
                      <a:pt x="10051" y="6963"/>
                      <a:pt x="9484" y="6963"/>
                    </a:cubicBezTo>
                    <a:lnTo>
                      <a:pt x="6333" y="6963"/>
                    </a:lnTo>
                    <a:lnTo>
                      <a:pt x="6333" y="6207"/>
                    </a:lnTo>
                    <a:cubicBezTo>
                      <a:pt x="7909" y="6049"/>
                      <a:pt x="9106" y="4726"/>
                      <a:pt x="9106" y="3088"/>
                    </a:cubicBezTo>
                    <a:cubicBezTo>
                      <a:pt x="9106" y="1355"/>
                      <a:pt x="7688" y="0"/>
                      <a:pt x="595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695" name="Google Shape;9213;p73">
                <a:extLst>
                  <a:ext uri="{FF2B5EF4-FFF2-40B4-BE49-F238E27FC236}">
                    <a16:creationId xmlns:a16="http://schemas.microsoft.com/office/drawing/2014/main" id="{0243FFC9-CC18-B7DE-07DE-B491A56C279B}"/>
                  </a:ext>
                </a:extLst>
              </p:cNvPr>
              <p:cNvGrpSpPr/>
              <p:nvPr/>
            </p:nvGrpSpPr>
            <p:grpSpPr>
              <a:xfrm>
                <a:off x="8378520" y="1688743"/>
                <a:ext cx="501923" cy="498881"/>
                <a:chOff x="5045775" y="1946400"/>
                <a:chExt cx="296950" cy="295150"/>
              </a:xfrm>
              <a:grpFill/>
            </p:grpSpPr>
            <p:sp>
              <p:nvSpPr>
                <p:cNvPr id="17792" name="Google Shape;9214;p73">
                  <a:extLst>
                    <a:ext uri="{FF2B5EF4-FFF2-40B4-BE49-F238E27FC236}">
                      <a16:creationId xmlns:a16="http://schemas.microsoft.com/office/drawing/2014/main" id="{3FAD330A-6EE5-5E17-24EB-B786D0D4B586}"/>
                    </a:ext>
                  </a:extLst>
                </p:cNvPr>
                <p:cNvSpPr/>
                <p:nvPr/>
              </p:nvSpPr>
              <p:spPr>
                <a:xfrm>
                  <a:off x="5113500" y="1998600"/>
                  <a:ext cx="160700" cy="155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28" h="6238" extrusionOk="0">
                      <a:moveTo>
                        <a:pt x="3309" y="2079"/>
                      </a:moveTo>
                      <a:cubicBezTo>
                        <a:pt x="3718" y="2079"/>
                        <a:pt x="4033" y="2394"/>
                        <a:pt x="4033" y="2804"/>
                      </a:cubicBezTo>
                      <a:cubicBezTo>
                        <a:pt x="4033" y="3182"/>
                        <a:pt x="3718" y="3497"/>
                        <a:pt x="3309" y="3497"/>
                      </a:cubicBezTo>
                      <a:cubicBezTo>
                        <a:pt x="2931" y="3497"/>
                        <a:pt x="2616" y="3150"/>
                        <a:pt x="2616" y="2804"/>
                      </a:cubicBezTo>
                      <a:cubicBezTo>
                        <a:pt x="2616" y="2394"/>
                        <a:pt x="2931" y="2079"/>
                        <a:pt x="3309" y="2079"/>
                      </a:cubicBezTo>
                      <a:close/>
                      <a:moveTo>
                        <a:pt x="3403" y="662"/>
                      </a:moveTo>
                      <a:cubicBezTo>
                        <a:pt x="4726" y="662"/>
                        <a:pt x="5798" y="1764"/>
                        <a:pt x="5798" y="3119"/>
                      </a:cubicBezTo>
                      <a:cubicBezTo>
                        <a:pt x="5703" y="3655"/>
                        <a:pt x="5546" y="4222"/>
                        <a:pt x="5199" y="4663"/>
                      </a:cubicBezTo>
                      <a:cubicBezTo>
                        <a:pt x="5010" y="4253"/>
                        <a:pt x="4726" y="3938"/>
                        <a:pt x="4348" y="3686"/>
                      </a:cubicBezTo>
                      <a:cubicBezTo>
                        <a:pt x="4569" y="3466"/>
                        <a:pt x="4726" y="3119"/>
                        <a:pt x="4726" y="2741"/>
                      </a:cubicBezTo>
                      <a:cubicBezTo>
                        <a:pt x="4726" y="2016"/>
                        <a:pt x="4096" y="1386"/>
                        <a:pt x="3340" y="1386"/>
                      </a:cubicBezTo>
                      <a:cubicBezTo>
                        <a:pt x="2616" y="1386"/>
                        <a:pt x="1986" y="2016"/>
                        <a:pt x="1986" y="2741"/>
                      </a:cubicBezTo>
                      <a:cubicBezTo>
                        <a:pt x="1986" y="3119"/>
                        <a:pt x="2143" y="3466"/>
                        <a:pt x="2364" y="3686"/>
                      </a:cubicBezTo>
                      <a:cubicBezTo>
                        <a:pt x="1986" y="3907"/>
                        <a:pt x="1702" y="4253"/>
                        <a:pt x="1513" y="4663"/>
                      </a:cubicBezTo>
                      <a:cubicBezTo>
                        <a:pt x="1072" y="4096"/>
                        <a:pt x="883" y="3434"/>
                        <a:pt x="977" y="2772"/>
                      </a:cubicBezTo>
                      <a:cubicBezTo>
                        <a:pt x="1135" y="1670"/>
                        <a:pt x="2143" y="662"/>
                        <a:pt x="3403" y="662"/>
                      </a:cubicBezTo>
                      <a:close/>
                      <a:moveTo>
                        <a:pt x="3309" y="4190"/>
                      </a:moveTo>
                      <a:cubicBezTo>
                        <a:pt x="3939" y="4190"/>
                        <a:pt x="4443" y="4600"/>
                        <a:pt x="4663" y="5167"/>
                      </a:cubicBezTo>
                      <a:cubicBezTo>
                        <a:pt x="4254" y="5450"/>
                        <a:pt x="3781" y="5545"/>
                        <a:pt x="3309" y="5545"/>
                      </a:cubicBezTo>
                      <a:cubicBezTo>
                        <a:pt x="2836" y="5545"/>
                        <a:pt x="2364" y="5387"/>
                        <a:pt x="1986" y="5167"/>
                      </a:cubicBezTo>
                      <a:cubicBezTo>
                        <a:pt x="2143" y="4568"/>
                        <a:pt x="2679" y="4190"/>
                        <a:pt x="3309" y="4190"/>
                      </a:cubicBezTo>
                      <a:close/>
                      <a:moveTo>
                        <a:pt x="3309" y="0"/>
                      </a:moveTo>
                      <a:cubicBezTo>
                        <a:pt x="1733" y="0"/>
                        <a:pt x="410" y="1229"/>
                        <a:pt x="253" y="2678"/>
                      </a:cubicBezTo>
                      <a:cubicBezTo>
                        <a:pt x="1" y="4600"/>
                        <a:pt x="1450" y="6238"/>
                        <a:pt x="3309" y="6238"/>
                      </a:cubicBezTo>
                      <a:cubicBezTo>
                        <a:pt x="5042" y="6238"/>
                        <a:pt x="6428" y="4820"/>
                        <a:pt x="6428" y="3119"/>
                      </a:cubicBezTo>
                      <a:cubicBezTo>
                        <a:pt x="6428" y="1418"/>
                        <a:pt x="5042" y="0"/>
                        <a:pt x="33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93" name="Google Shape;9215;p73">
                  <a:extLst>
                    <a:ext uri="{FF2B5EF4-FFF2-40B4-BE49-F238E27FC236}">
                      <a16:creationId xmlns:a16="http://schemas.microsoft.com/office/drawing/2014/main" id="{2647FD92-DCFF-A44E-E1FF-2BC65BA07B82}"/>
                    </a:ext>
                  </a:extLst>
                </p:cNvPr>
                <p:cNvSpPr/>
                <p:nvPr/>
              </p:nvSpPr>
              <p:spPr>
                <a:xfrm>
                  <a:off x="5045775" y="1946400"/>
                  <a:ext cx="296950" cy="295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78" h="11806" extrusionOk="0">
                      <a:moveTo>
                        <a:pt x="6018" y="765"/>
                      </a:moveTo>
                      <a:lnTo>
                        <a:pt x="6868" y="1426"/>
                      </a:lnTo>
                      <a:cubicBezTo>
                        <a:pt x="6963" y="1458"/>
                        <a:pt x="7026" y="1489"/>
                        <a:pt x="7152" y="1489"/>
                      </a:cubicBezTo>
                      <a:lnTo>
                        <a:pt x="8223" y="1332"/>
                      </a:lnTo>
                      <a:lnTo>
                        <a:pt x="8664" y="2372"/>
                      </a:lnTo>
                      <a:cubicBezTo>
                        <a:pt x="8696" y="2435"/>
                        <a:pt x="8790" y="2529"/>
                        <a:pt x="8853" y="2561"/>
                      </a:cubicBezTo>
                      <a:lnTo>
                        <a:pt x="9893" y="2970"/>
                      </a:lnTo>
                      <a:lnTo>
                        <a:pt x="9735" y="4073"/>
                      </a:lnTo>
                      <a:cubicBezTo>
                        <a:pt x="9735" y="4136"/>
                        <a:pt x="9735" y="4262"/>
                        <a:pt x="9798" y="4325"/>
                      </a:cubicBezTo>
                      <a:lnTo>
                        <a:pt x="10460" y="5207"/>
                      </a:lnTo>
                      <a:lnTo>
                        <a:pt x="9798" y="6058"/>
                      </a:lnTo>
                      <a:cubicBezTo>
                        <a:pt x="9767" y="6152"/>
                        <a:pt x="9735" y="6215"/>
                        <a:pt x="9735" y="6341"/>
                      </a:cubicBezTo>
                      <a:lnTo>
                        <a:pt x="9893" y="7444"/>
                      </a:lnTo>
                      <a:lnTo>
                        <a:pt x="8853" y="7853"/>
                      </a:lnTo>
                      <a:cubicBezTo>
                        <a:pt x="8790" y="7885"/>
                        <a:pt x="8696" y="7948"/>
                        <a:pt x="8664" y="8042"/>
                      </a:cubicBezTo>
                      <a:lnTo>
                        <a:pt x="8255" y="9051"/>
                      </a:lnTo>
                      <a:lnTo>
                        <a:pt x="7120" y="8893"/>
                      </a:lnTo>
                      <a:cubicBezTo>
                        <a:pt x="7057" y="8893"/>
                        <a:pt x="6931" y="8893"/>
                        <a:pt x="6837" y="8988"/>
                      </a:cubicBezTo>
                      <a:lnTo>
                        <a:pt x="5986" y="9649"/>
                      </a:lnTo>
                      <a:lnTo>
                        <a:pt x="5104" y="8988"/>
                      </a:lnTo>
                      <a:cubicBezTo>
                        <a:pt x="5041" y="8925"/>
                        <a:pt x="5010" y="8893"/>
                        <a:pt x="4915" y="8893"/>
                      </a:cubicBezTo>
                      <a:lnTo>
                        <a:pt x="4884" y="8893"/>
                      </a:lnTo>
                      <a:lnTo>
                        <a:pt x="3781" y="9051"/>
                      </a:lnTo>
                      <a:lnTo>
                        <a:pt x="3371" y="8042"/>
                      </a:lnTo>
                      <a:cubicBezTo>
                        <a:pt x="3340" y="7948"/>
                        <a:pt x="3277" y="7885"/>
                        <a:pt x="3182" y="7853"/>
                      </a:cubicBezTo>
                      <a:lnTo>
                        <a:pt x="2143" y="7444"/>
                      </a:lnTo>
                      <a:lnTo>
                        <a:pt x="2300" y="6341"/>
                      </a:lnTo>
                      <a:cubicBezTo>
                        <a:pt x="2300" y="6278"/>
                        <a:pt x="2300" y="6152"/>
                        <a:pt x="2237" y="6058"/>
                      </a:cubicBezTo>
                      <a:lnTo>
                        <a:pt x="1576" y="5207"/>
                      </a:lnTo>
                      <a:lnTo>
                        <a:pt x="2237" y="4325"/>
                      </a:lnTo>
                      <a:cubicBezTo>
                        <a:pt x="2269" y="4262"/>
                        <a:pt x="2300" y="4167"/>
                        <a:pt x="2300" y="4073"/>
                      </a:cubicBezTo>
                      <a:lnTo>
                        <a:pt x="2143" y="2970"/>
                      </a:lnTo>
                      <a:lnTo>
                        <a:pt x="3182" y="2561"/>
                      </a:lnTo>
                      <a:cubicBezTo>
                        <a:pt x="3277" y="2529"/>
                        <a:pt x="3340" y="2435"/>
                        <a:pt x="3371" y="2372"/>
                      </a:cubicBezTo>
                      <a:lnTo>
                        <a:pt x="3812" y="1332"/>
                      </a:lnTo>
                      <a:lnTo>
                        <a:pt x="4884" y="1489"/>
                      </a:lnTo>
                      <a:cubicBezTo>
                        <a:pt x="4947" y="1489"/>
                        <a:pt x="5073" y="1489"/>
                        <a:pt x="5167" y="1426"/>
                      </a:cubicBezTo>
                      <a:lnTo>
                        <a:pt x="6018" y="765"/>
                      </a:lnTo>
                      <a:close/>
                      <a:moveTo>
                        <a:pt x="2174" y="8168"/>
                      </a:moveTo>
                      <a:lnTo>
                        <a:pt x="2804" y="8420"/>
                      </a:lnTo>
                      <a:lnTo>
                        <a:pt x="3277" y="9586"/>
                      </a:lnTo>
                      <a:cubicBezTo>
                        <a:pt x="3308" y="9681"/>
                        <a:pt x="3434" y="9775"/>
                        <a:pt x="3529" y="9775"/>
                      </a:cubicBezTo>
                      <a:lnTo>
                        <a:pt x="2647" y="10720"/>
                      </a:lnTo>
                      <a:lnTo>
                        <a:pt x="2426" y="9649"/>
                      </a:lnTo>
                      <a:cubicBezTo>
                        <a:pt x="2395" y="9523"/>
                        <a:pt x="2332" y="9429"/>
                        <a:pt x="2174" y="9366"/>
                      </a:cubicBezTo>
                      <a:lnTo>
                        <a:pt x="1134" y="9177"/>
                      </a:lnTo>
                      <a:lnTo>
                        <a:pt x="2174" y="8168"/>
                      </a:lnTo>
                      <a:close/>
                      <a:moveTo>
                        <a:pt x="9861" y="8105"/>
                      </a:moveTo>
                      <a:lnTo>
                        <a:pt x="10901" y="9145"/>
                      </a:lnTo>
                      <a:lnTo>
                        <a:pt x="9893" y="9366"/>
                      </a:lnTo>
                      <a:cubicBezTo>
                        <a:pt x="9767" y="9429"/>
                        <a:pt x="9641" y="9492"/>
                        <a:pt x="9609" y="9649"/>
                      </a:cubicBezTo>
                      <a:lnTo>
                        <a:pt x="9389" y="10720"/>
                      </a:lnTo>
                      <a:lnTo>
                        <a:pt x="8507" y="9712"/>
                      </a:lnTo>
                      <a:cubicBezTo>
                        <a:pt x="8601" y="9712"/>
                        <a:pt x="8727" y="9649"/>
                        <a:pt x="8759" y="9523"/>
                      </a:cubicBezTo>
                      <a:lnTo>
                        <a:pt x="9231" y="8389"/>
                      </a:lnTo>
                      <a:lnTo>
                        <a:pt x="9861" y="8105"/>
                      </a:lnTo>
                      <a:close/>
                      <a:moveTo>
                        <a:pt x="6002" y="1"/>
                      </a:moveTo>
                      <a:cubicBezTo>
                        <a:pt x="5923" y="1"/>
                        <a:pt x="5844" y="24"/>
                        <a:pt x="5797" y="72"/>
                      </a:cubicBezTo>
                      <a:lnTo>
                        <a:pt x="4852" y="828"/>
                      </a:lnTo>
                      <a:lnTo>
                        <a:pt x="3623" y="670"/>
                      </a:lnTo>
                      <a:cubicBezTo>
                        <a:pt x="3607" y="667"/>
                        <a:pt x="3590" y="665"/>
                        <a:pt x="3573" y="665"/>
                      </a:cubicBezTo>
                      <a:cubicBezTo>
                        <a:pt x="3434" y="665"/>
                        <a:pt x="3305" y="775"/>
                        <a:pt x="3277" y="859"/>
                      </a:cubicBezTo>
                      <a:lnTo>
                        <a:pt x="2804" y="2025"/>
                      </a:lnTo>
                      <a:lnTo>
                        <a:pt x="1639" y="2498"/>
                      </a:lnTo>
                      <a:cubicBezTo>
                        <a:pt x="1481" y="2561"/>
                        <a:pt x="1418" y="2687"/>
                        <a:pt x="1450" y="2844"/>
                      </a:cubicBezTo>
                      <a:lnTo>
                        <a:pt x="1607" y="4073"/>
                      </a:lnTo>
                      <a:lnTo>
                        <a:pt x="851" y="5018"/>
                      </a:lnTo>
                      <a:cubicBezTo>
                        <a:pt x="788" y="5112"/>
                        <a:pt x="788" y="5333"/>
                        <a:pt x="851" y="5428"/>
                      </a:cubicBezTo>
                      <a:lnTo>
                        <a:pt x="1607" y="6373"/>
                      </a:lnTo>
                      <a:lnTo>
                        <a:pt x="1450" y="7601"/>
                      </a:lnTo>
                      <a:cubicBezTo>
                        <a:pt x="1450" y="7696"/>
                        <a:pt x="1450" y="7759"/>
                        <a:pt x="1481" y="7853"/>
                      </a:cubicBezTo>
                      <a:lnTo>
                        <a:pt x="189" y="9145"/>
                      </a:lnTo>
                      <a:cubicBezTo>
                        <a:pt x="0" y="9334"/>
                        <a:pt x="126" y="9649"/>
                        <a:pt x="347" y="9744"/>
                      </a:cubicBezTo>
                      <a:lnTo>
                        <a:pt x="1765" y="10059"/>
                      </a:lnTo>
                      <a:lnTo>
                        <a:pt x="2080" y="11539"/>
                      </a:lnTo>
                      <a:cubicBezTo>
                        <a:pt x="2099" y="11714"/>
                        <a:pt x="2250" y="11805"/>
                        <a:pt x="2407" y="11805"/>
                      </a:cubicBezTo>
                      <a:cubicBezTo>
                        <a:pt x="2505" y="11805"/>
                        <a:pt x="2606" y="11770"/>
                        <a:pt x="2678" y="11697"/>
                      </a:cubicBezTo>
                      <a:cubicBezTo>
                        <a:pt x="4410" y="9858"/>
                        <a:pt x="4587" y="9665"/>
                        <a:pt x="4601" y="9649"/>
                      </a:cubicBezTo>
                      <a:lnTo>
                        <a:pt x="4601" y="9649"/>
                      </a:lnTo>
                      <a:lnTo>
                        <a:pt x="4789" y="9618"/>
                      </a:lnTo>
                      <a:lnTo>
                        <a:pt x="5734" y="10374"/>
                      </a:lnTo>
                      <a:cubicBezTo>
                        <a:pt x="5829" y="10405"/>
                        <a:pt x="5860" y="10437"/>
                        <a:pt x="5955" y="10437"/>
                      </a:cubicBezTo>
                      <a:cubicBezTo>
                        <a:pt x="6018" y="10437"/>
                        <a:pt x="6112" y="10405"/>
                        <a:pt x="6144" y="10374"/>
                      </a:cubicBezTo>
                      <a:lnTo>
                        <a:pt x="7089" y="9618"/>
                      </a:lnTo>
                      <a:lnTo>
                        <a:pt x="7278" y="9649"/>
                      </a:lnTo>
                      <a:lnTo>
                        <a:pt x="9200" y="11697"/>
                      </a:lnTo>
                      <a:cubicBezTo>
                        <a:pt x="9284" y="11770"/>
                        <a:pt x="9388" y="11805"/>
                        <a:pt x="9485" y="11805"/>
                      </a:cubicBezTo>
                      <a:cubicBezTo>
                        <a:pt x="9640" y="11805"/>
                        <a:pt x="9779" y="11714"/>
                        <a:pt x="9798" y="11539"/>
                      </a:cubicBezTo>
                      <a:lnTo>
                        <a:pt x="10113" y="10059"/>
                      </a:lnTo>
                      <a:lnTo>
                        <a:pt x="11531" y="9744"/>
                      </a:lnTo>
                      <a:cubicBezTo>
                        <a:pt x="11815" y="9681"/>
                        <a:pt x="11878" y="9334"/>
                        <a:pt x="11689" y="9145"/>
                      </a:cubicBezTo>
                      <a:lnTo>
                        <a:pt x="10523" y="7853"/>
                      </a:lnTo>
                      <a:cubicBezTo>
                        <a:pt x="10554" y="7759"/>
                        <a:pt x="10586" y="7696"/>
                        <a:pt x="10554" y="7601"/>
                      </a:cubicBezTo>
                      <a:lnTo>
                        <a:pt x="10397" y="6373"/>
                      </a:lnTo>
                      <a:lnTo>
                        <a:pt x="11153" y="5428"/>
                      </a:lnTo>
                      <a:cubicBezTo>
                        <a:pt x="11216" y="5333"/>
                        <a:pt x="11216" y="5112"/>
                        <a:pt x="11153" y="5018"/>
                      </a:cubicBezTo>
                      <a:lnTo>
                        <a:pt x="10397" y="4073"/>
                      </a:lnTo>
                      <a:lnTo>
                        <a:pt x="10554" y="2844"/>
                      </a:lnTo>
                      <a:cubicBezTo>
                        <a:pt x="10586" y="2687"/>
                        <a:pt x="10460" y="2529"/>
                        <a:pt x="10365" y="2498"/>
                      </a:cubicBezTo>
                      <a:lnTo>
                        <a:pt x="9200" y="2025"/>
                      </a:lnTo>
                      <a:lnTo>
                        <a:pt x="8727" y="859"/>
                      </a:lnTo>
                      <a:cubicBezTo>
                        <a:pt x="8675" y="728"/>
                        <a:pt x="8578" y="662"/>
                        <a:pt x="8457" y="662"/>
                      </a:cubicBezTo>
                      <a:cubicBezTo>
                        <a:pt x="8432" y="662"/>
                        <a:pt x="8407" y="665"/>
                        <a:pt x="8381" y="670"/>
                      </a:cubicBezTo>
                      <a:lnTo>
                        <a:pt x="7152" y="828"/>
                      </a:lnTo>
                      <a:lnTo>
                        <a:pt x="6207" y="72"/>
                      </a:lnTo>
                      <a:cubicBezTo>
                        <a:pt x="6160" y="24"/>
                        <a:pt x="6081" y="1"/>
                        <a:pt x="600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696" name="Google Shape;9216;p73">
                <a:extLst>
                  <a:ext uri="{FF2B5EF4-FFF2-40B4-BE49-F238E27FC236}">
                    <a16:creationId xmlns:a16="http://schemas.microsoft.com/office/drawing/2014/main" id="{2184BBC2-2E66-6800-1BE1-FBF5736FA4B6}"/>
                  </a:ext>
                </a:extLst>
              </p:cNvPr>
              <p:cNvGrpSpPr/>
              <p:nvPr/>
            </p:nvGrpSpPr>
            <p:grpSpPr>
              <a:xfrm>
                <a:off x="8376514" y="2310252"/>
                <a:ext cx="505937" cy="442045"/>
                <a:chOff x="5046550" y="2327025"/>
                <a:chExt cx="299325" cy="261525"/>
              </a:xfrm>
              <a:grpFill/>
            </p:grpSpPr>
            <p:sp>
              <p:nvSpPr>
                <p:cNvPr id="17789" name="Google Shape;9217;p73">
                  <a:extLst>
                    <a:ext uri="{FF2B5EF4-FFF2-40B4-BE49-F238E27FC236}">
                      <a16:creationId xmlns:a16="http://schemas.microsoft.com/office/drawing/2014/main" id="{B1BF8EF9-FB2E-786F-6B92-7399F010ECF2}"/>
                    </a:ext>
                  </a:extLst>
                </p:cNvPr>
                <p:cNvSpPr/>
                <p:nvPr/>
              </p:nvSpPr>
              <p:spPr>
                <a:xfrm>
                  <a:off x="5046550" y="2448325"/>
                  <a:ext cx="297750" cy="140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5609" extrusionOk="0">
                      <a:moveTo>
                        <a:pt x="4569" y="1386"/>
                      </a:moveTo>
                      <a:cubicBezTo>
                        <a:pt x="4538" y="1575"/>
                        <a:pt x="4506" y="1828"/>
                        <a:pt x="4443" y="2111"/>
                      </a:cubicBezTo>
                      <a:lnTo>
                        <a:pt x="757" y="2111"/>
                      </a:lnTo>
                      <a:lnTo>
                        <a:pt x="757" y="1386"/>
                      </a:lnTo>
                      <a:close/>
                      <a:moveTo>
                        <a:pt x="11185" y="1386"/>
                      </a:moveTo>
                      <a:lnTo>
                        <a:pt x="11185" y="2111"/>
                      </a:lnTo>
                      <a:lnTo>
                        <a:pt x="7530" y="2111"/>
                      </a:lnTo>
                      <a:cubicBezTo>
                        <a:pt x="7467" y="1828"/>
                        <a:pt x="7436" y="1575"/>
                        <a:pt x="7373" y="1386"/>
                      </a:cubicBezTo>
                      <a:close/>
                      <a:moveTo>
                        <a:pt x="5955" y="725"/>
                      </a:moveTo>
                      <a:cubicBezTo>
                        <a:pt x="6270" y="725"/>
                        <a:pt x="6396" y="788"/>
                        <a:pt x="6491" y="1071"/>
                      </a:cubicBezTo>
                      <a:cubicBezTo>
                        <a:pt x="6743" y="1639"/>
                        <a:pt x="6900" y="2804"/>
                        <a:pt x="7247" y="4852"/>
                      </a:cubicBezTo>
                      <a:lnTo>
                        <a:pt x="4664" y="4852"/>
                      </a:lnTo>
                      <a:cubicBezTo>
                        <a:pt x="5010" y="2804"/>
                        <a:pt x="5168" y="1639"/>
                        <a:pt x="5388" y="1071"/>
                      </a:cubicBezTo>
                      <a:cubicBezTo>
                        <a:pt x="5514" y="788"/>
                        <a:pt x="5640" y="725"/>
                        <a:pt x="5955" y="725"/>
                      </a:cubicBezTo>
                      <a:close/>
                      <a:moveTo>
                        <a:pt x="5955" y="0"/>
                      </a:moveTo>
                      <a:cubicBezTo>
                        <a:pt x="5357" y="0"/>
                        <a:pt x="5010" y="221"/>
                        <a:pt x="4758" y="725"/>
                      </a:cubicBezTo>
                      <a:lnTo>
                        <a:pt x="347" y="725"/>
                      </a:lnTo>
                      <a:cubicBezTo>
                        <a:pt x="158" y="725"/>
                        <a:pt x="1" y="882"/>
                        <a:pt x="1" y="1071"/>
                      </a:cubicBezTo>
                      <a:lnTo>
                        <a:pt x="1" y="2458"/>
                      </a:lnTo>
                      <a:cubicBezTo>
                        <a:pt x="1" y="2647"/>
                        <a:pt x="158" y="2804"/>
                        <a:pt x="347" y="2804"/>
                      </a:cubicBezTo>
                      <a:lnTo>
                        <a:pt x="4254" y="2804"/>
                      </a:lnTo>
                      <a:cubicBezTo>
                        <a:pt x="4191" y="3371"/>
                        <a:pt x="4065" y="4064"/>
                        <a:pt x="3907" y="4884"/>
                      </a:cubicBezTo>
                      <a:lnTo>
                        <a:pt x="3498" y="4884"/>
                      </a:lnTo>
                      <a:cubicBezTo>
                        <a:pt x="3309" y="4884"/>
                        <a:pt x="3151" y="5041"/>
                        <a:pt x="3151" y="5262"/>
                      </a:cubicBezTo>
                      <a:cubicBezTo>
                        <a:pt x="3151" y="5451"/>
                        <a:pt x="3309" y="5608"/>
                        <a:pt x="3498" y="5608"/>
                      </a:cubicBezTo>
                      <a:lnTo>
                        <a:pt x="8350" y="5608"/>
                      </a:lnTo>
                      <a:cubicBezTo>
                        <a:pt x="8539" y="5608"/>
                        <a:pt x="8696" y="5451"/>
                        <a:pt x="8696" y="5262"/>
                      </a:cubicBezTo>
                      <a:cubicBezTo>
                        <a:pt x="8696" y="5041"/>
                        <a:pt x="8539" y="4884"/>
                        <a:pt x="8350" y="4884"/>
                      </a:cubicBezTo>
                      <a:lnTo>
                        <a:pt x="7972" y="4884"/>
                      </a:lnTo>
                      <a:cubicBezTo>
                        <a:pt x="7814" y="4064"/>
                        <a:pt x="7688" y="3403"/>
                        <a:pt x="7593" y="2804"/>
                      </a:cubicBezTo>
                      <a:lnTo>
                        <a:pt x="11500" y="2804"/>
                      </a:lnTo>
                      <a:cubicBezTo>
                        <a:pt x="11689" y="2804"/>
                        <a:pt x="11847" y="2647"/>
                        <a:pt x="11847" y="2458"/>
                      </a:cubicBezTo>
                      <a:lnTo>
                        <a:pt x="11847" y="1071"/>
                      </a:lnTo>
                      <a:cubicBezTo>
                        <a:pt x="11910" y="882"/>
                        <a:pt x="11752" y="725"/>
                        <a:pt x="11532" y="725"/>
                      </a:cubicBezTo>
                      <a:lnTo>
                        <a:pt x="7121" y="725"/>
                      </a:lnTo>
                      <a:cubicBezTo>
                        <a:pt x="6900" y="252"/>
                        <a:pt x="6554" y="0"/>
                        <a:pt x="59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90" name="Google Shape;9218;p73">
                  <a:extLst>
                    <a:ext uri="{FF2B5EF4-FFF2-40B4-BE49-F238E27FC236}">
                      <a16:creationId xmlns:a16="http://schemas.microsoft.com/office/drawing/2014/main" id="{209F29CC-AE7A-391F-A207-4A8564AA2EEA}"/>
                    </a:ext>
                  </a:extLst>
                </p:cNvPr>
                <p:cNvSpPr/>
                <p:nvPr/>
              </p:nvSpPr>
              <p:spPr>
                <a:xfrm>
                  <a:off x="5241900" y="2327025"/>
                  <a:ext cx="103975" cy="121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59" h="4853" extrusionOk="0">
                      <a:moveTo>
                        <a:pt x="1985" y="725"/>
                      </a:moveTo>
                      <a:cubicBezTo>
                        <a:pt x="2394" y="725"/>
                        <a:pt x="2709" y="1040"/>
                        <a:pt x="2709" y="1450"/>
                      </a:cubicBezTo>
                      <a:cubicBezTo>
                        <a:pt x="2709" y="1828"/>
                        <a:pt x="2394" y="2143"/>
                        <a:pt x="1985" y="2143"/>
                      </a:cubicBezTo>
                      <a:cubicBezTo>
                        <a:pt x="1607" y="2143"/>
                        <a:pt x="1292" y="1828"/>
                        <a:pt x="1292" y="1450"/>
                      </a:cubicBezTo>
                      <a:cubicBezTo>
                        <a:pt x="1292" y="1040"/>
                        <a:pt x="1638" y="725"/>
                        <a:pt x="1985" y="725"/>
                      </a:cubicBezTo>
                      <a:close/>
                      <a:moveTo>
                        <a:pt x="1985" y="2804"/>
                      </a:moveTo>
                      <a:cubicBezTo>
                        <a:pt x="2741" y="2804"/>
                        <a:pt x="3371" y="3435"/>
                        <a:pt x="3371" y="4191"/>
                      </a:cubicBezTo>
                      <a:lnTo>
                        <a:pt x="630" y="4191"/>
                      </a:lnTo>
                      <a:cubicBezTo>
                        <a:pt x="630" y="3435"/>
                        <a:pt x="1260" y="2804"/>
                        <a:pt x="1985" y="2804"/>
                      </a:cubicBezTo>
                      <a:close/>
                      <a:moveTo>
                        <a:pt x="2048" y="1"/>
                      </a:moveTo>
                      <a:cubicBezTo>
                        <a:pt x="1292" y="1"/>
                        <a:pt x="662" y="631"/>
                        <a:pt x="662" y="1387"/>
                      </a:cubicBezTo>
                      <a:cubicBezTo>
                        <a:pt x="662" y="1765"/>
                        <a:pt x="819" y="2111"/>
                        <a:pt x="1040" y="2332"/>
                      </a:cubicBezTo>
                      <a:cubicBezTo>
                        <a:pt x="410" y="2710"/>
                        <a:pt x="0" y="3372"/>
                        <a:pt x="0" y="4159"/>
                      </a:cubicBezTo>
                      <a:lnTo>
                        <a:pt x="0" y="4506"/>
                      </a:lnTo>
                      <a:cubicBezTo>
                        <a:pt x="0" y="4695"/>
                        <a:pt x="158" y="4852"/>
                        <a:pt x="347" y="4852"/>
                      </a:cubicBezTo>
                      <a:lnTo>
                        <a:pt x="3812" y="4852"/>
                      </a:lnTo>
                      <a:cubicBezTo>
                        <a:pt x="4001" y="4852"/>
                        <a:pt x="4159" y="4695"/>
                        <a:pt x="4159" y="4506"/>
                      </a:cubicBezTo>
                      <a:lnTo>
                        <a:pt x="4159" y="4159"/>
                      </a:lnTo>
                      <a:cubicBezTo>
                        <a:pt x="4096" y="3403"/>
                        <a:pt x="3655" y="2710"/>
                        <a:pt x="3025" y="2332"/>
                      </a:cubicBezTo>
                      <a:cubicBezTo>
                        <a:pt x="3245" y="2111"/>
                        <a:pt x="3403" y="1765"/>
                        <a:pt x="3403" y="1387"/>
                      </a:cubicBezTo>
                      <a:cubicBezTo>
                        <a:pt x="3403" y="631"/>
                        <a:pt x="2772" y="1"/>
                        <a:pt x="204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91" name="Google Shape;9219;p73">
                  <a:extLst>
                    <a:ext uri="{FF2B5EF4-FFF2-40B4-BE49-F238E27FC236}">
                      <a16:creationId xmlns:a16="http://schemas.microsoft.com/office/drawing/2014/main" id="{BCDDE940-E93A-A393-A9DC-370D88DA5847}"/>
                    </a:ext>
                  </a:extLst>
                </p:cNvPr>
                <p:cNvSpPr/>
                <p:nvPr/>
              </p:nvSpPr>
              <p:spPr>
                <a:xfrm>
                  <a:off x="5048925" y="2328600"/>
                  <a:ext cx="103975" cy="121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59" h="4853" extrusionOk="0">
                      <a:moveTo>
                        <a:pt x="2048" y="662"/>
                      </a:moveTo>
                      <a:cubicBezTo>
                        <a:pt x="2426" y="662"/>
                        <a:pt x="2741" y="977"/>
                        <a:pt x="2741" y="1387"/>
                      </a:cubicBezTo>
                      <a:cubicBezTo>
                        <a:pt x="2741" y="1765"/>
                        <a:pt x="2426" y="2080"/>
                        <a:pt x="2048" y="2080"/>
                      </a:cubicBezTo>
                      <a:cubicBezTo>
                        <a:pt x="1639" y="2080"/>
                        <a:pt x="1324" y="1765"/>
                        <a:pt x="1324" y="1387"/>
                      </a:cubicBezTo>
                      <a:cubicBezTo>
                        <a:pt x="1324" y="977"/>
                        <a:pt x="1670" y="662"/>
                        <a:pt x="2048" y="662"/>
                      </a:cubicBezTo>
                      <a:close/>
                      <a:moveTo>
                        <a:pt x="2048" y="2710"/>
                      </a:moveTo>
                      <a:cubicBezTo>
                        <a:pt x="2773" y="2710"/>
                        <a:pt x="3403" y="3340"/>
                        <a:pt x="3403" y="4096"/>
                      </a:cubicBezTo>
                      <a:lnTo>
                        <a:pt x="662" y="4096"/>
                      </a:lnTo>
                      <a:cubicBezTo>
                        <a:pt x="662" y="3340"/>
                        <a:pt x="1292" y="2710"/>
                        <a:pt x="2048" y="2710"/>
                      </a:cubicBezTo>
                      <a:close/>
                      <a:moveTo>
                        <a:pt x="2111" y="1"/>
                      </a:moveTo>
                      <a:cubicBezTo>
                        <a:pt x="1355" y="1"/>
                        <a:pt x="725" y="631"/>
                        <a:pt x="725" y="1387"/>
                      </a:cubicBezTo>
                      <a:cubicBezTo>
                        <a:pt x="725" y="1733"/>
                        <a:pt x="882" y="2080"/>
                        <a:pt x="1134" y="2332"/>
                      </a:cubicBezTo>
                      <a:cubicBezTo>
                        <a:pt x="410" y="2647"/>
                        <a:pt x="0" y="3340"/>
                        <a:pt x="0" y="4128"/>
                      </a:cubicBezTo>
                      <a:lnTo>
                        <a:pt x="0" y="4474"/>
                      </a:lnTo>
                      <a:cubicBezTo>
                        <a:pt x="0" y="4695"/>
                        <a:pt x="158" y="4852"/>
                        <a:pt x="347" y="4852"/>
                      </a:cubicBezTo>
                      <a:lnTo>
                        <a:pt x="3812" y="4852"/>
                      </a:lnTo>
                      <a:cubicBezTo>
                        <a:pt x="4001" y="4852"/>
                        <a:pt x="4159" y="4695"/>
                        <a:pt x="4159" y="4474"/>
                      </a:cubicBezTo>
                      <a:lnTo>
                        <a:pt x="4159" y="4128"/>
                      </a:lnTo>
                      <a:cubicBezTo>
                        <a:pt x="4159" y="3340"/>
                        <a:pt x="3718" y="2678"/>
                        <a:pt x="3088" y="2332"/>
                      </a:cubicBezTo>
                      <a:cubicBezTo>
                        <a:pt x="3340" y="2080"/>
                        <a:pt x="3497" y="1733"/>
                        <a:pt x="3497" y="1387"/>
                      </a:cubicBezTo>
                      <a:cubicBezTo>
                        <a:pt x="3497" y="631"/>
                        <a:pt x="2867" y="1"/>
                        <a:pt x="211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697" name="Google Shape;9220;p73">
                <a:extLst>
                  <a:ext uri="{FF2B5EF4-FFF2-40B4-BE49-F238E27FC236}">
                    <a16:creationId xmlns:a16="http://schemas.microsoft.com/office/drawing/2014/main" id="{66E34820-7D1C-59F4-8B7B-47275F5EFEF1}"/>
                  </a:ext>
                </a:extLst>
              </p:cNvPr>
              <p:cNvSpPr/>
              <p:nvPr/>
            </p:nvSpPr>
            <p:spPr>
              <a:xfrm>
                <a:off x="8489608" y="2923979"/>
                <a:ext cx="279612" cy="501923"/>
              </a:xfrm>
              <a:custGeom>
                <a:avLst/>
                <a:gdLst/>
                <a:ahLst/>
                <a:cxnLst/>
                <a:rect l="l" t="t" r="r" b="b"/>
                <a:pathLst>
                  <a:path w="6617" h="11878" extrusionOk="0">
                    <a:moveTo>
                      <a:pt x="2962" y="725"/>
                    </a:moveTo>
                    <a:lnTo>
                      <a:pt x="2489" y="2111"/>
                    </a:lnTo>
                    <a:lnTo>
                      <a:pt x="1575" y="2111"/>
                    </a:lnTo>
                    <a:lnTo>
                      <a:pt x="1103" y="725"/>
                    </a:lnTo>
                    <a:close/>
                    <a:moveTo>
                      <a:pt x="3277" y="3529"/>
                    </a:moveTo>
                    <a:lnTo>
                      <a:pt x="5892" y="6144"/>
                    </a:lnTo>
                    <a:lnTo>
                      <a:pt x="5892" y="6616"/>
                    </a:lnTo>
                    <a:lnTo>
                      <a:pt x="5419" y="6616"/>
                    </a:lnTo>
                    <a:lnTo>
                      <a:pt x="3434" y="4663"/>
                    </a:lnTo>
                    <a:lnTo>
                      <a:pt x="3277" y="3529"/>
                    </a:lnTo>
                    <a:close/>
                    <a:moveTo>
                      <a:pt x="2458" y="2804"/>
                    </a:moveTo>
                    <a:lnTo>
                      <a:pt x="3434" y="9357"/>
                    </a:lnTo>
                    <a:lnTo>
                      <a:pt x="2048" y="10964"/>
                    </a:lnTo>
                    <a:lnTo>
                      <a:pt x="693" y="9357"/>
                    </a:lnTo>
                    <a:lnTo>
                      <a:pt x="1670" y="2804"/>
                    </a:lnTo>
                    <a:close/>
                    <a:moveTo>
                      <a:pt x="693" y="0"/>
                    </a:moveTo>
                    <a:cubicBezTo>
                      <a:pt x="567" y="0"/>
                      <a:pt x="473" y="32"/>
                      <a:pt x="410" y="158"/>
                    </a:cubicBezTo>
                    <a:cubicBezTo>
                      <a:pt x="315" y="252"/>
                      <a:pt x="315" y="378"/>
                      <a:pt x="378" y="473"/>
                    </a:cubicBezTo>
                    <a:lnTo>
                      <a:pt x="1040" y="2489"/>
                    </a:lnTo>
                    <a:lnTo>
                      <a:pt x="0" y="9389"/>
                    </a:lnTo>
                    <a:cubicBezTo>
                      <a:pt x="0" y="9452"/>
                      <a:pt x="0" y="9578"/>
                      <a:pt x="95" y="9672"/>
                    </a:cubicBezTo>
                    <a:lnTo>
                      <a:pt x="1828" y="11751"/>
                    </a:lnTo>
                    <a:cubicBezTo>
                      <a:pt x="1891" y="11814"/>
                      <a:pt x="1985" y="11877"/>
                      <a:pt x="2080" y="11877"/>
                    </a:cubicBezTo>
                    <a:cubicBezTo>
                      <a:pt x="2206" y="11877"/>
                      <a:pt x="2300" y="11814"/>
                      <a:pt x="2363" y="11751"/>
                    </a:cubicBezTo>
                    <a:lnTo>
                      <a:pt x="4096" y="9672"/>
                    </a:lnTo>
                    <a:cubicBezTo>
                      <a:pt x="4190" y="9578"/>
                      <a:pt x="4190" y="9483"/>
                      <a:pt x="4190" y="9389"/>
                    </a:cubicBezTo>
                    <a:lnTo>
                      <a:pt x="3623" y="5797"/>
                    </a:lnTo>
                    <a:lnTo>
                      <a:pt x="5041" y="7183"/>
                    </a:lnTo>
                    <a:cubicBezTo>
                      <a:pt x="5136" y="7246"/>
                      <a:pt x="5199" y="7309"/>
                      <a:pt x="5293" y="7309"/>
                    </a:cubicBezTo>
                    <a:lnTo>
                      <a:pt x="6270" y="7309"/>
                    </a:lnTo>
                    <a:cubicBezTo>
                      <a:pt x="6459" y="7309"/>
                      <a:pt x="6616" y="7152"/>
                      <a:pt x="6616" y="6931"/>
                    </a:cubicBezTo>
                    <a:lnTo>
                      <a:pt x="6616" y="5955"/>
                    </a:lnTo>
                    <a:cubicBezTo>
                      <a:pt x="6616" y="5892"/>
                      <a:pt x="6585" y="5766"/>
                      <a:pt x="6490" y="5734"/>
                    </a:cubicBezTo>
                    <a:lnTo>
                      <a:pt x="3119" y="2426"/>
                    </a:lnTo>
                    <a:lnTo>
                      <a:pt x="3749" y="473"/>
                    </a:lnTo>
                    <a:cubicBezTo>
                      <a:pt x="3781" y="378"/>
                      <a:pt x="3749" y="252"/>
                      <a:pt x="3718" y="158"/>
                    </a:cubicBezTo>
                    <a:cubicBezTo>
                      <a:pt x="3623" y="95"/>
                      <a:pt x="3560" y="0"/>
                      <a:pt x="343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698" name="Google Shape;9221;p73">
                <a:extLst>
                  <a:ext uri="{FF2B5EF4-FFF2-40B4-BE49-F238E27FC236}">
                    <a16:creationId xmlns:a16="http://schemas.microsoft.com/office/drawing/2014/main" id="{7037DE14-B328-BABE-31B2-568C5F277739}"/>
                  </a:ext>
                </a:extLst>
              </p:cNvPr>
              <p:cNvGrpSpPr/>
              <p:nvPr/>
            </p:nvGrpSpPr>
            <p:grpSpPr>
              <a:xfrm>
                <a:off x="10278360" y="2925316"/>
                <a:ext cx="503276" cy="499261"/>
                <a:chOff x="6167350" y="2672800"/>
                <a:chExt cx="297750" cy="295375"/>
              </a:xfrm>
              <a:grpFill/>
            </p:grpSpPr>
            <p:sp>
              <p:nvSpPr>
                <p:cNvPr id="17784" name="Google Shape;9222;p73">
                  <a:extLst>
                    <a:ext uri="{FF2B5EF4-FFF2-40B4-BE49-F238E27FC236}">
                      <a16:creationId xmlns:a16="http://schemas.microsoft.com/office/drawing/2014/main" id="{AC2146FD-05DC-B353-F937-3D358EBD334C}"/>
                    </a:ext>
                  </a:extLst>
                </p:cNvPr>
                <p:cNvSpPr/>
                <p:nvPr/>
              </p:nvSpPr>
              <p:spPr>
                <a:xfrm>
                  <a:off x="6167350" y="2672800"/>
                  <a:ext cx="226850" cy="295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74" h="11815" extrusionOk="0">
                      <a:moveTo>
                        <a:pt x="4537" y="725"/>
                      </a:moveTo>
                      <a:cubicBezTo>
                        <a:pt x="4758" y="725"/>
                        <a:pt x="4915" y="882"/>
                        <a:pt x="4915" y="1071"/>
                      </a:cubicBezTo>
                      <a:cubicBezTo>
                        <a:pt x="4915" y="1260"/>
                        <a:pt x="5073" y="1418"/>
                        <a:pt x="5262" y="1418"/>
                      </a:cubicBezTo>
                      <a:lnTo>
                        <a:pt x="5955" y="1418"/>
                      </a:lnTo>
                      <a:cubicBezTo>
                        <a:pt x="6175" y="1418"/>
                        <a:pt x="6333" y="1575"/>
                        <a:pt x="6333" y="1796"/>
                      </a:cubicBezTo>
                      <a:cubicBezTo>
                        <a:pt x="6333" y="1985"/>
                        <a:pt x="6175" y="2142"/>
                        <a:pt x="5955" y="2142"/>
                      </a:cubicBezTo>
                      <a:lnTo>
                        <a:pt x="3119" y="2142"/>
                      </a:lnTo>
                      <a:cubicBezTo>
                        <a:pt x="2930" y="2142"/>
                        <a:pt x="2773" y="1985"/>
                        <a:pt x="2773" y="1796"/>
                      </a:cubicBezTo>
                      <a:cubicBezTo>
                        <a:pt x="2773" y="1575"/>
                        <a:pt x="2930" y="1418"/>
                        <a:pt x="3151" y="1418"/>
                      </a:cubicBezTo>
                      <a:lnTo>
                        <a:pt x="3844" y="1418"/>
                      </a:lnTo>
                      <a:cubicBezTo>
                        <a:pt x="4033" y="1418"/>
                        <a:pt x="4191" y="1260"/>
                        <a:pt x="4191" y="1071"/>
                      </a:cubicBezTo>
                      <a:cubicBezTo>
                        <a:pt x="4191" y="882"/>
                        <a:pt x="4348" y="725"/>
                        <a:pt x="4537" y="725"/>
                      </a:cubicBezTo>
                      <a:close/>
                      <a:moveTo>
                        <a:pt x="8066" y="2111"/>
                      </a:moveTo>
                      <a:cubicBezTo>
                        <a:pt x="8255" y="2111"/>
                        <a:pt x="8412" y="2268"/>
                        <a:pt x="8412" y="2458"/>
                      </a:cubicBezTo>
                      <a:lnTo>
                        <a:pt x="8412" y="10806"/>
                      </a:lnTo>
                      <a:lnTo>
                        <a:pt x="8381" y="10806"/>
                      </a:lnTo>
                      <a:cubicBezTo>
                        <a:pt x="8381" y="10995"/>
                        <a:pt x="8223" y="11153"/>
                        <a:pt x="8034" y="11153"/>
                      </a:cubicBezTo>
                      <a:lnTo>
                        <a:pt x="1040" y="11153"/>
                      </a:lnTo>
                      <a:cubicBezTo>
                        <a:pt x="851" y="11153"/>
                        <a:pt x="693" y="10995"/>
                        <a:pt x="693" y="10806"/>
                      </a:cubicBezTo>
                      <a:lnTo>
                        <a:pt x="693" y="2458"/>
                      </a:lnTo>
                      <a:cubicBezTo>
                        <a:pt x="693" y="2268"/>
                        <a:pt x="851" y="2111"/>
                        <a:pt x="1040" y="2111"/>
                      </a:cubicBezTo>
                      <a:lnTo>
                        <a:pt x="2143" y="2111"/>
                      </a:lnTo>
                      <a:cubicBezTo>
                        <a:pt x="2300" y="2489"/>
                        <a:pt x="2647" y="2804"/>
                        <a:pt x="3119" y="2804"/>
                      </a:cubicBezTo>
                      <a:lnTo>
                        <a:pt x="5986" y="2804"/>
                      </a:lnTo>
                      <a:cubicBezTo>
                        <a:pt x="6396" y="2804"/>
                        <a:pt x="6805" y="2521"/>
                        <a:pt x="6963" y="2111"/>
                      </a:cubicBezTo>
                      <a:close/>
                      <a:moveTo>
                        <a:pt x="4506" y="0"/>
                      </a:moveTo>
                      <a:cubicBezTo>
                        <a:pt x="4096" y="0"/>
                        <a:pt x="3686" y="284"/>
                        <a:pt x="3529" y="725"/>
                      </a:cubicBezTo>
                      <a:lnTo>
                        <a:pt x="3088" y="725"/>
                      </a:lnTo>
                      <a:cubicBezTo>
                        <a:pt x="2678" y="725"/>
                        <a:pt x="2269" y="1008"/>
                        <a:pt x="2111" y="1418"/>
                      </a:cubicBezTo>
                      <a:lnTo>
                        <a:pt x="1009" y="1418"/>
                      </a:lnTo>
                      <a:cubicBezTo>
                        <a:pt x="410" y="1418"/>
                        <a:pt x="0" y="1890"/>
                        <a:pt x="0" y="2458"/>
                      </a:cubicBezTo>
                      <a:lnTo>
                        <a:pt x="0" y="10806"/>
                      </a:lnTo>
                      <a:cubicBezTo>
                        <a:pt x="0" y="11405"/>
                        <a:pt x="473" y="11814"/>
                        <a:pt x="1009" y="11814"/>
                      </a:cubicBezTo>
                      <a:lnTo>
                        <a:pt x="7971" y="11814"/>
                      </a:lnTo>
                      <a:cubicBezTo>
                        <a:pt x="8570" y="11814"/>
                        <a:pt x="9011" y="11342"/>
                        <a:pt x="9011" y="10806"/>
                      </a:cubicBezTo>
                      <a:lnTo>
                        <a:pt x="9011" y="2458"/>
                      </a:lnTo>
                      <a:cubicBezTo>
                        <a:pt x="9074" y="1859"/>
                        <a:pt x="8601" y="1418"/>
                        <a:pt x="8034" y="1418"/>
                      </a:cubicBezTo>
                      <a:lnTo>
                        <a:pt x="6931" y="1418"/>
                      </a:lnTo>
                      <a:cubicBezTo>
                        <a:pt x="6774" y="1040"/>
                        <a:pt x="6396" y="725"/>
                        <a:pt x="5923" y="725"/>
                      </a:cubicBezTo>
                      <a:lnTo>
                        <a:pt x="5545" y="725"/>
                      </a:lnTo>
                      <a:cubicBezTo>
                        <a:pt x="5514" y="567"/>
                        <a:pt x="5388" y="441"/>
                        <a:pt x="5262" y="315"/>
                      </a:cubicBezTo>
                      <a:cubicBezTo>
                        <a:pt x="5073" y="126"/>
                        <a:pt x="4789" y="0"/>
                        <a:pt x="450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85" name="Google Shape;9223;p73">
                  <a:extLst>
                    <a:ext uri="{FF2B5EF4-FFF2-40B4-BE49-F238E27FC236}">
                      <a16:creationId xmlns:a16="http://schemas.microsoft.com/office/drawing/2014/main" id="{3E57F1F5-90DD-9D3E-405A-62D3C9E5218C}"/>
                    </a:ext>
                  </a:extLst>
                </p:cNvPr>
                <p:cNvSpPr/>
                <p:nvPr/>
              </p:nvSpPr>
              <p:spPr>
                <a:xfrm>
                  <a:off x="6201225" y="2762575"/>
                  <a:ext cx="52775" cy="4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1" h="1986" extrusionOk="0">
                      <a:moveTo>
                        <a:pt x="406" y="1"/>
                      </a:moveTo>
                      <a:cubicBezTo>
                        <a:pt x="315" y="1"/>
                        <a:pt x="221" y="32"/>
                        <a:pt x="158" y="95"/>
                      </a:cubicBezTo>
                      <a:cubicBezTo>
                        <a:pt x="63" y="190"/>
                        <a:pt x="63" y="442"/>
                        <a:pt x="158" y="568"/>
                      </a:cubicBezTo>
                      <a:lnTo>
                        <a:pt x="599" y="977"/>
                      </a:lnTo>
                      <a:lnTo>
                        <a:pt x="158" y="1418"/>
                      </a:lnTo>
                      <a:cubicBezTo>
                        <a:pt x="0" y="1544"/>
                        <a:pt x="0" y="1733"/>
                        <a:pt x="158" y="1891"/>
                      </a:cubicBezTo>
                      <a:cubicBezTo>
                        <a:pt x="221" y="1954"/>
                        <a:pt x="315" y="1985"/>
                        <a:pt x="406" y="1985"/>
                      </a:cubicBezTo>
                      <a:cubicBezTo>
                        <a:pt x="496" y="1985"/>
                        <a:pt x="583" y="1954"/>
                        <a:pt x="630" y="1891"/>
                      </a:cubicBezTo>
                      <a:lnTo>
                        <a:pt x="1071" y="1450"/>
                      </a:lnTo>
                      <a:lnTo>
                        <a:pt x="1512" y="1891"/>
                      </a:lnTo>
                      <a:cubicBezTo>
                        <a:pt x="1575" y="1954"/>
                        <a:pt x="1662" y="1985"/>
                        <a:pt x="1749" y="1985"/>
                      </a:cubicBezTo>
                      <a:cubicBezTo>
                        <a:pt x="1835" y="1985"/>
                        <a:pt x="1922" y="1954"/>
                        <a:pt x="1985" y="1891"/>
                      </a:cubicBezTo>
                      <a:cubicBezTo>
                        <a:pt x="2111" y="1765"/>
                        <a:pt x="2111" y="1544"/>
                        <a:pt x="1985" y="1418"/>
                      </a:cubicBezTo>
                      <a:lnTo>
                        <a:pt x="1544" y="977"/>
                      </a:lnTo>
                      <a:lnTo>
                        <a:pt x="1985" y="568"/>
                      </a:lnTo>
                      <a:cubicBezTo>
                        <a:pt x="2111" y="442"/>
                        <a:pt x="2111" y="190"/>
                        <a:pt x="1985" y="95"/>
                      </a:cubicBezTo>
                      <a:cubicBezTo>
                        <a:pt x="1922" y="32"/>
                        <a:pt x="1835" y="1"/>
                        <a:pt x="1749" y="1"/>
                      </a:cubicBezTo>
                      <a:cubicBezTo>
                        <a:pt x="1662" y="1"/>
                        <a:pt x="1575" y="32"/>
                        <a:pt x="1512" y="95"/>
                      </a:cubicBezTo>
                      <a:lnTo>
                        <a:pt x="1071" y="505"/>
                      </a:lnTo>
                      <a:lnTo>
                        <a:pt x="630" y="95"/>
                      </a:lnTo>
                      <a:cubicBezTo>
                        <a:pt x="583" y="32"/>
                        <a:pt x="496" y="1"/>
                        <a:pt x="40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86" name="Google Shape;9224;p73">
                  <a:extLst>
                    <a:ext uri="{FF2B5EF4-FFF2-40B4-BE49-F238E27FC236}">
                      <a16:creationId xmlns:a16="http://schemas.microsoft.com/office/drawing/2014/main" id="{BD647321-D9DF-0DFF-136C-5D433F42D45C}"/>
                    </a:ext>
                  </a:extLst>
                </p:cNvPr>
                <p:cNvSpPr/>
                <p:nvPr/>
              </p:nvSpPr>
              <p:spPr>
                <a:xfrm>
                  <a:off x="6308325" y="2882300"/>
                  <a:ext cx="51225" cy="4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1986" extrusionOk="0">
                      <a:moveTo>
                        <a:pt x="363" y="0"/>
                      </a:moveTo>
                      <a:cubicBezTo>
                        <a:pt x="276" y="0"/>
                        <a:pt x="190" y="32"/>
                        <a:pt x="127" y="95"/>
                      </a:cubicBezTo>
                      <a:cubicBezTo>
                        <a:pt x="1" y="221"/>
                        <a:pt x="1" y="441"/>
                        <a:pt x="127" y="567"/>
                      </a:cubicBezTo>
                      <a:lnTo>
                        <a:pt x="568" y="1009"/>
                      </a:lnTo>
                      <a:lnTo>
                        <a:pt x="127" y="1450"/>
                      </a:lnTo>
                      <a:cubicBezTo>
                        <a:pt x="1" y="1544"/>
                        <a:pt x="1" y="1796"/>
                        <a:pt x="127" y="1891"/>
                      </a:cubicBezTo>
                      <a:cubicBezTo>
                        <a:pt x="190" y="1954"/>
                        <a:pt x="276" y="1985"/>
                        <a:pt x="363" y="1985"/>
                      </a:cubicBezTo>
                      <a:cubicBezTo>
                        <a:pt x="450" y="1985"/>
                        <a:pt x="536" y="1954"/>
                        <a:pt x="599" y="1891"/>
                      </a:cubicBezTo>
                      <a:lnTo>
                        <a:pt x="1040" y="1481"/>
                      </a:lnTo>
                      <a:lnTo>
                        <a:pt x="1481" y="1891"/>
                      </a:lnTo>
                      <a:cubicBezTo>
                        <a:pt x="1529" y="1954"/>
                        <a:pt x="1615" y="1985"/>
                        <a:pt x="1706" y="1985"/>
                      </a:cubicBezTo>
                      <a:cubicBezTo>
                        <a:pt x="1797" y="1985"/>
                        <a:pt x="1891" y="1954"/>
                        <a:pt x="1954" y="1891"/>
                      </a:cubicBezTo>
                      <a:cubicBezTo>
                        <a:pt x="2049" y="1796"/>
                        <a:pt x="2049" y="1544"/>
                        <a:pt x="1954" y="1450"/>
                      </a:cubicBezTo>
                      <a:lnTo>
                        <a:pt x="1513" y="1009"/>
                      </a:lnTo>
                      <a:lnTo>
                        <a:pt x="1954" y="567"/>
                      </a:lnTo>
                      <a:cubicBezTo>
                        <a:pt x="2049" y="441"/>
                        <a:pt x="2049" y="252"/>
                        <a:pt x="1954" y="95"/>
                      </a:cubicBezTo>
                      <a:cubicBezTo>
                        <a:pt x="1891" y="32"/>
                        <a:pt x="1804" y="0"/>
                        <a:pt x="1718" y="0"/>
                      </a:cubicBezTo>
                      <a:cubicBezTo>
                        <a:pt x="1631" y="0"/>
                        <a:pt x="1544" y="32"/>
                        <a:pt x="1481" y="95"/>
                      </a:cubicBezTo>
                      <a:lnTo>
                        <a:pt x="1040" y="536"/>
                      </a:lnTo>
                      <a:lnTo>
                        <a:pt x="599" y="95"/>
                      </a:lnTo>
                      <a:cubicBezTo>
                        <a:pt x="536" y="32"/>
                        <a:pt x="450" y="0"/>
                        <a:pt x="36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87" name="Google Shape;9225;p73">
                  <a:extLst>
                    <a:ext uri="{FF2B5EF4-FFF2-40B4-BE49-F238E27FC236}">
                      <a16:creationId xmlns:a16="http://schemas.microsoft.com/office/drawing/2014/main" id="{A9D91F3E-19A6-3941-85F3-65CFEEAD2E6D}"/>
                    </a:ext>
                  </a:extLst>
                </p:cNvPr>
                <p:cNvSpPr/>
                <p:nvPr/>
              </p:nvSpPr>
              <p:spPr>
                <a:xfrm>
                  <a:off x="6200425" y="2759425"/>
                  <a:ext cx="156775" cy="174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71" h="6995" extrusionOk="0">
                      <a:moveTo>
                        <a:pt x="1103" y="5609"/>
                      </a:moveTo>
                      <a:cubicBezTo>
                        <a:pt x="1292" y="5609"/>
                        <a:pt x="1450" y="5766"/>
                        <a:pt x="1450" y="5955"/>
                      </a:cubicBezTo>
                      <a:cubicBezTo>
                        <a:pt x="1450" y="6144"/>
                        <a:pt x="1292" y="6302"/>
                        <a:pt x="1103" y="6302"/>
                      </a:cubicBezTo>
                      <a:cubicBezTo>
                        <a:pt x="914" y="6302"/>
                        <a:pt x="757" y="6144"/>
                        <a:pt x="757" y="5955"/>
                      </a:cubicBezTo>
                      <a:cubicBezTo>
                        <a:pt x="757" y="5766"/>
                        <a:pt x="914" y="5609"/>
                        <a:pt x="1103" y="5609"/>
                      </a:cubicBezTo>
                      <a:close/>
                      <a:moveTo>
                        <a:pt x="5325" y="1"/>
                      </a:moveTo>
                      <a:cubicBezTo>
                        <a:pt x="5230" y="1"/>
                        <a:pt x="5136" y="64"/>
                        <a:pt x="5073" y="127"/>
                      </a:cubicBezTo>
                      <a:lnTo>
                        <a:pt x="4380" y="851"/>
                      </a:lnTo>
                      <a:cubicBezTo>
                        <a:pt x="4254" y="946"/>
                        <a:pt x="4254" y="1198"/>
                        <a:pt x="4380" y="1324"/>
                      </a:cubicBezTo>
                      <a:cubicBezTo>
                        <a:pt x="4443" y="1371"/>
                        <a:pt x="4529" y="1395"/>
                        <a:pt x="4616" y="1395"/>
                      </a:cubicBezTo>
                      <a:cubicBezTo>
                        <a:pt x="4703" y="1395"/>
                        <a:pt x="4789" y="1371"/>
                        <a:pt x="4852" y="1324"/>
                      </a:cubicBezTo>
                      <a:lnTo>
                        <a:pt x="4978" y="1198"/>
                      </a:lnTo>
                      <a:lnTo>
                        <a:pt x="4978" y="2458"/>
                      </a:lnTo>
                      <a:cubicBezTo>
                        <a:pt x="4978" y="2647"/>
                        <a:pt x="4821" y="2805"/>
                        <a:pt x="4600" y="2805"/>
                      </a:cubicBezTo>
                      <a:lnTo>
                        <a:pt x="1765" y="2805"/>
                      </a:lnTo>
                      <a:cubicBezTo>
                        <a:pt x="1513" y="2805"/>
                        <a:pt x="1229" y="2931"/>
                        <a:pt x="1040" y="3120"/>
                      </a:cubicBezTo>
                      <a:cubicBezTo>
                        <a:pt x="820" y="3309"/>
                        <a:pt x="725" y="3592"/>
                        <a:pt x="725" y="3876"/>
                      </a:cubicBezTo>
                      <a:lnTo>
                        <a:pt x="725" y="4978"/>
                      </a:lnTo>
                      <a:cubicBezTo>
                        <a:pt x="316" y="5136"/>
                        <a:pt x="1" y="5482"/>
                        <a:pt x="1" y="5955"/>
                      </a:cubicBezTo>
                      <a:cubicBezTo>
                        <a:pt x="1" y="6554"/>
                        <a:pt x="473" y="6995"/>
                        <a:pt x="1040" y="6995"/>
                      </a:cubicBezTo>
                      <a:cubicBezTo>
                        <a:pt x="1607" y="6995"/>
                        <a:pt x="2048" y="6522"/>
                        <a:pt x="2048" y="5955"/>
                      </a:cubicBezTo>
                      <a:cubicBezTo>
                        <a:pt x="2048" y="5514"/>
                        <a:pt x="1765" y="5136"/>
                        <a:pt x="1355" y="4978"/>
                      </a:cubicBezTo>
                      <a:lnTo>
                        <a:pt x="1355" y="3876"/>
                      </a:lnTo>
                      <a:cubicBezTo>
                        <a:pt x="1355" y="3687"/>
                        <a:pt x="1513" y="3529"/>
                        <a:pt x="1702" y="3529"/>
                      </a:cubicBezTo>
                      <a:lnTo>
                        <a:pt x="4537" y="3529"/>
                      </a:lnTo>
                      <a:cubicBezTo>
                        <a:pt x="5136" y="3529"/>
                        <a:pt x="5545" y="3057"/>
                        <a:pt x="5545" y="2490"/>
                      </a:cubicBezTo>
                      <a:lnTo>
                        <a:pt x="5545" y="1229"/>
                      </a:lnTo>
                      <a:lnTo>
                        <a:pt x="5671" y="1355"/>
                      </a:lnTo>
                      <a:cubicBezTo>
                        <a:pt x="5734" y="1418"/>
                        <a:pt x="5821" y="1450"/>
                        <a:pt x="5908" y="1450"/>
                      </a:cubicBezTo>
                      <a:cubicBezTo>
                        <a:pt x="5994" y="1450"/>
                        <a:pt x="6081" y="1418"/>
                        <a:pt x="6144" y="1355"/>
                      </a:cubicBezTo>
                      <a:cubicBezTo>
                        <a:pt x="6270" y="1229"/>
                        <a:pt x="6270" y="1009"/>
                        <a:pt x="6144" y="883"/>
                      </a:cubicBezTo>
                      <a:lnTo>
                        <a:pt x="5545" y="127"/>
                      </a:lnTo>
                      <a:cubicBezTo>
                        <a:pt x="5482" y="64"/>
                        <a:pt x="5388" y="1"/>
                        <a:pt x="53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88" name="Google Shape;9226;p73">
                  <a:extLst>
                    <a:ext uri="{FF2B5EF4-FFF2-40B4-BE49-F238E27FC236}">
                      <a16:creationId xmlns:a16="http://schemas.microsoft.com/office/drawing/2014/main" id="{19448EAF-840E-6962-70CC-96EAEE1F72A5}"/>
                    </a:ext>
                  </a:extLst>
                </p:cNvPr>
                <p:cNvSpPr/>
                <p:nvPr/>
              </p:nvSpPr>
              <p:spPr>
                <a:xfrm>
                  <a:off x="6412300" y="2742900"/>
                  <a:ext cx="52800" cy="208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2" h="8349" extrusionOk="0">
                      <a:moveTo>
                        <a:pt x="1009" y="662"/>
                      </a:moveTo>
                      <a:cubicBezTo>
                        <a:pt x="1229" y="662"/>
                        <a:pt x="1387" y="819"/>
                        <a:pt x="1387" y="1040"/>
                      </a:cubicBezTo>
                      <a:lnTo>
                        <a:pt x="1387" y="1386"/>
                      </a:lnTo>
                      <a:lnTo>
                        <a:pt x="662" y="1386"/>
                      </a:lnTo>
                      <a:lnTo>
                        <a:pt x="662" y="1040"/>
                      </a:lnTo>
                      <a:cubicBezTo>
                        <a:pt x="662" y="819"/>
                        <a:pt x="820" y="662"/>
                        <a:pt x="1009" y="662"/>
                      </a:cubicBezTo>
                      <a:close/>
                      <a:moveTo>
                        <a:pt x="1387" y="2048"/>
                      </a:moveTo>
                      <a:lnTo>
                        <a:pt x="1387" y="6017"/>
                      </a:lnTo>
                      <a:cubicBezTo>
                        <a:pt x="1261" y="5986"/>
                        <a:pt x="1142" y="5970"/>
                        <a:pt x="1024" y="5970"/>
                      </a:cubicBezTo>
                      <a:cubicBezTo>
                        <a:pt x="906" y="5970"/>
                        <a:pt x="788" y="5986"/>
                        <a:pt x="662" y="6017"/>
                      </a:cubicBezTo>
                      <a:lnTo>
                        <a:pt x="662" y="2048"/>
                      </a:lnTo>
                      <a:close/>
                      <a:moveTo>
                        <a:pt x="1009" y="6711"/>
                      </a:moveTo>
                      <a:cubicBezTo>
                        <a:pt x="1103" y="6711"/>
                        <a:pt x="1166" y="6711"/>
                        <a:pt x="1261" y="6742"/>
                      </a:cubicBezTo>
                      <a:lnTo>
                        <a:pt x="1009" y="7246"/>
                      </a:lnTo>
                      <a:lnTo>
                        <a:pt x="788" y="6742"/>
                      </a:lnTo>
                      <a:cubicBezTo>
                        <a:pt x="851" y="6711"/>
                        <a:pt x="946" y="6711"/>
                        <a:pt x="1009" y="6711"/>
                      </a:cubicBezTo>
                      <a:close/>
                      <a:moveTo>
                        <a:pt x="1009" y="0"/>
                      </a:moveTo>
                      <a:cubicBezTo>
                        <a:pt x="441" y="0"/>
                        <a:pt x="0" y="473"/>
                        <a:pt x="0" y="1040"/>
                      </a:cubicBezTo>
                      <a:lnTo>
                        <a:pt x="0" y="6616"/>
                      </a:lnTo>
                      <a:cubicBezTo>
                        <a:pt x="0" y="6648"/>
                        <a:pt x="0" y="6742"/>
                        <a:pt x="32" y="6774"/>
                      </a:cubicBezTo>
                      <a:lnTo>
                        <a:pt x="757" y="8160"/>
                      </a:lnTo>
                      <a:cubicBezTo>
                        <a:pt x="788" y="8286"/>
                        <a:pt x="946" y="8349"/>
                        <a:pt x="1040" y="8349"/>
                      </a:cubicBezTo>
                      <a:cubicBezTo>
                        <a:pt x="1166" y="8349"/>
                        <a:pt x="1292" y="8286"/>
                        <a:pt x="1355" y="8160"/>
                      </a:cubicBezTo>
                      <a:lnTo>
                        <a:pt x="2080" y="6774"/>
                      </a:lnTo>
                      <a:cubicBezTo>
                        <a:pt x="2111" y="6742"/>
                        <a:pt x="2111" y="6648"/>
                        <a:pt x="2111" y="6616"/>
                      </a:cubicBezTo>
                      <a:lnTo>
                        <a:pt x="2111" y="1040"/>
                      </a:lnTo>
                      <a:cubicBezTo>
                        <a:pt x="2048" y="473"/>
                        <a:pt x="1576" y="0"/>
                        <a:pt x="10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699" name="Google Shape;9227;p73">
                <a:extLst>
                  <a:ext uri="{FF2B5EF4-FFF2-40B4-BE49-F238E27FC236}">
                    <a16:creationId xmlns:a16="http://schemas.microsoft.com/office/drawing/2014/main" id="{73F0655E-6EDA-C5D1-ACDF-3DA89251BBEB}"/>
                  </a:ext>
                </a:extLst>
              </p:cNvPr>
              <p:cNvGrpSpPr/>
              <p:nvPr/>
            </p:nvGrpSpPr>
            <p:grpSpPr>
              <a:xfrm>
                <a:off x="2672056" y="1687222"/>
                <a:ext cx="497951" cy="501923"/>
                <a:chOff x="1777925" y="1953700"/>
                <a:chExt cx="294600" cy="296950"/>
              </a:xfrm>
              <a:grpFill/>
            </p:grpSpPr>
            <p:sp>
              <p:nvSpPr>
                <p:cNvPr id="17780" name="Google Shape;9228;p73">
                  <a:extLst>
                    <a:ext uri="{FF2B5EF4-FFF2-40B4-BE49-F238E27FC236}">
                      <a16:creationId xmlns:a16="http://schemas.microsoft.com/office/drawing/2014/main" id="{CE81207F-18F6-8D53-9E05-4E7BDD16ACA5}"/>
                    </a:ext>
                  </a:extLst>
                </p:cNvPr>
                <p:cNvSpPr/>
                <p:nvPr/>
              </p:nvSpPr>
              <p:spPr>
                <a:xfrm>
                  <a:off x="1794450" y="2052125"/>
                  <a:ext cx="278075" cy="198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23" h="7941" extrusionOk="0">
                      <a:moveTo>
                        <a:pt x="10545" y="1"/>
                      </a:moveTo>
                      <a:cubicBezTo>
                        <a:pt x="10499" y="1"/>
                        <a:pt x="10449" y="11"/>
                        <a:pt x="10397" y="33"/>
                      </a:cubicBezTo>
                      <a:cubicBezTo>
                        <a:pt x="10208" y="64"/>
                        <a:pt x="10145" y="253"/>
                        <a:pt x="10177" y="474"/>
                      </a:cubicBezTo>
                      <a:cubicBezTo>
                        <a:pt x="10334" y="1009"/>
                        <a:pt x="10460" y="1514"/>
                        <a:pt x="10460" y="1986"/>
                      </a:cubicBezTo>
                      <a:cubicBezTo>
                        <a:pt x="10460" y="4885"/>
                        <a:pt x="8129" y="7247"/>
                        <a:pt x="5199" y="7247"/>
                      </a:cubicBezTo>
                      <a:cubicBezTo>
                        <a:pt x="3561" y="7247"/>
                        <a:pt x="2017" y="6460"/>
                        <a:pt x="1040" y="5137"/>
                      </a:cubicBezTo>
                      <a:lnTo>
                        <a:pt x="1734" y="5137"/>
                      </a:lnTo>
                      <a:cubicBezTo>
                        <a:pt x="1954" y="5137"/>
                        <a:pt x="2112" y="4979"/>
                        <a:pt x="2112" y="4790"/>
                      </a:cubicBezTo>
                      <a:cubicBezTo>
                        <a:pt x="2112" y="4601"/>
                        <a:pt x="1954" y="4444"/>
                        <a:pt x="1734" y="4444"/>
                      </a:cubicBezTo>
                      <a:lnTo>
                        <a:pt x="379" y="4444"/>
                      </a:lnTo>
                      <a:cubicBezTo>
                        <a:pt x="158" y="4444"/>
                        <a:pt x="1" y="4601"/>
                        <a:pt x="1" y="4790"/>
                      </a:cubicBezTo>
                      <a:lnTo>
                        <a:pt x="1" y="6176"/>
                      </a:lnTo>
                      <a:cubicBezTo>
                        <a:pt x="1" y="6365"/>
                        <a:pt x="158" y="6523"/>
                        <a:pt x="379" y="6523"/>
                      </a:cubicBezTo>
                      <a:cubicBezTo>
                        <a:pt x="568" y="6523"/>
                        <a:pt x="725" y="6365"/>
                        <a:pt x="725" y="6176"/>
                      </a:cubicBezTo>
                      <a:lnTo>
                        <a:pt x="725" y="5830"/>
                      </a:lnTo>
                      <a:cubicBezTo>
                        <a:pt x="1860" y="7184"/>
                        <a:pt x="3529" y="7941"/>
                        <a:pt x="5199" y="7941"/>
                      </a:cubicBezTo>
                      <a:cubicBezTo>
                        <a:pt x="8476" y="7941"/>
                        <a:pt x="11122" y="5294"/>
                        <a:pt x="11122" y="2049"/>
                      </a:cubicBezTo>
                      <a:cubicBezTo>
                        <a:pt x="11122" y="1482"/>
                        <a:pt x="11028" y="883"/>
                        <a:pt x="10839" y="253"/>
                      </a:cubicBezTo>
                      <a:cubicBezTo>
                        <a:pt x="10814" y="109"/>
                        <a:pt x="10698" y="1"/>
                        <a:pt x="1054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81" name="Google Shape;9229;p73">
                  <a:extLst>
                    <a:ext uri="{FF2B5EF4-FFF2-40B4-BE49-F238E27FC236}">
                      <a16:creationId xmlns:a16="http://schemas.microsoft.com/office/drawing/2014/main" id="{5A169894-ACAA-AADE-BEA3-3C3509894546}"/>
                    </a:ext>
                  </a:extLst>
                </p:cNvPr>
                <p:cNvSpPr/>
                <p:nvPr/>
              </p:nvSpPr>
              <p:spPr>
                <a:xfrm>
                  <a:off x="1777925" y="1953700"/>
                  <a:ext cx="278050" cy="198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22" h="7947" extrusionOk="0">
                      <a:moveTo>
                        <a:pt x="5892" y="0"/>
                      </a:moveTo>
                      <a:cubicBezTo>
                        <a:pt x="2647" y="0"/>
                        <a:pt x="0" y="2615"/>
                        <a:pt x="0" y="5892"/>
                      </a:cubicBezTo>
                      <a:cubicBezTo>
                        <a:pt x="0" y="6459"/>
                        <a:pt x="63" y="7026"/>
                        <a:pt x="284" y="7656"/>
                      </a:cubicBezTo>
                      <a:cubicBezTo>
                        <a:pt x="310" y="7869"/>
                        <a:pt x="450" y="7947"/>
                        <a:pt x="606" y="7947"/>
                      </a:cubicBezTo>
                      <a:cubicBezTo>
                        <a:pt x="635" y="7947"/>
                        <a:pt x="664" y="7944"/>
                        <a:pt x="693" y="7939"/>
                      </a:cubicBezTo>
                      <a:cubicBezTo>
                        <a:pt x="914" y="7908"/>
                        <a:pt x="977" y="7719"/>
                        <a:pt x="945" y="7498"/>
                      </a:cubicBezTo>
                      <a:cubicBezTo>
                        <a:pt x="788" y="6963"/>
                        <a:pt x="662" y="6459"/>
                        <a:pt x="662" y="5923"/>
                      </a:cubicBezTo>
                      <a:cubicBezTo>
                        <a:pt x="662" y="3056"/>
                        <a:pt x="2993" y="693"/>
                        <a:pt x="5923" y="693"/>
                      </a:cubicBezTo>
                      <a:cubicBezTo>
                        <a:pt x="7561" y="693"/>
                        <a:pt x="9105" y="1481"/>
                        <a:pt x="10082" y="2773"/>
                      </a:cubicBezTo>
                      <a:lnTo>
                        <a:pt x="9389" y="2773"/>
                      </a:lnTo>
                      <a:cubicBezTo>
                        <a:pt x="9168" y="2773"/>
                        <a:pt x="9011" y="2930"/>
                        <a:pt x="9011" y="3151"/>
                      </a:cubicBezTo>
                      <a:cubicBezTo>
                        <a:pt x="9011" y="3340"/>
                        <a:pt x="9168" y="3497"/>
                        <a:pt x="9389" y="3497"/>
                      </a:cubicBezTo>
                      <a:lnTo>
                        <a:pt x="10743" y="3497"/>
                      </a:lnTo>
                      <a:cubicBezTo>
                        <a:pt x="10964" y="3497"/>
                        <a:pt x="11121" y="3340"/>
                        <a:pt x="11121" y="3151"/>
                      </a:cubicBezTo>
                      <a:lnTo>
                        <a:pt x="11121" y="1765"/>
                      </a:lnTo>
                      <a:cubicBezTo>
                        <a:pt x="11121" y="1575"/>
                        <a:pt x="10964" y="1418"/>
                        <a:pt x="10743" y="1418"/>
                      </a:cubicBezTo>
                      <a:cubicBezTo>
                        <a:pt x="10554" y="1418"/>
                        <a:pt x="10397" y="1575"/>
                        <a:pt x="10397" y="1765"/>
                      </a:cubicBezTo>
                      <a:lnTo>
                        <a:pt x="10397" y="2111"/>
                      </a:lnTo>
                      <a:cubicBezTo>
                        <a:pt x="9263" y="725"/>
                        <a:pt x="7593" y="0"/>
                        <a:pt x="589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82" name="Google Shape;9230;p73">
                  <a:extLst>
                    <a:ext uri="{FF2B5EF4-FFF2-40B4-BE49-F238E27FC236}">
                      <a16:creationId xmlns:a16="http://schemas.microsoft.com/office/drawing/2014/main" id="{AAE829AE-78C8-64CC-997E-FB4516E9986B}"/>
                    </a:ext>
                  </a:extLst>
                </p:cNvPr>
                <p:cNvSpPr/>
                <p:nvPr/>
              </p:nvSpPr>
              <p:spPr>
                <a:xfrm>
                  <a:off x="1829125" y="2006475"/>
                  <a:ext cx="191400" cy="191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6" h="7656" extrusionOk="0">
                      <a:moveTo>
                        <a:pt x="4190" y="693"/>
                      </a:moveTo>
                      <a:cubicBezTo>
                        <a:pt x="4757" y="788"/>
                        <a:pt x="5324" y="1008"/>
                        <a:pt x="5797" y="1386"/>
                      </a:cubicBezTo>
                      <a:lnTo>
                        <a:pt x="5545" y="1607"/>
                      </a:lnTo>
                      <a:cubicBezTo>
                        <a:pt x="5450" y="1733"/>
                        <a:pt x="5450" y="1953"/>
                        <a:pt x="5545" y="2079"/>
                      </a:cubicBezTo>
                      <a:cubicBezTo>
                        <a:pt x="5608" y="2142"/>
                        <a:pt x="5702" y="2174"/>
                        <a:pt x="5793" y="2174"/>
                      </a:cubicBezTo>
                      <a:cubicBezTo>
                        <a:pt x="5884" y="2174"/>
                        <a:pt x="5970" y="2142"/>
                        <a:pt x="6017" y="2079"/>
                      </a:cubicBezTo>
                      <a:lnTo>
                        <a:pt x="6270" y="1859"/>
                      </a:lnTo>
                      <a:cubicBezTo>
                        <a:pt x="6616" y="2268"/>
                        <a:pt x="6868" y="2835"/>
                        <a:pt x="6931" y="3466"/>
                      </a:cubicBezTo>
                      <a:lnTo>
                        <a:pt x="6616" y="3466"/>
                      </a:lnTo>
                      <a:cubicBezTo>
                        <a:pt x="6427" y="3466"/>
                        <a:pt x="6270" y="3623"/>
                        <a:pt x="6270" y="3812"/>
                      </a:cubicBezTo>
                      <a:cubicBezTo>
                        <a:pt x="6270" y="4001"/>
                        <a:pt x="6427" y="4159"/>
                        <a:pt x="6616" y="4159"/>
                      </a:cubicBezTo>
                      <a:lnTo>
                        <a:pt x="6931" y="4159"/>
                      </a:lnTo>
                      <a:cubicBezTo>
                        <a:pt x="6868" y="4757"/>
                        <a:pt x="6616" y="5324"/>
                        <a:pt x="6270" y="5797"/>
                      </a:cubicBezTo>
                      <a:lnTo>
                        <a:pt x="6017" y="5545"/>
                      </a:lnTo>
                      <a:cubicBezTo>
                        <a:pt x="5970" y="5482"/>
                        <a:pt x="5884" y="5450"/>
                        <a:pt x="5793" y="5450"/>
                      </a:cubicBezTo>
                      <a:cubicBezTo>
                        <a:pt x="5702" y="5450"/>
                        <a:pt x="5608" y="5482"/>
                        <a:pt x="5545" y="5545"/>
                      </a:cubicBezTo>
                      <a:cubicBezTo>
                        <a:pt x="5450" y="5671"/>
                        <a:pt x="5450" y="5923"/>
                        <a:pt x="5545" y="6017"/>
                      </a:cubicBezTo>
                      <a:lnTo>
                        <a:pt x="5797" y="6270"/>
                      </a:lnTo>
                      <a:cubicBezTo>
                        <a:pt x="5356" y="6616"/>
                        <a:pt x="4820" y="6837"/>
                        <a:pt x="4190" y="6931"/>
                      </a:cubicBezTo>
                      <a:lnTo>
                        <a:pt x="4190" y="6616"/>
                      </a:lnTo>
                      <a:cubicBezTo>
                        <a:pt x="4190" y="6427"/>
                        <a:pt x="4033" y="6270"/>
                        <a:pt x="3812" y="6270"/>
                      </a:cubicBezTo>
                      <a:cubicBezTo>
                        <a:pt x="3623" y="6270"/>
                        <a:pt x="3466" y="6427"/>
                        <a:pt x="3466" y="6616"/>
                      </a:cubicBezTo>
                      <a:lnTo>
                        <a:pt x="3466" y="6931"/>
                      </a:lnTo>
                      <a:cubicBezTo>
                        <a:pt x="2867" y="6837"/>
                        <a:pt x="2331" y="6616"/>
                        <a:pt x="1859" y="6270"/>
                      </a:cubicBezTo>
                      <a:lnTo>
                        <a:pt x="2079" y="6017"/>
                      </a:lnTo>
                      <a:cubicBezTo>
                        <a:pt x="2205" y="5891"/>
                        <a:pt x="2205" y="5671"/>
                        <a:pt x="2079" y="5545"/>
                      </a:cubicBezTo>
                      <a:cubicBezTo>
                        <a:pt x="2032" y="5482"/>
                        <a:pt x="1945" y="5450"/>
                        <a:pt x="1855" y="5450"/>
                      </a:cubicBezTo>
                      <a:cubicBezTo>
                        <a:pt x="1764" y="5450"/>
                        <a:pt x="1670" y="5482"/>
                        <a:pt x="1607" y="5545"/>
                      </a:cubicBezTo>
                      <a:lnTo>
                        <a:pt x="1386" y="5797"/>
                      </a:lnTo>
                      <a:cubicBezTo>
                        <a:pt x="1040" y="5356"/>
                        <a:pt x="788" y="4789"/>
                        <a:pt x="725" y="4159"/>
                      </a:cubicBezTo>
                      <a:lnTo>
                        <a:pt x="1040" y="4159"/>
                      </a:lnTo>
                      <a:cubicBezTo>
                        <a:pt x="1229" y="4159"/>
                        <a:pt x="1386" y="4001"/>
                        <a:pt x="1386" y="3812"/>
                      </a:cubicBezTo>
                      <a:cubicBezTo>
                        <a:pt x="1386" y="3623"/>
                        <a:pt x="1229" y="3466"/>
                        <a:pt x="1040" y="3466"/>
                      </a:cubicBezTo>
                      <a:lnTo>
                        <a:pt x="725" y="3466"/>
                      </a:lnTo>
                      <a:cubicBezTo>
                        <a:pt x="788" y="2867"/>
                        <a:pt x="1040" y="2331"/>
                        <a:pt x="1386" y="1859"/>
                      </a:cubicBezTo>
                      <a:lnTo>
                        <a:pt x="1607" y="2079"/>
                      </a:lnTo>
                      <a:cubicBezTo>
                        <a:pt x="1701" y="2174"/>
                        <a:pt x="1764" y="2205"/>
                        <a:pt x="1859" y="2205"/>
                      </a:cubicBezTo>
                      <a:cubicBezTo>
                        <a:pt x="1922" y="2205"/>
                        <a:pt x="2048" y="2174"/>
                        <a:pt x="2079" y="2079"/>
                      </a:cubicBezTo>
                      <a:cubicBezTo>
                        <a:pt x="2205" y="1953"/>
                        <a:pt x="2205" y="1733"/>
                        <a:pt x="2079" y="1607"/>
                      </a:cubicBezTo>
                      <a:lnTo>
                        <a:pt x="1859" y="1386"/>
                      </a:lnTo>
                      <a:cubicBezTo>
                        <a:pt x="2300" y="1008"/>
                        <a:pt x="2835" y="788"/>
                        <a:pt x="3466" y="693"/>
                      </a:cubicBezTo>
                      <a:lnTo>
                        <a:pt x="3466" y="1008"/>
                      </a:lnTo>
                      <a:cubicBezTo>
                        <a:pt x="3466" y="1229"/>
                        <a:pt x="3623" y="1386"/>
                        <a:pt x="3812" y="1386"/>
                      </a:cubicBezTo>
                      <a:cubicBezTo>
                        <a:pt x="4033" y="1386"/>
                        <a:pt x="4190" y="1229"/>
                        <a:pt x="4190" y="1008"/>
                      </a:cubicBezTo>
                      <a:lnTo>
                        <a:pt x="4190" y="693"/>
                      </a:lnTo>
                      <a:close/>
                      <a:moveTo>
                        <a:pt x="3812" y="0"/>
                      </a:moveTo>
                      <a:cubicBezTo>
                        <a:pt x="1733" y="0"/>
                        <a:pt x="0" y="1701"/>
                        <a:pt x="0" y="3812"/>
                      </a:cubicBezTo>
                      <a:cubicBezTo>
                        <a:pt x="0" y="5923"/>
                        <a:pt x="1701" y="7656"/>
                        <a:pt x="3812" y="7656"/>
                      </a:cubicBezTo>
                      <a:cubicBezTo>
                        <a:pt x="5923" y="7656"/>
                        <a:pt x="7656" y="5954"/>
                        <a:pt x="7656" y="3812"/>
                      </a:cubicBezTo>
                      <a:cubicBezTo>
                        <a:pt x="7656" y="1733"/>
                        <a:pt x="5954" y="0"/>
                        <a:pt x="381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83" name="Google Shape;9231;p73">
                  <a:extLst>
                    <a:ext uri="{FF2B5EF4-FFF2-40B4-BE49-F238E27FC236}">
                      <a16:creationId xmlns:a16="http://schemas.microsoft.com/office/drawing/2014/main" id="{8A9C0DB5-C053-0BDD-E88A-3242214C12A3}"/>
                    </a:ext>
                  </a:extLst>
                </p:cNvPr>
                <p:cNvSpPr/>
                <p:nvPr/>
              </p:nvSpPr>
              <p:spPr>
                <a:xfrm>
                  <a:off x="1915750" y="2058450"/>
                  <a:ext cx="35475" cy="5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2112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lnTo>
                        <a:pt x="1" y="1733"/>
                      </a:lnTo>
                      <a:cubicBezTo>
                        <a:pt x="1" y="1954"/>
                        <a:pt x="158" y="2111"/>
                        <a:pt x="347" y="2111"/>
                      </a:cubicBezTo>
                      <a:lnTo>
                        <a:pt x="1072" y="2111"/>
                      </a:lnTo>
                      <a:cubicBezTo>
                        <a:pt x="1261" y="2111"/>
                        <a:pt x="1418" y="1954"/>
                        <a:pt x="1418" y="1733"/>
                      </a:cubicBezTo>
                      <a:cubicBezTo>
                        <a:pt x="1418" y="1544"/>
                        <a:pt x="1261" y="1387"/>
                        <a:pt x="1072" y="1387"/>
                      </a:cubicBezTo>
                      <a:lnTo>
                        <a:pt x="725" y="1387"/>
                      </a:lnTo>
                      <a:lnTo>
                        <a:pt x="725" y="378"/>
                      </a:lnTo>
                      <a:cubicBezTo>
                        <a:pt x="725" y="158"/>
                        <a:pt x="568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700" name="Google Shape;9232;p73">
                <a:extLst>
                  <a:ext uri="{FF2B5EF4-FFF2-40B4-BE49-F238E27FC236}">
                    <a16:creationId xmlns:a16="http://schemas.microsoft.com/office/drawing/2014/main" id="{BDDE475B-D6AD-2E2A-1710-20CF825C5067}"/>
                  </a:ext>
                </a:extLst>
              </p:cNvPr>
              <p:cNvGrpSpPr/>
              <p:nvPr/>
            </p:nvGrpSpPr>
            <p:grpSpPr>
              <a:xfrm>
                <a:off x="2694705" y="2282300"/>
                <a:ext cx="452652" cy="497951"/>
                <a:chOff x="1790525" y="2319150"/>
                <a:chExt cx="267800" cy="294600"/>
              </a:xfrm>
              <a:grpFill/>
            </p:grpSpPr>
            <p:sp>
              <p:nvSpPr>
                <p:cNvPr id="17778" name="Google Shape;9233;p73">
                  <a:extLst>
                    <a:ext uri="{FF2B5EF4-FFF2-40B4-BE49-F238E27FC236}">
                      <a16:creationId xmlns:a16="http://schemas.microsoft.com/office/drawing/2014/main" id="{FEA3D7CA-E8BF-5679-B13C-69BC8FF8B4AE}"/>
                    </a:ext>
                  </a:extLst>
                </p:cNvPr>
                <p:cNvSpPr/>
                <p:nvPr/>
              </p:nvSpPr>
              <p:spPr>
                <a:xfrm>
                  <a:off x="1881100" y="2423125"/>
                  <a:ext cx="88225" cy="155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9" h="6207" extrusionOk="0">
                      <a:moveTo>
                        <a:pt x="1418" y="1323"/>
                      </a:moveTo>
                      <a:lnTo>
                        <a:pt x="1418" y="2741"/>
                      </a:lnTo>
                      <a:lnTo>
                        <a:pt x="1072" y="2741"/>
                      </a:lnTo>
                      <a:cubicBezTo>
                        <a:pt x="882" y="2741"/>
                        <a:pt x="725" y="2583"/>
                        <a:pt x="725" y="2394"/>
                      </a:cubicBezTo>
                      <a:lnTo>
                        <a:pt x="725" y="1701"/>
                      </a:lnTo>
                      <a:cubicBezTo>
                        <a:pt x="725" y="1481"/>
                        <a:pt x="882" y="1323"/>
                        <a:pt x="1072" y="1323"/>
                      </a:cubicBezTo>
                      <a:close/>
                      <a:moveTo>
                        <a:pt x="2458" y="3466"/>
                      </a:moveTo>
                      <a:cubicBezTo>
                        <a:pt x="2647" y="3466"/>
                        <a:pt x="2804" y="3623"/>
                        <a:pt x="2804" y="3812"/>
                      </a:cubicBezTo>
                      <a:lnTo>
                        <a:pt x="2804" y="4537"/>
                      </a:lnTo>
                      <a:cubicBezTo>
                        <a:pt x="2804" y="4726"/>
                        <a:pt x="2647" y="4883"/>
                        <a:pt x="2458" y="4883"/>
                      </a:cubicBezTo>
                      <a:lnTo>
                        <a:pt x="2111" y="4883"/>
                      </a:lnTo>
                      <a:lnTo>
                        <a:pt x="2111" y="3466"/>
                      </a:lnTo>
                      <a:close/>
                      <a:moveTo>
                        <a:pt x="1796" y="0"/>
                      </a:moveTo>
                      <a:cubicBezTo>
                        <a:pt x="1576" y="0"/>
                        <a:pt x="1418" y="158"/>
                        <a:pt x="1418" y="347"/>
                      </a:cubicBezTo>
                      <a:lnTo>
                        <a:pt x="1418" y="693"/>
                      </a:lnTo>
                      <a:lnTo>
                        <a:pt x="1072" y="693"/>
                      </a:lnTo>
                      <a:cubicBezTo>
                        <a:pt x="473" y="693"/>
                        <a:pt x="63" y="1166"/>
                        <a:pt x="63" y="1733"/>
                      </a:cubicBezTo>
                      <a:lnTo>
                        <a:pt x="63" y="2426"/>
                      </a:lnTo>
                      <a:cubicBezTo>
                        <a:pt x="63" y="3025"/>
                        <a:pt x="536" y="3466"/>
                        <a:pt x="1072" y="3466"/>
                      </a:cubicBezTo>
                      <a:lnTo>
                        <a:pt x="1418" y="3466"/>
                      </a:lnTo>
                      <a:lnTo>
                        <a:pt x="1418" y="4852"/>
                      </a:lnTo>
                      <a:lnTo>
                        <a:pt x="1072" y="4852"/>
                      </a:lnTo>
                      <a:cubicBezTo>
                        <a:pt x="882" y="4852"/>
                        <a:pt x="725" y="4694"/>
                        <a:pt x="725" y="4474"/>
                      </a:cubicBezTo>
                      <a:cubicBezTo>
                        <a:pt x="725" y="4285"/>
                        <a:pt x="567" y="4127"/>
                        <a:pt x="378" y="4127"/>
                      </a:cubicBezTo>
                      <a:cubicBezTo>
                        <a:pt x="158" y="4127"/>
                        <a:pt x="0" y="4285"/>
                        <a:pt x="0" y="4474"/>
                      </a:cubicBezTo>
                      <a:cubicBezTo>
                        <a:pt x="0" y="5072"/>
                        <a:pt x="473" y="5513"/>
                        <a:pt x="1040" y="5513"/>
                      </a:cubicBezTo>
                      <a:lnTo>
                        <a:pt x="1387" y="5513"/>
                      </a:lnTo>
                      <a:lnTo>
                        <a:pt x="1387" y="5860"/>
                      </a:lnTo>
                      <a:cubicBezTo>
                        <a:pt x="1387" y="6049"/>
                        <a:pt x="1544" y="6207"/>
                        <a:pt x="1733" y="6207"/>
                      </a:cubicBezTo>
                      <a:cubicBezTo>
                        <a:pt x="1954" y="6207"/>
                        <a:pt x="2111" y="6049"/>
                        <a:pt x="2111" y="5860"/>
                      </a:cubicBezTo>
                      <a:lnTo>
                        <a:pt x="2111" y="5545"/>
                      </a:lnTo>
                      <a:lnTo>
                        <a:pt x="2458" y="5545"/>
                      </a:lnTo>
                      <a:cubicBezTo>
                        <a:pt x="3056" y="5545"/>
                        <a:pt x="3466" y="5072"/>
                        <a:pt x="3466" y="4537"/>
                      </a:cubicBezTo>
                      <a:lnTo>
                        <a:pt x="3466" y="3812"/>
                      </a:lnTo>
                      <a:cubicBezTo>
                        <a:pt x="3466" y="3214"/>
                        <a:pt x="2993" y="2804"/>
                        <a:pt x="2458" y="2804"/>
                      </a:cubicBezTo>
                      <a:lnTo>
                        <a:pt x="2111" y="2804"/>
                      </a:lnTo>
                      <a:lnTo>
                        <a:pt x="2111" y="1386"/>
                      </a:lnTo>
                      <a:lnTo>
                        <a:pt x="2458" y="1386"/>
                      </a:lnTo>
                      <a:cubicBezTo>
                        <a:pt x="2647" y="1386"/>
                        <a:pt x="2804" y="1544"/>
                        <a:pt x="2804" y="1733"/>
                      </a:cubicBezTo>
                      <a:cubicBezTo>
                        <a:pt x="2804" y="1922"/>
                        <a:pt x="2962" y="2079"/>
                        <a:pt x="3151" y="2079"/>
                      </a:cubicBezTo>
                      <a:cubicBezTo>
                        <a:pt x="3371" y="2079"/>
                        <a:pt x="3529" y="1922"/>
                        <a:pt x="3529" y="1733"/>
                      </a:cubicBezTo>
                      <a:cubicBezTo>
                        <a:pt x="3529" y="1134"/>
                        <a:pt x="3056" y="693"/>
                        <a:pt x="2489" y="693"/>
                      </a:cubicBezTo>
                      <a:lnTo>
                        <a:pt x="2143" y="693"/>
                      </a:lnTo>
                      <a:lnTo>
                        <a:pt x="2143" y="347"/>
                      </a:lnTo>
                      <a:cubicBezTo>
                        <a:pt x="2143" y="158"/>
                        <a:pt x="1985" y="0"/>
                        <a:pt x="179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79" name="Google Shape;9234;p73">
                  <a:extLst>
                    <a:ext uri="{FF2B5EF4-FFF2-40B4-BE49-F238E27FC236}">
                      <a16:creationId xmlns:a16="http://schemas.microsoft.com/office/drawing/2014/main" id="{FFC9D3A1-5BD2-0EE4-B3EB-E01412A5B475}"/>
                    </a:ext>
                  </a:extLst>
                </p:cNvPr>
                <p:cNvSpPr/>
                <p:nvPr/>
              </p:nvSpPr>
              <p:spPr>
                <a:xfrm>
                  <a:off x="1790525" y="2319150"/>
                  <a:ext cx="267800" cy="294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712" h="11784" extrusionOk="0">
                      <a:moveTo>
                        <a:pt x="6427" y="662"/>
                      </a:moveTo>
                      <a:cubicBezTo>
                        <a:pt x="6837" y="662"/>
                        <a:pt x="7152" y="977"/>
                        <a:pt x="7152" y="1355"/>
                      </a:cubicBezTo>
                      <a:cubicBezTo>
                        <a:pt x="7152" y="1765"/>
                        <a:pt x="6837" y="2080"/>
                        <a:pt x="6427" y="2080"/>
                      </a:cubicBezTo>
                      <a:lnTo>
                        <a:pt x="6427" y="1702"/>
                      </a:lnTo>
                      <a:cubicBezTo>
                        <a:pt x="6427" y="1513"/>
                        <a:pt x="6270" y="1355"/>
                        <a:pt x="6081" y="1355"/>
                      </a:cubicBezTo>
                      <a:lnTo>
                        <a:pt x="4695" y="1355"/>
                      </a:lnTo>
                      <a:cubicBezTo>
                        <a:pt x="4505" y="1355"/>
                        <a:pt x="4348" y="1513"/>
                        <a:pt x="4348" y="1702"/>
                      </a:cubicBezTo>
                      <a:lnTo>
                        <a:pt x="4348" y="2080"/>
                      </a:lnTo>
                      <a:cubicBezTo>
                        <a:pt x="3938" y="2017"/>
                        <a:pt x="3623" y="1765"/>
                        <a:pt x="3623" y="1355"/>
                      </a:cubicBezTo>
                      <a:cubicBezTo>
                        <a:pt x="3623" y="977"/>
                        <a:pt x="3938" y="662"/>
                        <a:pt x="4348" y="662"/>
                      </a:cubicBezTo>
                      <a:close/>
                      <a:moveTo>
                        <a:pt x="5734" y="2017"/>
                      </a:moveTo>
                      <a:lnTo>
                        <a:pt x="5734" y="2741"/>
                      </a:lnTo>
                      <a:lnTo>
                        <a:pt x="5010" y="2741"/>
                      </a:lnTo>
                      <a:lnTo>
                        <a:pt x="5010" y="2017"/>
                      </a:lnTo>
                      <a:close/>
                      <a:moveTo>
                        <a:pt x="1418" y="1985"/>
                      </a:moveTo>
                      <a:lnTo>
                        <a:pt x="1859" y="2489"/>
                      </a:lnTo>
                      <a:lnTo>
                        <a:pt x="1355" y="2930"/>
                      </a:lnTo>
                      <a:lnTo>
                        <a:pt x="914" y="2426"/>
                      </a:lnTo>
                      <a:lnTo>
                        <a:pt x="1418" y="1985"/>
                      </a:lnTo>
                      <a:close/>
                      <a:moveTo>
                        <a:pt x="9357" y="1985"/>
                      </a:moveTo>
                      <a:lnTo>
                        <a:pt x="9861" y="2426"/>
                      </a:lnTo>
                      <a:lnTo>
                        <a:pt x="9420" y="2930"/>
                      </a:lnTo>
                      <a:lnTo>
                        <a:pt x="8916" y="2489"/>
                      </a:lnTo>
                      <a:lnTo>
                        <a:pt x="9357" y="1985"/>
                      </a:lnTo>
                      <a:close/>
                      <a:moveTo>
                        <a:pt x="5356" y="3434"/>
                      </a:moveTo>
                      <a:cubicBezTo>
                        <a:pt x="7467" y="3434"/>
                        <a:pt x="9200" y="5167"/>
                        <a:pt x="9200" y="7278"/>
                      </a:cubicBezTo>
                      <a:cubicBezTo>
                        <a:pt x="9200" y="9389"/>
                        <a:pt x="7498" y="11090"/>
                        <a:pt x="5356" y="11090"/>
                      </a:cubicBezTo>
                      <a:cubicBezTo>
                        <a:pt x="3277" y="11090"/>
                        <a:pt x="1544" y="9357"/>
                        <a:pt x="1544" y="7278"/>
                      </a:cubicBezTo>
                      <a:cubicBezTo>
                        <a:pt x="1576" y="5136"/>
                        <a:pt x="3277" y="3434"/>
                        <a:pt x="5356" y="3434"/>
                      </a:cubicBezTo>
                      <a:close/>
                      <a:moveTo>
                        <a:pt x="4316" y="0"/>
                      </a:moveTo>
                      <a:cubicBezTo>
                        <a:pt x="3560" y="0"/>
                        <a:pt x="2930" y="631"/>
                        <a:pt x="2930" y="1387"/>
                      </a:cubicBezTo>
                      <a:cubicBezTo>
                        <a:pt x="2930" y="2143"/>
                        <a:pt x="3560" y="2773"/>
                        <a:pt x="4316" y="2773"/>
                      </a:cubicBezTo>
                      <a:lnTo>
                        <a:pt x="4316" y="2899"/>
                      </a:lnTo>
                      <a:cubicBezTo>
                        <a:pt x="3749" y="3025"/>
                        <a:pt x="3214" y="3277"/>
                        <a:pt x="2741" y="3592"/>
                      </a:cubicBezTo>
                      <a:lnTo>
                        <a:pt x="2269" y="3056"/>
                      </a:lnTo>
                      <a:lnTo>
                        <a:pt x="2521" y="2804"/>
                      </a:lnTo>
                      <a:cubicBezTo>
                        <a:pt x="2741" y="2678"/>
                        <a:pt x="2741" y="2458"/>
                        <a:pt x="2615" y="2332"/>
                      </a:cubicBezTo>
                      <a:lnTo>
                        <a:pt x="1702" y="1292"/>
                      </a:lnTo>
                      <a:cubicBezTo>
                        <a:pt x="1631" y="1203"/>
                        <a:pt x="1530" y="1165"/>
                        <a:pt x="1432" y="1165"/>
                      </a:cubicBezTo>
                      <a:cubicBezTo>
                        <a:pt x="1357" y="1165"/>
                        <a:pt x="1284" y="1188"/>
                        <a:pt x="1229" y="1229"/>
                      </a:cubicBezTo>
                      <a:lnTo>
                        <a:pt x="158" y="2143"/>
                      </a:lnTo>
                      <a:cubicBezTo>
                        <a:pt x="0" y="2269"/>
                        <a:pt x="0" y="2489"/>
                        <a:pt x="126" y="2615"/>
                      </a:cubicBezTo>
                      <a:lnTo>
                        <a:pt x="1040" y="3687"/>
                      </a:lnTo>
                      <a:cubicBezTo>
                        <a:pt x="1106" y="3770"/>
                        <a:pt x="1199" y="3809"/>
                        <a:pt x="1291" y="3809"/>
                      </a:cubicBezTo>
                      <a:cubicBezTo>
                        <a:pt x="1372" y="3809"/>
                        <a:pt x="1453" y="3778"/>
                        <a:pt x="1513" y="3718"/>
                      </a:cubicBezTo>
                      <a:lnTo>
                        <a:pt x="1796" y="3498"/>
                      </a:lnTo>
                      <a:lnTo>
                        <a:pt x="2269" y="4033"/>
                      </a:lnTo>
                      <a:cubicBezTo>
                        <a:pt x="1387" y="4852"/>
                        <a:pt x="882" y="6018"/>
                        <a:pt x="882" y="7278"/>
                      </a:cubicBezTo>
                      <a:cubicBezTo>
                        <a:pt x="882" y="9735"/>
                        <a:pt x="2899" y="11783"/>
                        <a:pt x="5356" y="11783"/>
                      </a:cubicBezTo>
                      <a:cubicBezTo>
                        <a:pt x="7845" y="11783"/>
                        <a:pt x="9861" y="9735"/>
                        <a:pt x="9861" y="7278"/>
                      </a:cubicBezTo>
                      <a:cubicBezTo>
                        <a:pt x="9861" y="6081"/>
                        <a:pt x="9389" y="4915"/>
                        <a:pt x="8475" y="4033"/>
                      </a:cubicBezTo>
                      <a:lnTo>
                        <a:pt x="8948" y="3498"/>
                      </a:lnTo>
                      <a:lnTo>
                        <a:pt x="9231" y="3718"/>
                      </a:lnTo>
                      <a:cubicBezTo>
                        <a:pt x="9306" y="3778"/>
                        <a:pt x="9387" y="3809"/>
                        <a:pt x="9465" y="3809"/>
                      </a:cubicBezTo>
                      <a:cubicBezTo>
                        <a:pt x="9553" y="3809"/>
                        <a:pt x="9637" y="3770"/>
                        <a:pt x="9704" y="3687"/>
                      </a:cubicBezTo>
                      <a:lnTo>
                        <a:pt x="10617" y="2615"/>
                      </a:lnTo>
                      <a:cubicBezTo>
                        <a:pt x="10712" y="2458"/>
                        <a:pt x="10712" y="2269"/>
                        <a:pt x="10554" y="2143"/>
                      </a:cubicBezTo>
                      <a:lnTo>
                        <a:pt x="9515" y="1229"/>
                      </a:lnTo>
                      <a:cubicBezTo>
                        <a:pt x="9446" y="1188"/>
                        <a:pt x="9365" y="1165"/>
                        <a:pt x="9288" y="1165"/>
                      </a:cubicBezTo>
                      <a:cubicBezTo>
                        <a:pt x="9189" y="1165"/>
                        <a:pt x="9095" y="1203"/>
                        <a:pt x="9042" y="1292"/>
                      </a:cubicBezTo>
                      <a:lnTo>
                        <a:pt x="8129" y="2332"/>
                      </a:lnTo>
                      <a:cubicBezTo>
                        <a:pt x="8003" y="2489"/>
                        <a:pt x="8003" y="2710"/>
                        <a:pt x="8160" y="2804"/>
                      </a:cubicBezTo>
                      <a:lnTo>
                        <a:pt x="8444" y="3056"/>
                      </a:lnTo>
                      <a:lnTo>
                        <a:pt x="7971" y="3592"/>
                      </a:lnTo>
                      <a:cubicBezTo>
                        <a:pt x="7498" y="3245"/>
                        <a:pt x="6931" y="3025"/>
                        <a:pt x="6396" y="2899"/>
                      </a:cubicBezTo>
                      <a:lnTo>
                        <a:pt x="6396" y="2773"/>
                      </a:lnTo>
                      <a:cubicBezTo>
                        <a:pt x="7152" y="2773"/>
                        <a:pt x="7782" y="2143"/>
                        <a:pt x="7782" y="1387"/>
                      </a:cubicBezTo>
                      <a:cubicBezTo>
                        <a:pt x="7782" y="631"/>
                        <a:pt x="7152" y="0"/>
                        <a:pt x="639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701" name="Google Shape;9235;p73">
                <a:extLst>
                  <a:ext uri="{FF2B5EF4-FFF2-40B4-BE49-F238E27FC236}">
                    <a16:creationId xmlns:a16="http://schemas.microsoft.com/office/drawing/2014/main" id="{32CA1CD2-9C53-A202-BAE4-8AC7C6E1B30D}"/>
                  </a:ext>
                </a:extLst>
              </p:cNvPr>
              <p:cNvSpPr/>
              <p:nvPr/>
            </p:nvSpPr>
            <p:spPr>
              <a:xfrm>
                <a:off x="2670025" y="2923979"/>
                <a:ext cx="501965" cy="501923"/>
              </a:xfrm>
              <a:custGeom>
                <a:avLst/>
                <a:gdLst/>
                <a:ahLst/>
                <a:cxnLst/>
                <a:rect l="l" t="t" r="r" b="b"/>
                <a:pathLst>
                  <a:path w="11879" h="11878" extrusionOk="0">
                    <a:moveTo>
                      <a:pt x="5892" y="693"/>
                    </a:moveTo>
                    <a:cubicBezTo>
                      <a:pt x="6302" y="693"/>
                      <a:pt x="6617" y="1008"/>
                      <a:pt x="6617" y="1418"/>
                    </a:cubicBezTo>
                    <a:cubicBezTo>
                      <a:pt x="6617" y="1796"/>
                      <a:pt x="6302" y="2111"/>
                      <a:pt x="5892" y="2111"/>
                    </a:cubicBezTo>
                    <a:cubicBezTo>
                      <a:pt x="5514" y="2111"/>
                      <a:pt x="5199" y="1796"/>
                      <a:pt x="5199" y="1418"/>
                    </a:cubicBezTo>
                    <a:cubicBezTo>
                      <a:pt x="5231" y="1008"/>
                      <a:pt x="5546" y="693"/>
                      <a:pt x="5892" y="693"/>
                    </a:cubicBezTo>
                    <a:close/>
                    <a:moveTo>
                      <a:pt x="5892" y="2741"/>
                    </a:moveTo>
                    <a:cubicBezTo>
                      <a:pt x="6837" y="2741"/>
                      <a:pt x="7625" y="3529"/>
                      <a:pt x="7625" y="4505"/>
                    </a:cubicBezTo>
                    <a:lnTo>
                      <a:pt x="7625" y="5545"/>
                    </a:lnTo>
                    <a:lnTo>
                      <a:pt x="4159" y="5545"/>
                    </a:lnTo>
                    <a:lnTo>
                      <a:pt x="4159" y="4505"/>
                    </a:lnTo>
                    <a:cubicBezTo>
                      <a:pt x="4159" y="3529"/>
                      <a:pt x="4947" y="2741"/>
                      <a:pt x="5892" y="2741"/>
                    </a:cubicBezTo>
                    <a:close/>
                    <a:moveTo>
                      <a:pt x="8381" y="5104"/>
                    </a:moveTo>
                    <a:cubicBezTo>
                      <a:pt x="9326" y="5356"/>
                      <a:pt x="9767" y="5703"/>
                      <a:pt x="9767" y="5892"/>
                    </a:cubicBezTo>
                    <a:cubicBezTo>
                      <a:pt x="9767" y="6238"/>
                      <a:pt x="8381" y="6931"/>
                      <a:pt x="5955" y="6931"/>
                    </a:cubicBezTo>
                    <a:cubicBezTo>
                      <a:pt x="5898" y="6932"/>
                      <a:pt x="5842" y="6932"/>
                      <a:pt x="5787" y="6932"/>
                    </a:cubicBezTo>
                    <a:cubicBezTo>
                      <a:pt x="3434" y="6932"/>
                      <a:pt x="2112" y="6292"/>
                      <a:pt x="2112" y="5892"/>
                    </a:cubicBezTo>
                    <a:cubicBezTo>
                      <a:pt x="2112" y="5703"/>
                      <a:pt x="2553" y="5388"/>
                      <a:pt x="3498" y="5104"/>
                    </a:cubicBezTo>
                    <a:lnTo>
                      <a:pt x="3498" y="5892"/>
                    </a:lnTo>
                    <a:cubicBezTo>
                      <a:pt x="3498" y="6081"/>
                      <a:pt x="3655" y="6238"/>
                      <a:pt x="3844" y="6238"/>
                    </a:cubicBezTo>
                    <a:lnTo>
                      <a:pt x="8034" y="6238"/>
                    </a:lnTo>
                    <a:cubicBezTo>
                      <a:pt x="8223" y="6238"/>
                      <a:pt x="8381" y="6081"/>
                      <a:pt x="8381" y="5892"/>
                    </a:cubicBezTo>
                    <a:lnTo>
                      <a:pt x="8381" y="5104"/>
                    </a:lnTo>
                    <a:close/>
                    <a:moveTo>
                      <a:pt x="1765" y="10428"/>
                    </a:moveTo>
                    <a:cubicBezTo>
                      <a:pt x="2427" y="10428"/>
                      <a:pt x="2805" y="10680"/>
                      <a:pt x="2805" y="10775"/>
                    </a:cubicBezTo>
                    <a:cubicBezTo>
                      <a:pt x="2805" y="10869"/>
                      <a:pt x="2427" y="11121"/>
                      <a:pt x="1765" y="11121"/>
                    </a:cubicBezTo>
                    <a:cubicBezTo>
                      <a:pt x="1072" y="11121"/>
                      <a:pt x="694" y="10869"/>
                      <a:pt x="694" y="10775"/>
                    </a:cubicBezTo>
                    <a:cubicBezTo>
                      <a:pt x="694" y="10712"/>
                      <a:pt x="1072" y="10428"/>
                      <a:pt x="1765" y="10428"/>
                    </a:cubicBezTo>
                    <a:close/>
                    <a:moveTo>
                      <a:pt x="5955" y="10428"/>
                    </a:moveTo>
                    <a:cubicBezTo>
                      <a:pt x="6617" y="10428"/>
                      <a:pt x="6963" y="10712"/>
                      <a:pt x="6963" y="10775"/>
                    </a:cubicBezTo>
                    <a:cubicBezTo>
                      <a:pt x="6963" y="10869"/>
                      <a:pt x="6617" y="11121"/>
                      <a:pt x="5955" y="11121"/>
                    </a:cubicBezTo>
                    <a:cubicBezTo>
                      <a:pt x="5262" y="11121"/>
                      <a:pt x="4915" y="10869"/>
                      <a:pt x="4915" y="10775"/>
                    </a:cubicBezTo>
                    <a:cubicBezTo>
                      <a:pt x="4915" y="10712"/>
                      <a:pt x="5262" y="10428"/>
                      <a:pt x="5955" y="10428"/>
                    </a:cubicBezTo>
                    <a:close/>
                    <a:moveTo>
                      <a:pt x="10082" y="10428"/>
                    </a:moveTo>
                    <a:cubicBezTo>
                      <a:pt x="10775" y="10428"/>
                      <a:pt x="11153" y="10680"/>
                      <a:pt x="11153" y="10775"/>
                    </a:cubicBezTo>
                    <a:cubicBezTo>
                      <a:pt x="11153" y="10869"/>
                      <a:pt x="10775" y="11121"/>
                      <a:pt x="10082" y="11121"/>
                    </a:cubicBezTo>
                    <a:cubicBezTo>
                      <a:pt x="9421" y="11121"/>
                      <a:pt x="9043" y="10869"/>
                      <a:pt x="9043" y="10775"/>
                    </a:cubicBezTo>
                    <a:cubicBezTo>
                      <a:pt x="9043" y="10712"/>
                      <a:pt x="9421" y="10428"/>
                      <a:pt x="10082" y="10428"/>
                    </a:cubicBezTo>
                    <a:close/>
                    <a:moveTo>
                      <a:pt x="5987" y="0"/>
                    </a:moveTo>
                    <a:cubicBezTo>
                      <a:pt x="5231" y="0"/>
                      <a:pt x="4600" y="630"/>
                      <a:pt x="4600" y="1355"/>
                    </a:cubicBezTo>
                    <a:cubicBezTo>
                      <a:pt x="4600" y="1733"/>
                      <a:pt x="4726" y="2016"/>
                      <a:pt x="4947" y="2300"/>
                    </a:cubicBezTo>
                    <a:cubicBezTo>
                      <a:pt x="4159" y="2710"/>
                      <a:pt x="3624" y="3497"/>
                      <a:pt x="3561" y="4442"/>
                    </a:cubicBezTo>
                    <a:cubicBezTo>
                      <a:pt x="2742" y="4631"/>
                      <a:pt x="1481" y="5072"/>
                      <a:pt x="1481" y="5923"/>
                    </a:cubicBezTo>
                    <a:cubicBezTo>
                      <a:pt x="1481" y="6679"/>
                      <a:pt x="2427" y="7120"/>
                      <a:pt x="3151" y="7309"/>
                    </a:cubicBezTo>
                    <a:lnTo>
                      <a:pt x="1954" y="9798"/>
                    </a:lnTo>
                    <a:lnTo>
                      <a:pt x="1828" y="9798"/>
                    </a:lnTo>
                    <a:cubicBezTo>
                      <a:pt x="851" y="9798"/>
                      <a:pt x="64" y="10239"/>
                      <a:pt x="64" y="10806"/>
                    </a:cubicBezTo>
                    <a:cubicBezTo>
                      <a:pt x="1" y="11373"/>
                      <a:pt x="725" y="11846"/>
                      <a:pt x="1765" y="11846"/>
                    </a:cubicBezTo>
                    <a:cubicBezTo>
                      <a:pt x="2679" y="11846"/>
                      <a:pt x="3498" y="11436"/>
                      <a:pt x="3498" y="10806"/>
                    </a:cubicBezTo>
                    <a:cubicBezTo>
                      <a:pt x="3498" y="10334"/>
                      <a:pt x="3057" y="10019"/>
                      <a:pt x="2584" y="9924"/>
                    </a:cubicBezTo>
                    <a:lnTo>
                      <a:pt x="3781" y="7498"/>
                    </a:lnTo>
                    <a:cubicBezTo>
                      <a:pt x="4317" y="7624"/>
                      <a:pt x="4947" y="7656"/>
                      <a:pt x="5577" y="7719"/>
                    </a:cubicBezTo>
                    <a:lnTo>
                      <a:pt x="5577" y="9830"/>
                    </a:lnTo>
                    <a:cubicBezTo>
                      <a:pt x="4947" y="9924"/>
                      <a:pt x="4222" y="10239"/>
                      <a:pt x="4222" y="10869"/>
                    </a:cubicBezTo>
                    <a:cubicBezTo>
                      <a:pt x="4222" y="11499"/>
                      <a:pt x="5041" y="11877"/>
                      <a:pt x="5955" y="11877"/>
                    </a:cubicBezTo>
                    <a:cubicBezTo>
                      <a:pt x="6837" y="11877"/>
                      <a:pt x="7688" y="11499"/>
                      <a:pt x="7688" y="10869"/>
                    </a:cubicBezTo>
                    <a:cubicBezTo>
                      <a:pt x="7688" y="10239"/>
                      <a:pt x="6932" y="9924"/>
                      <a:pt x="6302" y="9830"/>
                    </a:cubicBezTo>
                    <a:lnTo>
                      <a:pt x="6302" y="7719"/>
                    </a:lnTo>
                    <a:cubicBezTo>
                      <a:pt x="6932" y="7719"/>
                      <a:pt x="7562" y="7624"/>
                      <a:pt x="8097" y="7498"/>
                    </a:cubicBezTo>
                    <a:lnTo>
                      <a:pt x="9295" y="9924"/>
                    </a:lnTo>
                    <a:cubicBezTo>
                      <a:pt x="8822" y="10082"/>
                      <a:pt x="8381" y="10334"/>
                      <a:pt x="8381" y="10806"/>
                    </a:cubicBezTo>
                    <a:cubicBezTo>
                      <a:pt x="8381" y="11436"/>
                      <a:pt x="9200" y="11846"/>
                      <a:pt x="10114" y="11846"/>
                    </a:cubicBezTo>
                    <a:cubicBezTo>
                      <a:pt x="11090" y="11846"/>
                      <a:pt x="11878" y="11405"/>
                      <a:pt x="11878" y="10806"/>
                    </a:cubicBezTo>
                    <a:cubicBezTo>
                      <a:pt x="11878" y="10239"/>
                      <a:pt x="11153" y="9798"/>
                      <a:pt x="10114" y="9798"/>
                    </a:cubicBezTo>
                    <a:lnTo>
                      <a:pt x="9988" y="9798"/>
                    </a:lnTo>
                    <a:lnTo>
                      <a:pt x="8822" y="7309"/>
                    </a:lnTo>
                    <a:cubicBezTo>
                      <a:pt x="9515" y="7120"/>
                      <a:pt x="10460" y="6679"/>
                      <a:pt x="10460" y="5923"/>
                    </a:cubicBezTo>
                    <a:cubicBezTo>
                      <a:pt x="10460" y="5072"/>
                      <a:pt x="9200" y="4631"/>
                      <a:pt x="8381" y="4442"/>
                    </a:cubicBezTo>
                    <a:cubicBezTo>
                      <a:pt x="8350" y="3497"/>
                      <a:pt x="7782" y="2710"/>
                      <a:pt x="6995" y="2300"/>
                    </a:cubicBezTo>
                    <a:cubicBezTo>
                      <a:pt x="7247" y="2080"/>
                      <a:pt x="7341" y="1764"/>
                      <a:pt x="7341" y="1355"/>
                    </a:cubicBezTo>
                    <a:cubicBezTo>
                      <a:pt x="7341" y="630"/>
                      <a:pt x="6711" y="0"/>
                      <a:pt x="598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702" name="Google Shape;9236;p73">
                <a:extLst>
                  <a:ext uri="{FF2B5EF4-FFF2-40B4-BE49-F238E27FC236}">
                    <a16:creationId xmlns:a16="http://schemas.microsoft.com/office/drawing/2014/main" id="{79098A00-3278-121A-53EE-CC7E00CEAC5B}"/>
                  </a:ext>
                </a:extLst>
              </p:cNvPr>
              <p:cNvGrpSpPr/>
              <p:nvPr/>
            </p:nvGrpSpPr>
            <p:grpSpPr>
              <a:xfrm>
                <a:off x="5851480" y="1688532"/>
                <a:ext cx="500612" cy="499303"/>
                <a:chOff x="3599700" y="1954475"/>
                <a:chExt cx="296175" cy="295400"/>
              </a:xfrm>
              <a:grpFill/>
            </p:grpSpPr>
            <p:sp>
              <p:nvSpPr>
                <p:cNvPr id="17775" name="Google Shape;9237;p73">
                  <a:extLst>
                    <a:ext uri="{FF2B5EF4-FFF2-40B4-BE49-F238E27FC236}">
                      <a16:creationId xmlns:a16="http://schemas.microsoft.com/office/drawing/2014/main" id="{984888A6-E6EF-CDCD-8CCB-4BFC800278C5}"/>
                    </a:ext>
                  </a:extLst>
                </p:cNvPr>
                <p:cNvSpPr/>
                <p:nvPr/>
              </p:nvSpPr>
              <p:spPr>
                <a:xfrm>
                  <a:off x="3599700" y="1954475"/>
                  <a:ext cx="296175" cy="29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47" h="11816" extrusionOk="0">
                      <a:moveTo>
                        <a:pt x="3151" y="694"/>
                      </a:moveTo>
                      <a:cubicBezTo>
                        <a:pt x="3718" y="694"/>
                        <a:pt x="4159" y="1166"/>
                        <a:pt x="4159" y="1734"/>
                      </a:cubicBezTo>
                      <a:cubicBezTo>
                        <a:pt x="4159" y="2301"/>
                        <a:pt x="3686" y="2742"/>
                        <a:pt x="3151" y="2742"/>
                      </a:cubicBezTo>
                      <a:cubicBezTo>
                        <a:pt x="2584" y="2742"/>
                        <a:pt x="2111" y="2269"/>
                        <a:pt x="2111" y="1734"/>
                      </a:cubicBezTo>
                      <a:cubicBezTo>
                        <a:pt x="2080" y="1166"/>
                        <a:pt x="2552" y="694"/>
                        <a:pt x="3151" y="694"/>
                      </a:cubicBezTo>
                      <a:close/>
                      <a:moveTo>
                        <a:pt x="8727" y="694"/>
                      </a:moveTo>
                      <a:cubicBezTo>
                        <a:pt x="9326" y="694"/>
                        <a:pt x="9767" y="1166"/>
                        <a:pt x="9767" y="1734"/>
                      </a:cubicBezTo>
                      <a:cubicBezTo>
                        <a:pt x="9767" y="2301"/>
                        <a:pt x="9294" y="2742"/>
                        <a:pt x="8727" y="2742"/>
                      </a:cubicBezTo>
                      <a:cubicBezTo>
                        <a:pt x="8128" y="2742"/>
                        <a:pt x="7719" y="2269"/>
                        <a:pt x="7719" y="1734"/>
                      </a:cubicBezTo>
                      <a:cubicBezTo>
                        <a:pt x="7656" y="1166"/>
                        <a:pt x="8128" y="694"/>
                        <a:pt x="8727" y="694"/>
                      </a:cubicBezTo>
                      <a:close/>
                      <a:moveTo>
                        <a:pt x="5923" y="4852"/>
                      </a:moveTo>
                      <a:cubicBezTo>
                        <a:pt x="6522" y="4852"/>
                        <a:pt x="6994" y="5325"/>
                        <a:pt x="6994" y="5861"/>
                      </a:cubicBezTo>
                      <a:cubicBezTo>
                        <a:pt x="6994" y="6396"/>
                        <a:pt x="6522" y="6869"/>
                        <a:pt x="5923" y="6869"/>
                      </a:cubicBezTo>
                      <a:cubicBezTo>
                        <a:pt x="5356" y="6869"/>
                        <a:pt x="4883" y="6428"/>
                        <a:pt x="4883" y="5861"/>
                      </a:cubicBezTo>
                      <a:cubicBezTo>
                        <a:pt x="4883" y="5294"/>
                        <a:pt x="5356" y="4852"/>
                        <a:pt x="5923" y="4852"/>
                      </a:cubicBezTo>
                      <a:close/>
                      <a:moveTo>
                        <a:pt x="3151" y="3466"/>
                      </a:moveTo>
                      <a:cubicBezTo>
                        <a:pt x="3875" y="3466"/>
                        <a:pt x="4600" y="3813"/>
                        <a:pt x="5072" y="4380"/>
                      </a:cubicBezTo>
                      <a:cubicBezTo>
                        <a:pt x="4537" y="4695"/>
                        <a:pt x="4159" y="5231"/>
                        <a:pt x="4159" y="5861"/>
                      </a:cubicBezTo>
                      <a:cubicBezTo>
                        <a:pt x="4159" y="6239"/>
                        <a:pt x="4285" y="6617"/>
                        <a:pt x="4505" y="6900"/>
                      </a:cubicBezTo>
                      <a:lnTo>
                        <a:pt x="693" y="6900"/>
                      </a:lnTo>
                      <a:lnTo>
                        <a:pt x="693" y="5892"/>
                      </a:lnTo>
                      <a:cubicBezTo>
                        <a:pt x="693" y="4569"/>
                        <a:pt x="1796" y="3466"/>
                        <a:pt x="3151" y="3466"/>
                      </a:cubicBezTo>
                      <a:close/>
                      <a:moveTo>
                        <a:pt x="8696" y="3498"/>
                      </a:moveTo>
                      <a:cubicBezTo>
                        <a:pt x="10019" y="3498"/>
                        <a:pt x="11121" y="4600"/>
                        <a:pt x="11121" y="5955"/>
                      </a:cubicBezTo>
                      <a:lnTo>
                        <a:pt x="11121" y="6932"/>
                      </a:lnTo>
                      <a:lnTo>
                        <a:pt x="7309" y="6932"/>
                      </a:lnTo>
                      <a:cubicBezTo>
                        <a:pt x="7561" y="6617"/>
                        <a:pt x="7656" y="6270"/>
                        <a:pt x="7656" y="5892"/>
                      </a:cubicBezTo>
                      <a:cubicBezTo>
                        <a:pt x="7656" y="5262"/>
                        <a:pt x="7309" y="4726"/>
                        <a:pt x="6774" y="4411"/>
                      </a:cubicBezTo>
                      <a:cubicBezTo>
                        <a:pt x="7215" y="3813"/>
                        <a:pt x="7939" y="3498"/>
                        <a:pt x="8696" y="3498"/>
                      </a:cubicBezTo>
                      <a:close/>
                      <a:moveTo>
                        <a:pt x="5923" y="7625"/>
                      </a:moveTo>
                      <a:cubicBezTo>
                        <a:pt x="6207" y="7625"/>
                        <a:pt x="6490" y="7656"/>
                        <a:pt x="6711" y="7751"/>
                      </a:cubicBezTo>
                      <a:lnTo>
                        <a:pt x="5923" y="8791"/>
                      </a:lnTo>
                      <a:lnTo>
                        <a:pt x="5135" y="7751"/>
                      </a:lnTo>
                      <a:cubicBezTo>
                        <a:pt x="5388" y="7688"/>
                        <a:pt x="5671" y="7625"/>
                        <a:pt x="5923" y="7625"/>
                      </a:cubicBezTo>
                      <a:close/>
                      <a:moveTo>
                        <a:pt x="4505" y="8066"/>
                      </a:moveTo>
                      <a:lnTo>
                        <a:pt x="5577" y="9484"/>
                      </a:lnTo>
                      <a:lnTo>
                        <a:pt x="5577" y="11153"/>
                      </a:lnTo>
                      <a:lnTo>
                        <a:pt x="3497" y="11153"/>
                      </a:lnTo>
                      <a:lnTo>
                        <a:pt x="3497" y="10019"/>
                      </a:lnTo>
                      <a:cubicBezTo>
                        <a:pt x="3497" y="9200"/>
                        <a:pt x="3875" y="8507"/>
                        <a:pt x="4505" y="8066"/>
                      </a:cubicBezTo>
                      <a:close/>
                      <a:moveTo>
                        <a:pt x="7341" y="8066"/>
                      </a:moveTo>
                      <a:cubicBezTo>
                        <a:pt x="7939" y="8507"/>
                        <a:pt x="8381" y="9263"/>
                        <a:pt x="8381" y="10051"/>
                      </a:cubicBezTo>
                      <a:lnTo>
                        <a:pt x="8381" y="11153"/>
                      </a:lnTo>
                      <a:lnTo>
                        <a:pt x="6301" y="11153"/>
                      </a:lnTo>
                      <a:lnTo>
                        <a:pt x="6301" y="9484"/>
                      </a:lnTo>
                      <a:lnTo>
                        <a:pt x="7341" y="8066"/>
                      </a:lnTo>
                      <a:close/>
                      <a:moveTo>
                        <a:pt x="3088" y="1"/>
                      </a:moveTo>
                      <a:cubicBezTo>
                        <a:pt x="2143" y="1"/>
                        <a:pt x="1355" y="788"/>
                        <a:pt x="1355" y="1734"/>
                      </a:cubicBezTo>
                      <a:cubicBezTo>
                        <a:pt x="1355" y="2238"/>
                        <a:pt x="1575" y="2679"/>
                        <a:pt x="1922" y="2994"/>
                      </a:cubicBezTo>
                      <a:cubicBezTo>
                        <a:pt x="788" y="3466"/>
                        <a:pt x="0" y="4569"/>
                        <a:pt x="0" y="5861"/>
                      </a:cubicBezTo>
                      <a:lnTo>
                        <a:pt x="0" y="7247"/>
                      </a:lnTo>
                      <a:cubicBezTo>
                        <a:pt x="0" y="7436"/>
                        <a:pt x="158" y="7593"/>
                        <a:pt x="347" y="7593"/>
                      </a:cubicBezTo>
                      <a:lnTo>
                        <a:pt x="3938" y="7593"/>
                      </a:lnTo>
                      <a:cubicBezTo>
                        <a:pt x="3214" y="8192"/>
                        <a:pt x="2741" y="9043"/>
                        <a:pt x="2741" y="10019"/>
                      </a:cubicBezTo>
                      <a:lnTo>
                        <a:pt x="2741" y="11437"/>
                      </a:lnTo>
                      <a:cubicBezTo>
                        <a:pt x="2741" y="11658"/>
                        <a:pt x="2899" y="11815"/>
                        <a:pt x="3088" y="11815"/>
                      </a:cubicBezTo>
                      <a:lnTo>
                        <a:pt x="8696" y="11815"/>
                      </a:lnTo>
                      <a:cubicBezTo>
                        <a:pt x="8885" y="11815"/>
                        <a:pt x="9042" y="11658"/>
                        <a:pt x="9042" y="11437"/>
                      </a:cubicBezTo>
                      <a:lnTo>
                        <a:pt x="9042" y="10019"/>
                      </a:lnTo>
                      <a:cubicBezTo>
                        <a:pt x="9042" y="9043"/>
                        <a:pt x="8570" y="8192"/>
                        <a:pt x="7876" y="7593"/>
                      </a:cubicBezTo>
                      <a:lnTo>
                        <a:pt x="11436" y="7593"/>
                      </a:lnTo>
                      <a:cubicBezTo>
                        <a:pt x="11657" y="7593"/>
                        <a:pt x="11815" y="7436"/>
                        <a:pt x="11815" y="7247"/>
                      </a:cubicBezTo>
                      <a:lnTo>
                        <a:pt x="11815" y="5861"/>
                      </a:lnTo>
                      <a:cubicBezTo>
                        <a:pt x="11846" y="4600"/>
                        <a:pt x="11027" y="3466"/>
                        <a:pt x="9861" y="2994"/>
                      </a:cubicBezTo>
                      <a:cubicBezTo>
                        <a:pt x="10239" y="2679"/>
                        <a:pt x="10428" y="2206"/>
                        <a:pt x="10428" y="1734"/>
                      </a:cubicBezTo>
                      <a:cubicBezTo>
                        <a:pt x="10428" y="788"/>
                        <a:pt x="9641" y="1"/>
                        <a:pt x="8696" y="1"/>
                      </a:cubicBezTo>
                      <a:cubicBezTo>
                        <a:pt x="7750" y="1"/>
                        <a:pt x="6963" y="788"/>
                        <a:pt x="6963" y="1734"/>
                      </a:cubicBezTo>
                      <a:cubicBezTo>
                        <a:pt x="6963" y="2238"/>
                        <a:pt x="7152" y="2679"/>
                        <a:pt x="7498" y="2994"/>
                      </a:cubicBezTo>
                      <a:cubicBezTo>
                        <a:pt x="6931" y="3214"/>
                        <a:pt x="6396" y="3624"/>
                        <a:pt x="6049" y="4159"/>
                      </a:cubicBezTo>
                      <a:lnTo>
                        <a:pt x="5734" y="4159"/>
                      </a:lnTo>
                      <a:cubicBezTo>
                        <a:pt x="5388" y="3655"/>
                        <a:pt x="4883" y="3214"/>
                        <a:pt x="4285" y="2994"/>
                      </a:cubicBezTo>
                      <a:cubicBezTo>
                        <a:pt x="4631" y="2679"/>
                        <a:pt x="4820" y="2238"/>
                        <a:pt x="4820" y="1734"/>
                      </a:cubicBezTo>
                      <a:cubicBezTo>
                        <a:pt x="4820" y="788"/>
                        <a:pt x="4033" y="1"/>
                        <a:pt x="308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76" name="Google Shape;9238;p73">
                  <a:extLst>
                    <a:ext uri="{FF2B5EF4-FFF2-40B4-BE49-F238E27FC236}">
                      <a16:creationId xmlns:a16="http://schemas.microsoft.com/office/drawing/2014/main" id="{17FB0CFF-E1A7-478C-C7CF-C2D860788CF7}"/>
                    </a:ext>
                  </a:extLst>
                </p:cNvPr>
                <p:cNvSpPr/>
                <p:nvPr/>
              </p:nvSpPr>
              <p:spPr>
                <a:xfrm>
                  <a:off x="3825750" y="2075775"/>
                  <a:ext cx="354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4"/>
                        <a:pt x="347" y="694"/>
                      </a:cubicBezTo>
                      <a:lnTo>
                        <a:pt x="1071" y="694"/>
                      </a:lnTo>
                      <a:cubicBezTo>
                        <a:pt x="1260" y="694"/>
                        <a:pt x="1418" y="536"/>
                        <a:pt x="1418" y="347"/>
                      </a:cubicBezTo>
                      <a:cubicBezTo>
                        <a:pt x="1418" y="158"/>
                        <a:pt x="1260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77" name="Google Shape;9239;p73">
                  <a:extLst>
                    <a:ext uri="{FF2B5EF4-FFF2-40B4-BE49-F238E27FC236}">
                      <a16:creationId xmlns:a16="http://schemas.microsoft.com/office/drawing/2014/main" id="{FD3DB83D-EDA0-0BD2-9C35-AC434AE155E4}"/>
                    </a:ext>
                  </a:extLst>
                </p:cNvPr>
                <p:cNvSpPr/>
                <p:nvPr/>
              </p:nvSpPr>
              <p:spPr>
                <a:xfrm>
                  <a:off x="3633550" y="2075775"/>
                  <a:ext cx="3547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694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158" y="694"/>
                        <a:pt x="379" y="694"/>
                      </a:cubicBezTo>
                      <a:lnTo>
                        <a:pt x="1072" y="694"/>
                      </a:lnTo>
                      <a:cubicBezTo>
                        <a:pt x="1261" y="694"/>
                        <a:pt x="1419" y="536"/>
                        <a:pt x="1419" y="347"/>
                      </a:cubicBezTo>
                      <a:cubicBezTo>
                        <a:pt x="1419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703" name="Google Shape;9240;p73">
                <a:extLst>
                  <a:ext uri="{FF2B5EF4-FFF2-40B4-BE49-F238E27FC236}">
                    <a16:creationId xmlns:a16="http://schemas.microsoft.com/office/drawing/2014/main" id="{EB6EF0CD-931A-4332-62C2-619A7F7340F1}"/>
                  </a:ext>
                </a:extLst>
              </p:cNvPr>
              <p:cNvGrpSpPr/>
              <p:nvPr/>
            </p:nvGrpSpPr>
            <p:grpSpPr>
              <a:xfrm>
                <a:off x="5852810" y="2282300"/>
                <a:ext cx="497951" cy="497951"/>
                <a:chOff x="3601275" y="2319150"/>
                <a:chExt cx="294600" cy="294600"/>
              </a:xfrm>
              <a:grpFill/>
            </p:grpSpPr>
            <p:sp>
              <p:nvSpPr>
                <p:cNvPr id="17773" name="Google Shape;9241;p73">
                  <a:extLst>
                    <a:ext uri="{FF2B5EF4-FFF2-40B4-BE49-F238E27FC236}">
                      <a16:creationId xmlns:a16="http://schemas.microsoft.com/office/drawing/2014/main" id="{986A50F0-1798-3DBE-3930-C771EA53FDBB}"/>
                    </a:ext>
                  </a:extLst>
                </p:cNvPr>
                <p:cNvSpPr/>
                <p:nvPr/>
              </p:nvSpPr>
              <p:spPr>
                <a:xfrm>
                  <a:off x="3601275" y="2319150"/>
                  <a:ext cx="294600" cy="294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84" h="11784" extrusionOk="0">
                      <a:moveTo>
                        <a:pt x="8223" y="694"/>
                      </a:moveTo>
                      <a:cubicBezTo>
                        <a:pt x="8696" y="725"/>
                        <a:pt x="9168" y="914"/>
                        <a:pt x="9546" y="1198"/>
                      </a:cubicBezTo>
                      <a:lnTo>
                        <a:pt x="7057" y="3687"/>
                      </a:lnTo>
                      <a:cubicBezTo>
                        <a:pt x="6774" y="3498"/>
                        <a:pt x="6459" y="3340"/>
                        <a:pt x="6144" y="3245"/>
                      </a:cubicBezTo>
                      <a:lnTo>
                        <a:pt x="8223" y="694"/>
                      </a:lnTo>
                      <a:close/>
                      <a:moveTo>
                        <a:pt x="10523" y="1198"/>
                      </a:moveTo>
                      <a:cubicBezTo>
                        <a:pt x="10838" y="1576"/>
                        <a:pt x="11027" y="2111"/>
                        <a:pt x="11027" y="2615"/>
                      </a:cubicBezTo>
                      <a:lnTo>
                        <a:pt x="8286" y="4852"/>
                      </a:lnTo>
                      <a:lnTo>
                        <a:pt x="7561" y="4159"/>
                      </a:lnTo>
                      <a:lnTo>
                        <a:pt x="10523" y="1198"/>
                      </a:lnTo>
                      <a:close/>
                      <a:moveTo>
                        <a:pt x="5592" y="3923"/>
                      </a:moveTo>
                      <a:cubicBezTo>
                        <a:pt x="6033" y="3923"/>
                        <a:pt x="6474" y="4096"/>
                        <a:pt x="6805" y="4443"/>
                      </a:cubicBezTo>
                      <a:cubicBezTo>
                        <a:pt x="7498" y="5104"/>
                        <a:pt x="7498" y="6207"/>
                        <a:pt x="6805" y="6869"/>
                      </a:cubicBezTo>
                      <a:cubicBezTo>
                        <a:pt x="6474" y="7199"/>
                        <a:pt x="6033" y="7365"/>
                        <a:pt x="5592" y="7365"/>
                      </a:cubicBezTo>
                      <a:cubicBezTo>
                        <a:pt x="5151" y="7365"/>
                        <a:pt x="4710" y="7199"/>
                        <a:pt x="4379" y="6869"/>
                      </a:cubicBezTo>
                      <a:cubicBezTo>
                        <a:pt x="3718" y="6207"/>
                        <a:pt x="3718" y="5104"/>
                        <a:pt x="4379" y="4443"/>
                      </a:cubicBezTo>
                      <a:cubicBezTo>
                        <a:pt x="4710" y="4096"/>
                        <a:pt x="5151" y="3923"/>
                        <a:pt x="5592" y="3923"/>
                      </a:cubicBezTo>
                      <a:close/>
                      <a:moveTo>
                        <a:pt x="8034" y="5577"/>
                      </a:moveTo>
                      <a:lnTo>
                        <a:pt x="8191" y="5734"/>
                      </a:lnTo>
                      <a:cubicBezTo>
                        <a:pt x="8696" y="6270"/>
                        <a:pt x="9326" y="6742"/>
                        <a:pt x="10019" y="7058"/>
                      </a:cubicBezTo>
                      <a:lnTo>
                        <a:pt x="9420" y="7278"/>
                      </a:lnTo>
                      <a:cubicBezTo>
                        <a:pt x="9263" y="7310"/>
                        <a:pt x="9168" y="7467"/>
                        <a:pt x="9168" y="7593"/>
                      </a:cubicBezTo>
                      <a:lnTo>
                        <a:pt x="9168" y="8066"/>
                      </a:lnTo>
                      <a:cubicBezTo>
                        <a:pt x="8601" y="7814"/>
                        <a:pt x="8034" y="7467"/>
                        <a:pt x="7561" y="7058"/>
                      </a:cubicBezTo>
                      <a:cubicBezTo>
                        <a:pt x="7876" y="6648"/>
                        <a:pt x="8034" y="6175"/>
                        <a:pt x="8034" y="5608"/>
                      </a:cubicBezTo>
                      <a:lnTo>
                        <a:pt x="8034" y="5577"/>
                      </a:lnTo>
                      <a:close/>
                      <a:moveTo>
                        <a:pt x="3245" y="6081"/>
                      </a:moveTo>
                      <a:cubicBezTo>
                        <a:pt x="3308" y="6427"/>
                        <a:pt x="3466" y="6806"/>
                        <a:pt x="3655" y="7058"/>
                      </a:cubicBezTo>
                      <a:lnTo>
                        <a:pt x="1197" y="9546"/>
                      </a:lnTo>
                      <a:cubicBezTo>
                        <a:pt x="882" y="9200"/>
                        <a:pt x="662" y="8696"/>
                        <a:pt x="630" y="8160"/>
                      </a:cubicBezTo>
                      <a:lnTo>
                        <a:pt x="3245" y="6081"/>
                      </a:lnTo>
                      <a:close/>
                      <a:moveTo>
                        <a:pt x="7057" y="7593"/>
                      </a:moveTo>
                      <a:cubicBezTo>
                        <a:pt x="7435" y="8066"/>
                        <a:pt x="7813" y="8601"/>
                        <a:pt x="8034" y="9200"/>
                      </a:cubicBezTo>
                      <a:lnTo>
                        <a:pt x="7561" y="9200"/>
                      </a:lnTo>
                      <a:cubicBezTo>
                        <a:pt x="7404" y="9200"/>
                        <a:pt x="7278" y="9263"/>
                        <a:pt x="7246" y="9420"/>
                      </a:cubicBezTo>
                      <a:lnTo>
                        <a:pt x="7057" y="10019"/>
                      </a:lnTo>
                      <a:cubicBezTo>
                        <a:pt x="6742" y="9357"/>
                        <a:pt x="6270" y="8727"/>
                        <a:pt x="5766" y="8223"/>
                      </a:cubicBezTo>
                      <a:lnTo>
                        <a:pt x="5608" y="8066"/>
                      </a:lnTo>
                      <a:lnTo>
                        <a:pt x="5640" y="8066"/>
                      </a:lnTo>
                      <a:cubicBezTo>
                        <a:pt x="6144" y="8066"/>
                        <a:pt x="6648" y="7877"/>
                        <a:pt x="7057" y="7593"/>
                      </a:cubicBezTo>
                      <a:close/>
                      <a:moveTo>
                        <a:pt x="4096" y="7625"/>
                      </a:moveTo>
                      <a:lnTo>
                        <a:pt x="4820" y="8318"/>
                      </a:lnTo>
                      <a:lnTo>
                        <a:pt x="2552" y="11090"/>
                      </a:lnTo>
                      <a:cubicBezTo>
                        <a:pt x="2048" y="11059"/>
                        <a:pt x="1575" y="10901"/>
                        <a:pt x="1134" y="10586"/>
                      </a:cubicBezTo>
                      <a:lnTo>
                        <a:pt x="4096" y="7625"/>
                      </a:lnTo>
                      <a:close/>
                      <a:moveTo>
                        <a:pt x="8160" y="0"/>
                      </a:moveTo>
                      <a:cubicBezTo>
                        <a:pt x="8034" y="0"/>
                        <a:pt x="7971" y="63"/>
                        <a:pt x="7876" y="126"/>
                      </a:cubicBezTo>
                      <a:lnTo>
                        <a:pt x="5356" y="3245"/>
                      </a:lnTo>
                      <a:cubicBezTo>
                        <a:pt x="4852" y="3308"/>
                        <a:pt x="4348" y="3529"/>
                        <a:pt x="3938" y="3970"/>
                      </a:cubicBezTo>
                      <a:cubicBezTo>
                        <a:pt x="3592" y="4317"/>
                        <a:pt x="3340" y="4758"/>
                        <a:pt x="3277" y="5262"/>
                      </a:cubicBezTo>
                      <a:lnTo>
                        <a:pt x="126" y="7782"/>
                      </a:lnTo>
                      <a:cubicBezTo>
                        <a:pt x="32" y="7845"/>
                        <a:pt x="0" y="7940"/>
                        <a:pt x="0" y="8066"/>
                      </a:cubicBezTo>
                      <a:cubicBezTo>
                        <a:pt x="0" y="8790"/>
                        <a:pt x="284" y="9546"/>
                        <a:pt x="756" y="10114"/>
                      </a:cubicBezTo>
                      <a:lnTo>
                        <a:pt x="473" y="10366"/>
                      </a:lnTo>
                      <a:cubicBezTo>
                        <a:pt x="410" y="10460"/>
                        <a:pt x="347" y="10523"/>
                        <a:pt x="347" y="10618"/>
                      </a:cubicBezTo>
                      <a:cubicBezTo>
                        <a:pt x="347" y="10681"/>
                        <a:pt x="410" y="10807"/>
                        <a:pt x="473" y="10838"/>
                      </a:cubicBezTo>
                      <a:cubicBezTo>
                        <a:pt x="1103" y="11468"/>
                        <a:pt x="1922" y="11783"/>
                        <a:pt x="2804" y="11783"/>
                      </a:cubicBezTo>
                      <a:cubicBezTo>
                        <a:pt x="2930" y="11783"/>
                        <a:pt x="2993" y="11752"/>
                        <a:pt x="3088" y="11657"/>
                      </a:cubicBezTo>
                      <a:lnTo>
                        <a:pt x="5388" y="8790"/>
                      </a:lnTo>
                      <a:cubicBezTo>
                        <a:pt x="6018" y="9452"/>
                        <a:pt x="6553" y="10303"/>
                        <a:pt x="6805" y="11153"/>
                      </a:cubicBezTo>
                      <a:cubicBezTo>
                        <a:pt x="6868" y="11311"/>
                        <a:pt x="7026" y="11405"/>
                        <a:pt x="7120" y="11405"/>
                      </a:cubicBezTo>
                      <a:cubicBezTo>
                        <a:pt x="7278" y="11405"/>
                        <a:pt x="7404" y="11311"/>
                        <a:pt x="7435" y="11153"/>
                      </a:cubicBezTo>
                      <a:lnTo>
                        <a:pt x="7845" y="9924"/>
                      </a:lnTo>
                      <a:lnTo>
                        <a:pt x="8601" y="9924"/>
                      </a:lnTo>
                      <a:cubicBezTo>
                        <a:pt x="8696" y="9924"/>
                        <a:pt x="8790" y="9893"/>
                        <a:pt x="8853" y="9767"/>
                      </a:cubicBezTo>
                      <a:cubicBezTo>
                        <a:pt x="8948" y="9704"/>
                        <a:pt x="8948" y="9578"/>
                        <a:pt x="8916" y="9452"/>
                      </a:cubicBezTo>
                      <a:cubicBezTo>
                        <a:pt x="8790" y="9137"/>
                        <a:pt x="8664" y="8822"/>
                        <a:pt x="8507" y="8507"/>
                      </a:cubicBezTo>
                      <a:lnTo>
                        <a:pt x="8507" y="8507"/>
                      </a:lnTo>
                      <a:cubicBezTo>
                        <a:pt x="8822" y="8664"/>
                        <a:pt x="9137" y="8790"/>
                        <a:pt x="9452" y="8916"/>
                      </a:cubicBezTo>
                      <a:cubicBezTo>
                        <a:pt x="9489" y="8926"/>
                        <a:pt x="9526" y="8929"/>
                        <a:pt x="9561" y="8929"/>
                      </a:cubicBezTo>
                      <a:cubicBezTo>
                        <a:pt x="9646" y="8929"/>
                        <a:pt x="9722" y="8907"/>
                        <a:pt x="9767" y="8885"/>
                      </a:cubicBezTo>
                      <a:cubicBezTo>
                        <a:pt x="9861" y="8790"/>
                        <a:pt x="9924" y="8727"/>
                        <a:pt x="9924" y="8601"/>
                      </a:cubicBezTo>
                      <a:lnTo>
                        <a:pt x="9924" y="7845"/>
                      </a:lnTo>
                      <a:lnTo>
                        <a:pt x="11153" y="7467"/>
                      </a:lnTo>
                      <a:cubicBezTo>
                        <a:pt x="11310" y="7404"/>
                        <a:pt x="11373" y="7247"/>
                        <a:pt x="11373" y="7152"/>
                      </a:cubicBezTo>
                      <a:cubicBezTo>
                        <a:pt x="11373" y="6995"/>
                        <a:pt x="11310" y="6869"/>
                        <a:pt x="11153" y="6837"/>
                      </a:cubicBezTo>
                      <a:cubicBezTo>
                        <a:pt x="10271" y="6553"/>
                        <a:pt x="9452" y="6049"/>
                        <a:pt x="8790" y="5419"/>
                      </a:cubicBezTo>
                      <a:lnTo>
                        <a:pt x="11657" y="3088"/>
                      </a:lnTo>
                      <a:cubicBezTo>
                        <a:pt x="11689" y="2962"/>
                        <a:pt x="11783" y="2867"/>
                        <a:pt x="11783" y="2773"/>
                      </a:cubicBezTo>
                      <a:cubicBezTo>
                        <a:pt x="11783" y="1922"/>
                        <a:pt x="11436" y="1072"/>
                        <a:pt x="10838" y="442"/>
                      </a:cubicBezTo>
                      <a:cubicBezTo>
                        <a:pt x="10775" y="379"/>
                        <a:pt x="10688" y="347"/>
                        <a:pt x="10602" y="347"/>
                      </a:cubicBezTo>
                      <a:cubicBezTo>
                        <a:pt x="10515" y="347"/>
                        <a:pt x="10428" y="379"/>
                        <a:pt x="10365" y="442"/>
                      </a:cubicBezTo>
                      <a:lnTo>
                        <a:pt x="10082" y="725"/>
                      </a:lnTo>
                      <a:cubicBezTo>
                        <a:pt x="9546" y="284"/>
                        <a:pt x="8853" y="0"/>
                        <a:pt x="816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74" name="Google Shape;9242;p73">
                  <a:extLst>
                    <a:ext uri="{FF2B5EF4-FFF2-40B4-BE49-F238E27FC236}">
                      <a16:creationId xmlns:a16="http://schemas.microsoft.com/office/drawing/2014/main" id="{1772D930-7849-D50A-5D1B-87E8F315D01A}"/>
                    </a:ext>
                  </a:extLst>
                </p:cNvPr>
                <p:cNvSpPr/>
                <p:nvPr/>
              </p:nvSpPr>
              <p:spPr>
                <a:xfrm>
                  <a:off x="3713900" y="2434350"/>
                  <a:ext cx="55950" cy="52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38" h="2088" extrusionOk="0">
                      <a:moveTo>
                        <a:pt x="1087" y="685"/>
                      </a:moveTo>
                      <a:cubicBezTo>
                        <a:pt x="1174" y="685"/>
                        <a:pt x="1261" y="717"/>
                        <a:pt x="1324" y="780"/>
                      </a:cubicBezTo>
                      <a:cubicBezTo>
                        <a:pt x="1450" y="874"/>
                        <a:pt x="1450" y="1126"/>
                        <a:pt x="1324" y="1252"/>
                      </a:cubicBezTo>
                      <a:cubicBezTo>
                        <a:pt x="1261" y="1300"/>
                        <a:pt x="1174" y="1323"/>
                        <a:pt x="1087" y="1323"/>
                      </a:cubicBezTo>
                      <a:cubicBezTo>
                        <a:pt x="1001" y="1323"/>
                        <a:pt x="914" y="1300"/>
                        <a:pt x="851" y="1252"/>
                      </a:cubicBezTo>
                      <a:cubicBezTo>
                        <a:pt x="725" y="1126"/>
                        <a:pt x="725" y="937"/>
                        <a:pt x="851" y="780"/>
                      </a:cubicBezTo>
                      <a:cubicBezTo>
                        <a:pt x="914" y="717"/>
                        <a:pt x="1001" y="685"/>
                        <a:pt x="1087" y="685"/>
                      </a:cubicBezTo>
                      <a:close/>
                      <a:moveTo>
                        <a:pt x="1115" y="0"/>
                      </a:moveTo>
                      <a:cubicBezTo>
                        <a:pt x="851" y="0"/>
                        <a:pt x="583" y="102"/>
                        <a:pt x="378" y="307"/>
                      </a:cubicBezTo>
                      <a:cubicBezTo>
                        <a:pt x="0" y="685"/>
                        <a:pt x="0" y="1347"/>
                        <a:pt x="378" y="1756"/>
                      </a:cubicBezTo>
                      <a:cubicBezTo>
                        <a:pt x="583" y="1977"/>
                        <a:pt x="851" y="2087"/>
                        <a:pt x="1115" y="2087"/>
                      </a:cubicBezTo>
                      <a:cubicBezTo>
                        <a:pt x="1379" y="2087"/>
                        <a:pt x="1639" y="1977"/>
                        <a:pt x="1828" y="1756"/>
                      </a:cubicBezTo>
                      <a:cubicBezTo>
                        <a:pt x="2237" y="1347"/>
                        <a:pt x="2237" y="685"/>
                        <a:pt x="1828" y="307"/>
                      </a:cubicBezTo>
                      <a:cubicBezTo>
                        <a:pt x="1639" y="102"/>
                        <a:pt x="1379" y="0"/>
                        <a:pt x="111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704" name="Google Shape;9243;p73">
                <a:extLst>
                  <a:ext uri="{FF2B5EF4-FFF2-40B4-BE49-F238E27FC236}">
                    <a16:creationId xmlns:a16="http://schemas.microsoft.com/office/drawing/2014/main" id="{22256679-40BE-57CF-B73E-9DCB28F8B071}"/>
                  </a:ext>
                </a:extLst>
              </p:cNvPr>
              <p:cNvSpPr/>
              <p:nvPr/>
            </p:nvSpPr>
            <p:spPr>
              <a:xfrm>
                <a:off x="5852086" y="2925310"/>
                <a:ext cx="499303" cy="499261"/>
              </a:xfrm>
              <a:custGeom>
                <a:avLst/>
                <a:gdLst/>
                <a:ahLst/>
                <a:cxnLst/>
                <a:rect l="l" t="t" r="r" b="b"/>
                <a:pathLst>
                  <a:path w="11816" h="11815" extrusionOk="0">
                    <a:moveTo>
                      <a:pt x="6207" y="693"/>
                    </a:moveTo>
                    <a:cubicBezTo>
                      <a:pt x="7877" y="819"/>
                      <a:pt x="9326" y="1670"/>
                      <a:pt x="10208" y="2993"/>
                    </a:cubicBezTo>
                    <a:lnTo>
                      <a:pt x="6207" y="5293"/>
                    </a:lnTo>
                    <a:lnTo>
                      <a:pt x="6207" y="693"/>
                    </a:lnTo>
                    <a:close/>
                    <a:moveTo>
                      <a:pt x="10555" y="3623"/>
                    </a:moveTo>
                    <a:cubicBezTo>
                      <a:pt x="10901" y="4316"/>
                      <a:pt x="11090" y="5104"/>
                      <a:pt x="11090" y="5923"/>
                    </a:cubicBezTo>
                    <a:cubicBezTo>
                      <a:pt x="11090" y="7026"/>
                      <a:pt x="10744" y="8097"/>
                      <a:pt x="10114" y="8979"/>
                    </a:cubicBezTo>
                    <a:lnTo>
                      <a:pt x="6491" y="5986"/>
                    </a:lnTo>
                    <a:lnTo>
                      <a:pt x="10555" y="3623"/>
                    </a:lnTo>
                    <a:close/>
                    <a:moveTo>
                      <a:pt x="5546" y="693"/>
                    </a:moveTo>
                    <a:lnTo>
                      <a:pt x="5546" y="5892"/>
                    </a:lnTo>
                    <a:cubicBezTo>
                      <a:pt x="5546" y="6018"/>
                      <a:pt x="5577" y="6081"/>
                      <a:pt x="5672" y="6175"/>
                    </a:cubicBezTo>
                    <a:lnTo>
                      <a:pt x="9673" y="9483"/>
                    </a:lnTo>
                    <a:cubicBezTo>
                      <a:pt x="8728" y="10491"/>
                      <a:pt x="7373" y="11121"/>
                      <a:pt x="5892" y="11121"/>
                    </a:cubicBezTo>
                    <a:cubicBezTo>
                      <a:pt x="3025" y="11121"/>
                      <a:pt x="662" y="8822"/>
                      <a:pt x="662" y="5892"/>
                    </a:cubicBezTo>
                    <a:cubicBezTo>
                      <a:pt x="662" y="3151"/>
                      <a:pt x="2836" y="851"/>
                      <a:pt x="5546" y="693"/>
                    </a:cubicBezTo>
                    <a:close/>
                    <a:moveTo>
                      <a:pt x="5892" y="0"/>
                    </a:moveTo>
                    <a:cubicBezTo>
                      <a:pt x="2647" y="0"/>
                      <a:pt x="1" y="2615"/>
                      <a:pt x="1" y="5892"/>
                    </a:cubicBezTo>
                    <a:cubicBezTo>
                      <a:pt x="1" y="9168"/>
                      <a:pt x="2647" y="11814"/>
                      <a:pt x="5892" y="11814"/>
                    </a:cubicBezTo>
                    <a:cubicBezTo>
                      <a:pt x="9169" y="11814"/>
                      <a:pt x="11815" y="9168"/>
                      <a:pt x="11815" y="5892"/>
                    </a:cubicBezTo>
                    <a:cubicBezTo>
                      <a:pt x="11815" y="2678"/>
                      <a:pt x="9137" y="0"/>
                      <a:pt x="589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705" name="Google Shape;9244;p73">
                <a:extLst>
                  <a:ext uri="{FF2B5EF4-FFF2-40B4-BE49-F238E27FC236}">
                    <a16:creationId xmlns:a16="http://schemas.microsoft.com/office/drawing/2014/main" id="{7489D1CA-71B9-1897-D273-7DDAA29158ED}"/>
                  </a:ext>
                </a:extLst>
              </p:cNvPr>
              <p:cNvGrpSpPr/>
              <p:nvPr/>
            </p:nvGrpSpPr>
            <p:grpSpPr>
              <a:xfrm>
                <a:off x="9032639" y="1687898"/>
                <a:ext cx="469977" cy="500571"/>
                <a:chOff x="5421475" y="1945825"/>
                <a:chExt cx="278050" cy="296150"/>
              </a:xfrm>
              <a:grpFill/>
            </p:grpSpPr>
            <p:sp>
              <p:nvSpPr>
                <p:cNvPr id="17765" name="Google Shape;9245;p73">
                  <a:extLst>
                    <a:ext uri="{FF2B5EF4-FFF2-40B4-BE49-F238E27FC236}">
                      <a16:creationId xmlns:a16="http://schemas.microsoft.com/office/drawing/2014/main" id="{D31036E0-1490-215E-8B44-B2E8868F380C}"/>
                    </a:ext>
                  </a:extLst>
                </p:cNvPr>
                <p:cNvSpPr/>
                <p:nvPr/>
              </p:nvSpPr>
              <p:spPr>
                <a:xfrm>
                  <a:off x="5472650" y="1999375"/>
                  <a:ext cx="172525" cy="242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01" h="9704" extrusionOk="0">
                      <a:moveTo>
                        <a:pt x="1765" y="1355"/>
                      </a:moveTo>
                      <a:cubicBezTo>
                        <a:pt x="1986" y="1355"/>
                        <a:pt x="2143" y="1513"/>
                        <a:pt x="2143" y="1702"/>
                      </a:cubicBezTo>
                      <a:lnTo>
                        <a:pt x="2143" y="2048"/>
                      </a:lnTo>
                      <a:lnTo>
                        <a:pt x="1765" y="2048"/>
                      </a:lnTo>
                      <a:cubicBezTo>
                        <a:pt x="1671" y="2048"/>
                        <a:pt x="1545" y="2048"/>
                        <a:pt x="1419" y="2111"/>
                      </a:cubicBezTo>
                      <a:lnTo>
                        <a:pt x="1419" y="1702"/>
                      </a:lnTo>
                      <a:cubicBezTo>
                        <a:pt x="1419" y="1513"/>
                        <a:pt x="1576" y="1355"/>
                        <a:pt x="1765" y="1355"/>
                      </a:cubicBezTo>
                      <a:close/>
                      <a:moveTo>
                        <a:pt x="3151" y="631"/>
                      </a:moveTo>
                      <a:cubicBezTo>
                        <a:pt x="3341" y="631"/>
                        <a:pt x="3498" y="788"/>
                        <a:pt x="3498" y="1009"/>
                      </a:cubicBezTo>
                      <a:lnTo>
                        <a:pt x="3498" y="2111"/>
                      </a:lnTo>
                      <a:cubicBezTo>
                        <a:pt x="3404" y="2048"/>
                        <a:pt x="3277" y="2017"/>
                        <a:pt x="3151" y="2017"/>
                      </a:cubicBezTo>
                      <a:lnTo>
                        <a:pt x="2805" y="2017"/>
                      </a:lnTo>
                      <a:lnTo>
                        <a:pt x="2805" y="1009"/>
                      </a:lnTo>
                      <a:cubicBezTo>
                        <a:pt x="2805" y="788"/>
                        <a:pt x="2962" y="631"/>
                        <a:pt x="3151" y="631"/>
                      </a:cubicBezTo>
                      <a:close/>
                      <a:moveTo>
                        <a:pt x="4538" y="1355"/>
                      </a:moveTo>
                      <a:cubicBezTo>
                        <a:pt x="4727" y="1355"/>
                        <a:pt x="4884" y="1513"/>
                        <a:pt x="4884" y="1702"/>
                      </a:cubicBezTo>
                      <a:lnTo>
                        <a:pt x="4884" y="3088"/>
                      </a:lnTo>
                      <a:cubicBezTo>
                        <a:pt x="4884" y="3277"/>
                        <a:pt x="4727" y="3435"/>
                        <a:pt x="4538" y="3435"/>
                      </a:cubicBezTo>
                      <a:cubicBezTo>
                        <a:pt x="4349" y="3435"/>
                        <a:pt x="4191" y="3277"/>
                        <a:pt x="4191" y="3088"/>
                      </a:cubicBezTo>
                      <a:lnTo>
                        <a:pt x="4191" y="1702"/>
                      </a:lnTo>
                      <a:cubicBezTo>
                        <a:pt x="4191" y="1513"/>
                        <a:pt x="4349" y="1355"/>
                        <a:pt x="4538" y="1355"/>
                      </a:cubicBezTo>
                      <a:close/>
                      <a:moveTo>
                        <a:pt x="5924" y="2017"/>
                      </a:moveTo>
                      <a:cubicBezTo>
                        <a:pt x="6113" y="2017"/>
                        <a:pt x="6270" y="2174"/>
                        <a:pt x="6270" y="2363"/>
                      </a:cubicBezTo>
                      <a:lnTo>
                        <a:pt x="6270" y="3088"/>
                      </a:lnTo>
                      <a:cubicBezTo>
                        <a:pt x="6270" y="3277"/>
                        <a:pt x="6113" y="3435"/>
                        <a:pt x="5924" y="3435"/>
                      </a:cubicBezTo>
                      <a:cubicBezTo>
                        <a:pt x="5703" y="3435"/>
                        <a:pt x="5546" y="3277"/>
                        <a:pt x="5546" y="3088"/>
                      </a:cubicBezTo>
                      <a:lnTo>
                        <a:pt x="5546" y="2363"/>
                      </a:lnTo>
                      <a:cubicBezTo>
                        <a:pt x="5546" y="2174"/>
                        <a:pt x="5703" y="2017"/>
                        <a:pt x="5924" y="2017"/>
                      </a:cubicBezTo>
                      <a:close/>
                      <a:moveTo>
                        <a:pt x="3120" y="2741"/>
                      </a:moveTo>
                      <a:cubicBezTo>
                        <a:pt x="3309" y="2741"/>
                        <a:pt x="3467" y="2899"/>
                        <a:pt x="3467" y="3088"/>
                      </a:cubicBezTo>
                      <a:cubicBezTo>
                        <a:pt x="3467" y="3277"/>
                        <a:pt x="3309" y="3435"/>
                        <a:pt x="3120" y="3435"/>
                      </a:cubicBezTo>
                      <a:lnTo>
                        <a:pt x="1734" y="3435"/>
                      </a:lnTo>
                      <a:cubicBezTo>
                        <a:pt x="1545" y="3435"/>
                        <a:pt x="1387" y="3592"/>
                        <a:pt x="1387" y="3781"/>
                      </a:cubicBezTo>
                      <a:cubicBezTo>
                        <a:pt x="1387" y="4002"/>
                        <a:pt x="1545" y="4159"/>
                        <a:pt x="1734" y="4159"/>
                      </a:cubicBezTo>
                      <a:cubicBezTo>
                        <a:pt x="2679" y="4159"/>
                        <a:pt x="3467" y="4947"/>
                        <a:pt x="3467" y="5892"/>
                      </a:cubicBezTo>
                      <a:cubicBezTo>
                        <a:pt x="3467" y="6081"/>
                        <a:pt x="3624" y="6238"/>
                        <a:pt x="3845" y="6238"/>
                      </a:cubicBezTo>
                      <a:cubicBezTo>
                        <a:pt x="4034" y="6238"/>
                        <a:pt x="4191" y="6081"/>
                        <a:pt x="4191" y="5892"/>
                      </a:cubicBezTo>
                      <a:cubicBezTo>
                        <a:pt x="4191" y="5167"/>
                        <a:pt x="3876" y="4537"/>
                        <a:pt x="3435" y="4096"/>
                      </a:cubicBezTo>
                      <a:cubicBezTo>
                        <a:pt x="3593" y="4065"/>
                        <a:pt x="3750" y="4002"/>
                        <a:pt x="3876" y="3876"/>
                      </a:cubicBezTo>
                      <a:cubicBezTo>
                        <a:pt x="4065" y="4033"/>
                        <a:pt x="4317" y="4159"/>
                        <a:pt x="4569" y="4159"/>
                      </a:cubicBezTo>
                      <a:cubicBezTo>
                        <a:pt x="4853" y="4159"/>
                        <a:pt x="5073" y="4033"/>
                        <a:pt x="5294" y="3876"/>
                      </a:cubicBezTo>
                      <a:cubicBezTo>
                        <a:pt x="5483" y="4033"/>
                        <a:pt x="5703" y="4159"/>
                        <a:pt x="5987" y="4159"/>
                      </a:cubicBezTo>
                      <a:cubicBezTo>
                        <a:pt x="6113" y="4159"/>
                        <a:pt x="6239" y="4096"/>
                        <a:pt x="6333" y="4065"/>
                      </a:cubicBezTo>
                      <a:lnTo>
                        <a:pt x="6333" y="5167"/>
                      </a:lnTo>
                      <a:cubicBezTo>
                        <a:pt x="6333" y="5923"/>
                        <a:pt x="5861" y="6554"/>
                        <a:pt x="5199" y="6774"/>
                      </a:cubicBezTo>
                      <a:cubicBezTo>
                        <a:pt x="5042" y="6837"/>
                        <a:pt x="4979" y="6995"/>
                        <a:pt x="4979" y="7089"/>
                      </a:cubicBezTo>
                      <a:lnTo>
                        <a:pt x="4979" y="7562"/>
                      </a:lnTo>
                      <a:lnTo>
                        <a:pt x="2206" y="7562"/>
                      </a:lnTo>
                      <a:lnTo>
                        <a:pt x="2206" y="7089"/>
                      </a:lnTo>
                      <a:cubicBezTo>
                        <a:pt x="2206" y="6932"/>
                        <a:pt x="2143" y="6837"/>
                        <a:pt x="1986" y="6774"/>
                      </a:cubicBezTo>
                      <a:cubicBezTo>
                        <a:pt x="1261" y="6554"/>
                        <a:pt x="820" y="5892"/>
                        <a:pt x="820" y="5167"/>
                      </a:cubicBezTo>
                      <a:lnTo>
                        <a:pt x="820" y="3750"/>
                      </a:lnTo>
                      <a:lnTo>
                        <a:pt x="726" y="3750"/>
                      </a:lnTo>
                      <a:cubicBezTo>
                        <a:pt x="726" y="3151"/>
                        <a:pt x="1198" y="2741"/>
                        <a:pt x="1734" y="2741"/>
                      </a:cubicBezTo>
                      <a:close/>
                      <a:moveTo>
                        <a:pt x="5199" y="8286"/>
                      </a:moveTo>
                      <a:cubicBezTo>
                        <a:pt x="5388" y="8286"/>
                        <a:pt x="5546" y="8444"/>
                        <a:pt x="5546" y="8633"/>
                      </a:cubicBezTo>
                      <a:lnTo>
                        <a:pt x="5546" y="8979"/>
                      </a:lnTo>
                      <a:lnTo>
                        <a:pt x="1387" y="8979"/>
                      </a:lnTo>
                      <a:lnTo>
                        <a:pt x="1387" y="8633"/>
                      </a:lnTo>
                      <a:cubicBezTo>
                        <a:pt x="1387" y="8444"/>
                        <a:pt x="1545" y="8286"/>
                        <a:pt x="1734" y="8286"/>
                      </a:cubicBezTo>
                      <a:close/>
                      <a:moveTo>
                        <a:pt x="3120" y="1"/>
                      </a:moveTo>
                      <a:cubicBezTo>
                        <a:pt x="2647" y="1"/>
                        <a:pt x="2269" y="316"/>
                        <a:pt x="2143" y="757"/>
                      </a:cubicBezTo>
                      <a:cubicBezTo>
                        <a:pt x="2017" y="725"/>
                        <a:pt x="1891" y="694"/>
                        <a:pt x="1734" y="694"/>
                      </a:cubicBezTo>
                      <a:cubicBezTo>
                        <a:pt x="1167" y="694"/>
                        <a:pt x="726" y="1166"/>
                        <a:pt x="726" y="1702"/>
                      </a:cubicBezTo>
                      <a:lnTo>
                        <a:pt x="726" y="2426"/>
                      </a:lnTo>
                      <a:cubicBezTo>
                        <a:pt x="285" y="2678"/>
                        <a:pt x="1" y="3214"/>
                        <a:pt x="1" y="3750"/>
                      </a:cubicBezTo>
                      <a:lnTo>
                        <a:pt x="1" y="5136"/>
                      </a:lnTo>
                      <a:cubicBezTo>
                        <a:pt x="1" y="6081"/>
                        <a:pt x="568" y="6932"/>
                        <a:pt x="1387" y="7341"/>
                      </a:cubicBezTo>
                      <a:lnTo>
                        <a:pt x="1387" y="7656"/>
                      </a:lnTo>
                      <a:cubicBezTo>
                        <a:pt x="1009" y="7814"/>
                        <a:pt x="694" y="8160"/>
                        <a:pt x="694" y="8633"/>
                      </a:cubicBezTo>
                      <a:lnTo>
                        <a:pt x="694" y="9357"/>
                      </a:lnTo>
                      <a:cubicBezTo>
                        <a:pt x="694" y="9546"/>
                        <a:pt x="852" y="9704"/>
                        <a:pt x="1041" y="9704"/>
                      </a:cubicBezTo>
                      <a:lnTo>
                        <a:pt x="5892" y="9704"/>
                      </a:lnTo>
                      <a:cubicBezTo>
                        <a:pt x="6081" y="9704"/>
                        <a:pt x="6239" y="9546"/>
                        <a:pt x="6239" y="9357"/>
                      </a:cubicBezTo>
                      <a:lnTo>
                        <a:pt x="6239" y="8633"/>
                      </a:lnTo>
                      <a:cubicBezTo>
                        <a:pt x="6239" y="8192"/>
                        <a:pt x="5955" y="7814"/>
                        <a:pt x="5514" y="7656"/>
                      </a:cubicBezTo>
                      <a:lnTo>
                        <a:pt x="5514" y="7341"/>
                      </a:lnTo>
                      <a:cubicBezTo>
                        <a:pt x="6365" y="6932"/>
                        <a:pt x="6901" y="6081"/>
                        <a:pt x="6901" y="5136"/>
                      </a:cubicBezTo>
                      <a:lnTo>
                        <a:pt x="6901" y="2363"/>
                      </a:lnTo>
                      <a:cubicBezTo>
                        <a:pt x="6901" y="1796"/>
                        <a:pt x="6428" y="1355"/>
                        <a:pt x="5892" y="1355"/>
                      </a:cubicBezTo>
                      <a:cubicBezTo>
                        <a:pt x="5766" y="1355"/>
                        <a:pt x="5609" y="1387"/>
                        <a:pt x="5483" y="1418"/>
                      </a:cubicBezTo>
                      <a:cubicBezTo>
                        <a:pt x="5357" y="1009"/>
                        <a:pt x="4979" y="694"/>
                        <a:pt x="4506" y="694"/>
                      </a:cubicBezTo>
                      <a:cubicBezTo>
                        <a:pt x="4380" y="694"/>
                        <a:pt x="4223" y="725"/>
                        <a:pt x="4097" y="757"/>
                      </a:cubicBezTo>
                      <a:cubicBezTo>
                        <a:pt x="4002" y="316"/>
                        <a:pt x="3593" y="1"/>
                        <a:pt x="312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66" name="Google Shape;9246;p73">
                  <a:extLst>
                    <a:ext uri="{FF2B5EF4-FFF2-40B4-BE49-F238E27FC236}">
                      <a16:creationId xmlns:a16="http://schemas.microsoft.com/office/drawing/2014/main" id="{529547DA-5E2B-FBB2-CDCC-B88F596E6303}"/>
                    </a:ext>
                  </a:extLst>
                </p:cNvPr>
                <p:cNvSpPr/>
                <p:nvPr/>
              </p:nvSpPr>
              <p:spPr>
                <a:xfrm>
                  <a:off x="5559300" y="1945825"/>
                  <a:ext cx="18150" cy="44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1765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lnTo>
                        <a:pt x="1" y="1418"/>
                      </a:lnTo>
                      <a:cubicBezTo>
                        <a:pt x="1" y="1607"/>
                        <a:pt x="158" y="1764"/>
                        <a:pt x="379" y="1764"/>
                      </a:cubicBezTo>
                      <a:cubicBezTo>
                        <a:pt x="568" y="1764"/>
                        <a:pt x="725" y="1607"/>
                        <a:pt x="725" y="1418"/>
                      </a:cubicBezTo>
                      <a:lnTo>
                        <a:pt x="725" y="347"/>
                      </a:lnTo>
                      <a:cubicBezTo>
                        <a:pt x="725" y="158"/>
                        <a:pt x="568" y="0"/>
                        <a:pt x="37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67" name="Google Shape;9247;p73">
                  <a:extLst>
                    <a:ext uri="{FF2B5EF4-FFF2-40B4-BE49-F238E27FC236}">
                      <a16:creationId xmlns:a16="http://schemas.microsoft.com/office/drawing/2014/main" id="{A5E7FF3E-8926-4DCD-E327-952FE3F5566B}"/>
                    </a:ext>
                  </a:extLst>
                </p:cNvPr>
                <p:cNvSpPr/>
                <p:nvPr/>
              </p:nvSpPr>
              <p:spPr>
                <a:xfrm>
                  <a:off x="5611275" y="1963925"/>
                  <a:ext cx="35475" cy="3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380" extrusionOk="0">
                      <a:moveTo>
                        <a:pt x="1076" y="1"/>
                      </a:moveTo>
                      <a:cubicBezTo>
                        <a:pt x="985" y="1"/>
                        <a:pt x="899" y="32"/>
                        <a:pt x="851" y="95"/>
                      </a:cubicBezTo>
                      <a:lnTo>
                        <a:pt x="127" y="788"/>
                      </a:lnTo>
                      <a:cubicBezTo>
                        <a:pt x="1" y="914"/>
                        <a:pt x="1" y="1166"/>
                        <a:pt x="127" y="1261"/>
                      </a:cubicBezTo>
                      <a:cubicBezTo>
                        <a:pt x="190" y="1340"/>
                        <a:pt x="284" y="1379"/>
                        <a:pt x="375" y="1379"/>
                      </a:cubicBezTo>
                      <a:cubicBezTo>
                        <a:pt x="466" y="1379"/>
                        <a:pt x="552" y="1340"/>
                        <a:pt x="599" y="1261"/>
                      </a:cubicBezTo>
                      <a:lnTo>
                        <a:pt x="1324" y="568"/>
                      </a:lnTo>
                      <a:cubicBezTo>
                        <a:pt x="1419" y="442"/>
                        <a:pt x="1419" y="221"/>
                        <a:pt x="1324" y="95"/>
                      </a:cubicBezTo>
                      <a:cubicBezTo>
                        <a:pt x="1261" y="32"/>
                        <a:pt x="1167" y="1"/>
                        <a:pt x="107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68" name="Google Shape;9248;p73">
                  <a:extLst>
                    <a:ext uri="{FF2B5EF4-FFF2-40B4-BE49-F238E27FC236}">
                      <a16:creationId xmlns:a16="http://schemas.microsoft.com/office/drawing/2014/main" id="{D17C568C-B18F-58B6-1D98-3AC6331E427C}"/>
                    </a:ext>
                  </a:extLst>
                </p:cNvPr>
                <p:cNvSpPr/>
                <p:nvPr/>
              </p:nvSpPr>
              <p:spPr>
                <a:xfrm>
                  <a:off x="5664050" y="2067900"/>
                  <a:ext cx="3547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694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158" y="694"/>
                        <a:pt x="347" y="694"/>
                      </a:cubicBezTo>
                      <a:lnTo>
                        <a:pt x="1040" y="694"/>
                      </a:lnTo>
                      <a:cubicBezTo>
                        <a:pt x="1261" y="694"/>
                        <a:pt x="1418" y="536"/>
                        <a:pt x="1418" y="347"/>
                      </a:cubicBezTo>
                      <a:cubicBezTo>
                        <a:pt x="1418" y="158"/>
                        <a:pt x="1261" y="0"/>
                        <a:pt x="10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69" name="Google Shape;9249;p73">
                  <a:extLst>
                    <a:ext uri="{FF2B5EF4-FFF2-40B4-BE49-F238E27FC236}">
                      <a16:creationId xmlns:a16="http://schemas.microsoft.com/office/drawing/2014/main" id="{3EBAAEE1-7168-D0DC-21F4-954BB0707B02}"/>
                    </a:ext>
                  </a:extLst>
                </p:cNvPr>
                <p:cNvSpPr/>
                <p:nvPr/>
              </p:nvSpPr>
              <p:spPr>
                <a:xfrm>
                  <a:off x="5421475" y="2067900"/>
                  <a:ext cx="354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694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4"/>
                        <a:pt x="378" y="694"/>
                      </a:cubicBezTo>
                      <a:lnTo>
                        <a:pt x="1071" y="694"/>
                      </a:lnTo>
                      <a:cubicBezTo>
                        <a:pt x="1260" y="694"/>
                        <a:pt x="1418" y="536"/>
                        <a:pt x="1418" y="347"/>
                      </a:cubicBezTo>
                      <a:cubicBezTo>
                        <a:pt x="1418" y="158"/>
                        <a:pt x="1260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70" name="Google Shape;9250;p73">
                  <a:extLst>
                    <a:ext uri="{FF2B5EF4-FFF2-40B4-BE49-F238E27FC236}">
                      <a16:creationId xmlns:a16="http://schemas.microsoft.com/office/drawing/2014/main" id="{C1B3B1FF-2D1E-9DC5-EBF8-C8501F144730}"/>
                    </a:ext>
                  </a:extLst>
                </p:cNvPr>
                <p:cNvSpPr/>
                <p:nvPr/>
              </p:nvSpPr>
              <p:spPr>
                <a:xfrm>
                  <a:off x="5490000" y="1963925"/>
                  <a:ext cx="35450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356" extrusionOk="0">
                      <a:moveTo>
                        <a:pt x="343" y="1"/>
                      </a:moveTo>
                      <a:cubicBezTo>
                        <a:pt x="252" y="1"/>
                        <a:pt x="158" y="32"/>
                        <a:pt x="95" y="95"/>
                      </a:cubicBezTo>
                      <a:cubicBezTo>
                        <a:pt x="0" y="221"/>
                        <a:pt x="0" y="442"/>
                        <a:pt x="95" y="568"/>
                      </a:cubicBezTo>
                      <a:lnTo>
                        <a:pt x="819" y="1261"/>
                      </a:lnTo>
                      <a:cubicBezTo>
                        <a:pt x="866" y="1324"/>
                        <a:pt x="953" y="1356"/>
                        <a:pt x="1044" y="1356"/>
                      </a:cubicBezTo>
                      <a:cubicBezTo>
                        <a:pt x="1134" y="1356"/>
                        <a:pt x="1229" y="1324"/>
                        <a:pt x="1292" y="1261"/>
                      </a:cubicBezTo>
                      <a:cubicBezTo>
                        <a:pt x="1418" y="1166"/>
                        <a:pt x="1418" y="914"/>
                        <a:pt x="1292" y="788"/>
                      </a:cubicBezTo>
                      <a:lnTo>
                        <a:pt x="567" y="95"/>
                      </a:lnTo>
                      <a:cubicBezTo>
                        <a:pt x="520" y="32"/>
                        <a:pt x="433" y="1"/>
                        <a:pt x="34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71" name="Google Shape;9251;p73">
                  <a:extLst>
                    <a:ext uri="{FF2B5EF4-FFF2-40B4-BE49-F238E27FC236}">
                      <a16:creationId xmlns:a16="http://schemas.microsoft.com/office/drawing/2014/main" id="{EF670C8F-1918-0F24-4D0D-4660144E0182}"/>
                    </a:ext>
                  </a:extLst>
                </p:cNvPr>
                <p:cNvSpPr/>
                <p:nvPr/>
              </p:nvSpPr>
              <p:spPr>
                <a:xfrm>
                  <a:off x="5437225" y="1997650"/>
                  <a:ext cx="37825" cy="26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13" h="1053" extrusionOk="0">
                      <a:moveTo>
                        <a:pt x="422" y="0"/>
                      </a:moveTo>
                      <a:cubicBezTo>
                        <a:pt x="285" y="0"/>
                        <a:pt x="140" y="81"/>
                        <a:pt x="95" y="196"/>
                      </a:cubicBezTo>
                      <a:cubicBezTo>
                        <a:pt x="0" y="353"/>
                        <a:pt x="95" y="574"/>
                        <a:pt x="252" y="668"/>
                      </a:cubicBezTo>
                      <a:lnTo>
                        <a:pt x="945" y="1015"/>
                      </a:lnTo>
                      <a:cubicBezTo>
                        <a:pt x="989" y="1041"/>
                        <a:pt x="1039" y="1052"/>
                        <a:pt x="1091" y="1052"/>
                      </a:cubicBezTo>
                      <a:cubicBezTo>
                        <a:pt x="1227" y="1052"/>
                        <a:pt x="1372" y="971"/>
                        <a:pt x="1418" y="857"/>
                      </a:cubicBezTo>
                      <a:cubicBezTo>
                        <a:pt x="1512" y="700"/>
                        <a:pt x="1418" y="479"/>
                        <a:pt x="1260" y="385"/>
                      </a:cubicBezTo>
                      <a:lnTo>
                        <a:pt x="567" y="38"/>
                      </a:lnTo>
                      <a:cubicBezTo>
                        <a:pt x="524" y="12"/>
                        <a:pt x="473" y="0"/>
                        <a:pt x="42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72" name="Google Shape;9252;p73">
                  <a:extLst>
                    <a:ext uri="{FF2B5EF4-FFF2-40B4-BE49-F238E27FC236}">
                      <a16:creationId xmlns:a16="http://schemas.microsoft.com/office/drawing/2014/main" id="{0E01833B-3147-6802-176B-441DBCCFF6C5}"/>
                    </a:ext>
                  </a:extLst>
                </p:cNvPr>
                <p:cNvSpPr/>
                <p:nvPr/>
              </p:nvSpPr>
              <p:spPr>
                <a:xfrm>
                  <a:off x="5645150" y="1998300"/>
                  <a:ext cx="37825" cy="26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13" h="1076" extrusionOk="0">
                      <a:moveTo>
                        <a:pt x="1098" y="0"/>
                      </a:moveTo>
                      <a:cubicBezTo>
                        <a:pt x="1046" y="0"/>
                        <a:pt x="994" y="14"/>
                        <a:pt x="946" y="44"/>
                      </a:cubicBezTo>
                      <a:lnTo>
                        <a:pt x="253" y="422"/>
                      </a:lnTo>
                      <a:cubicBezTo>
                        <a:pt x="95" y="485"/>
                        <a:pt x="1" y="674"/>
                        <a:pt x="95" y="894"/>
                      </a:cubicBezTo>
                      <a:cubicBezTo>
                        <a:pt x="142" y="1011"/>
                        <a:pt x="258" y="1076"/>
                        <a:pt x="405" y="1076"/>
                      </a:cubicBezTo>
                      <a:cubicBezTo>
                        <a:pt x="456" y="1076"/>
                        <a:pt x="511" y="1068"/>
                        <a:pt x="568" y="1052"/>
                      </a:cubicBezTo>
                      <a:lnTo>
                        <a:pt x="1261" y="674"/>
                      </a:lnTo>
                      <a:cubicBezTo>
                        <a:pt x="1418" y="611"/>
                        <a:pt x="1513" y="422"/>
                        <a:pt x="1418" y="201"/>
                      </a:cubicBezTo>
                      <a:cubicBezTo>
                        <a:pt x="1331" y="71"/>
                        <a:pt x="1214" y="0"/>
                        <a:pt x="109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706" name="Google Shape;9253;p73">
                <a:extLst>
                  <a:ext uri="{FF2B5EF4-FFF2-40B4-BE49-F238E27FC236}">
                    <a16:creationId xmlns:a16="http://schemas.microsoft.com/office/drawing/2014/main" id="{77A18426-313E-DF63-9AD8-CC0C67C8C16D}"/>
                  </a:ext>
                </a:extLst>
              </p:cNvPr>
              <p:cNvSpPr/>
              <p:nvPr/>
            </p:nvSpPr>
            <p:spPr>
              <a:xfrm>
                <a:off x="9014587" y="2279632"/>
                <a:ext cx="505937" cy="503276"/>
              </a:xfrm>
              <a:custGeom>
                <a:avLst/>
                <a:gdLst/>
                <a:ahLst/>
                <a:cxnLst/>
                <a:rect l="l" t="t" r="r" b="b"/>
                <a:pathLst>
                  <a:path w="11973" h="11910" extrusionOk="0">
                    <a:moveTo>
                      <a:pt x="11027" y="662"/>
                    </a:moveTo>
                    <a:lnTo>
                      <a:pt x="11027" y="1387"/>
                    </a:lnTo>
                    <a:lnTo>
                      <a:pt x="8601" y="1387"/>
                    </a:lnTo>
                    <a:cubicBezTo>
                      <a:pt x="8412" y="1387"/>
                      <a:pt x="8255" y="1229"/>
                      <a:pt x="8255" y="1040"/>
                    </a:cubicBezTo>
                    <a:cubicBezTo>
                      <a:pt x="8255" y="820"/>
                      <a:pt x="8412" y="662"/>
                      <a:pt x="8601" y="662"/>
                    </a:cubicBezTo>
                    <a:close/>
                    <a:moveTo>
                      <a:pt x="10366" y="2048"/>
                    </a:moveTo>
                    <a:lnTo>
                      <a:pt x="10366" y="2773"/>
                    </a:lnTo>
                    <a:lnTo>
                      <a:pt x="7940" y="2773"/>
                    </a:lnTo>
                    <a:cubicBezTo>
                      <a:pt x="7926" y="2775"/>
                      <a:pt x="7912" y="2776"/>
                      <a:pt x="7899" y="2776"/>
                    </a:cubicBezTo>
                    <a:cubicBezTo>
                      <a:pt x="7728" y="2776"/>
                      <a:pt x="7593" y="2599"/>
                      <a:pt x="7593" y="2395"/>
                    </a:cubicBezTo>
                    <a:cubicBezTo>
                      <a:pt x="7593" y="2206"/>
                      <a:pt x="7751" y="2048"/>
                      <a:pt x="7940" y="2048"/>
                    </a:cubicBezTo>
                    <a:close/>
                    <a:moveTo>
                      <a:pt x="11027" y="3466"/>
                    </a:moveTo>
                    <a:lnTo>
                      <a:pt x="11027" y="4191"/>
                    </a:lnTo>
                    <a:lnTo>
                      <a:pt x="8601" y="4191"/>
                    </a:lnTo>
                    <a:cubicBezTo>
                      <a:pt x="8412" y="4191"/>
                      <a:pt x="8255" y="4033"/>
                      <a:pt x="8255" y="3812"/>
                    </a:cubicBezTo>
                    <a:cubicBezTo>
                      <a:pt x="8255" y="3623"/>
                      <a:pt x="8412" y="3466"/>
                      <a:pt x="8601" y="3466"/>
                    </a:cubicBezTo>
                    <a:close/>
                    <a:moveTo>
                      <a:pt x="1292" y="4884"/>
                    </a:moveTo>
                    <a:lnTo>
                      <a:pt x="1292" y="5608"/>
                    </a:lnTo>
                    <a:lnTo>
                      <a:pt x="568" y="5608"/>
                    </a:lnTo>
                    <a:lnTo>
                      <a:pt x="568" y="4884"/>
                    </a:lnTo>
                    <a:close/>
                    <a:moveTo>
                      <a:pt x="11027" y="4884"/>
                    </a:moveTo>
                    <a:lnTo>
                      <a:pt x="11027" y="5608"/>
                    </a:lnTo>
                    <a:lnTo>
                      <a:pt x="6207" y="5608"/>
                    </a:lnTo>
                    <a:lnTo>
                      <a:pt x="6207" y="4884"/>
                    </a:lnTo>
                    <a:close/>
                    <a:moveTo>
                      <a:pt x="3718" y="2080"/>
                    </a:moveTo>
                    <a:cubicBezTo>
                      <a:pt x="4663" y="2080"/>
                      <a:pt x="5482" y="2867"/>
                      <a:pt x="5482" y="3844"/>
                    </a:cubicBezTo>
                    <a:lnTo>
                      <a:pt x="5482" y="5955"/>
                    </a:lnTo>
                    <a:cubicBezTo>
                      <a:pt x="5482" y="6144"/>
                      <a:pt x="5325" y="6301"/>
                      <a:pt x="5136" y="6301"/>
                    </a:cubicBezTo>
                    <a:lnTo>
                      <a:pt x="2300" y="6301"/>
                    </a:lnTo>
                    <a:cubicBezTo>
                      <a:pt x="2111" y="6301"/>
                      <a:pt x="1954" y="6144"/>
                      <a:pt x="1954" y="5955"/>
                    </a:cubicBezTo>
                    <a:lnTo>
                      <a:pt x="1954" y="3844"/>
                    </a:lnTo>
                    <a:cubicBezTo>
                      <a:pt x="1954" y="2899"/>
                      <a:pt x="2742" y="2080"/>
                      <a:pt x="3718" y="2080"/>
                    </a:cubicBezTo>
                    <a:close/>
                    <a:moveTo>
                      <a:pt x="11027" y="6301"/>
                    </a:moveTo>
                    <a:lnTo>
                      <a:pt x="11027" y="7688"/>
                    </a:lnTo>
                    <a:lnTo>
                      <a:pt x="7593" y="7688"/>
                    </a:lnTo>
                    <a:lnTo>
                      <a:pt x="7593" y="6301"/>
                    </a:lnTo>
                    <a:lnTo>
                      <a:pt x="8948" y="6301"/>
                    </a:lnTo>
                    <a:lnTo>
                      <a:pt x="8948" y="6648"/>
                    </a:lnTo>
                    <a:cubicBezTo>
                      <a:pt x="8948" y="6868"/>
                      <a:pt x="9106" y="7026"/>
                      <a:pt x="9326" y="7026"/>
                    </a:cubicBezTo>
                    <a:cubicBezTo>
                      <a:pt x="9515" y="7026"/>
                      <a:pt x="9673" y="6868"/>
                      <a:pt x="9673" y="6648"/>
                    </a:cubicBezTo>
                    <a:lnTo>
                      <a:pt x="9673" y="6301"/>
                    </a:lnTo>
                    <a:close/>
                    <a:moveTo>
                      <a:pt x="4443" y="8349"/>
                    </a:moveTo>
                    <a:cubicBezTo>
                      <a:pt x="4852" y="8349"/>
                      <a:pt x="5293" y="8633"/>
                      <a:pt x="5419" y="9074"/>
                    </a:cubicBezTo>
                    <a:lnTo>
                      <a:pt x="2080" y="9074"/>
                    </a:lnTo>
                    <a:cubicBezTo>
                      <a:pt x="2237" y="8664"/>
                      <a:pt x="2616" y="8349"/>
                      <a:pt x="3057" y="8349"/>
                    </a:cubicBezTo>
                    <a:close/>
                    <a:moveTo>
                      <a:pt x="11027" y="8349"/>
                    </a:moveTo>
                    <a:lnTo>
                      <a:pt x="11027" y="9735"/>
                    </a:lnTo>
                    <a:lnTo>
                      <a:pt x="7593" y="9735"/>
                    </a:lnTo>
                    <a:lnTo>
                      <a:pt x="7593" y="8349"/>
                    </a:lnTo>
                    <a:lnTo>
                      <a:pt x="8948" y="8349"/>
                    </a:lnTo>
                    <a:lnTo>
                      <a:pt x="8948" y="8696"/>
                    </a:lnTo>
                    <a:cubicBezTo>
                      <a:pt x="8948" y="8916"/>
                      <a:pt x="9106" y="9074"/>
                      <a:pt x="9326" y="9074"/>
                    </a:cubicBezTo>
                    <a:cubicBezTo>
                      <a:pt x="9515" y="9074"/>
                      <a:pt x="9673" y="8916"/>
                      <a:pt x="9673" y="8696"/>
                    </a:cubicBezTo>
                    <a:lnTo>
                      <a:pt x="9673" y="8349"/>
                    </a:lnTo>
                    <a:close/>
                    <a:moveTo>
                      <a:pt x="8633" y="0"/>
                    </a:moveTo>
                    <a:cubicBezTo>
                      <a:pt x="8066" y="0"/>
                      <a:pt x="7625" y="473"/>
                      <a:pt x="7625" y="1040"/>
                    </a:cubicBezTo>
                    <a:cubicBezTo>
                      <a:pt x="7625" y="1135"/>
                      <a:pt x="7656" y="1292"/>
                      <a:pt x="7688" y="1418"/>
                    </a:cubicBezTo>
                    <a:cubicBezTo>
                      <a:pt x="7278" y="1544"/>
                      <a:pt x="6963" y="1922"/>
                      <a:pt x="6963" y="2395"/>
                    </a:cubicBezTo>
                    <a:cubicBezTo>
                      <a:pt x="6963" y="2678"/>
                      <a:pt x="7058" y="2962"/>
                      <a:pt x="7278" y="3151"/>
                    </a:cubicBezTo>
                    <a:cubicBezTo>
                      <a:pt x="7373" y="3308"/>
                      <a:pt x="7530" y="3403"/>
                      <a:pt x="7751" y="3434"/>
                    </a:cubicBezTo>
                    <a:cubicBezTo>
                      <a:pt x="7688" y="3560"/>
                      <a:pt x="7656" y="3655"/>
                      <a:pt x="7656" y="3812"/>
                    </a:cubicBezTo>
                    <a:cubicBezTo>
                      <a:pt x="7656" y="3939"/>
                      <a:pt x="7688" y="4065"/>
                      <a:pt x="7751" y="4191"/>
                    </a:cubicBezTo>
                    <a:lnTo>
                      <a:pt x="6270" y="4191"/>
                    </a:lnTo>
                    <a:lnTo>
                      <a:pt x="6270" y="3812"/>
                    </a:lnTo>
                    <a:cubicBezTo>
                      <a:pt x="6270" y="2489"/>
                      <a:pt x="5167" y="1387"/>
                      <a:pt x="3844" y="1387"/>
                    </a:cubicBezTo>
                    <a:cubicBezTo>
                      <a:pt x="2490" y="1387"/>
                      <a:pt x="1387" y="2489"/>
                      <a:pt x="1387" y="3812"/>
                    </a:cubicBezTo>
                    <a:lnTo>
                      <a:pt x="1387" y="4191"/>
                    </a:lnTo>
                    <a:lnTo>
                      <a:pt x="379" y="4191"/>
                    </a:lnTo>
                    <a:cubicBezTo>
                      <a:pt x="158" y="4191"/>
                      <a:pt x="1" y="4348"/>
                      <a:pt x="1" y="4537"/>
                    </a:cubicBezTo>
                    <a:lnTo>
                      <a:pt x="1" y="11500"/>
                    </a:lnTo>
                    <a:cubicBezTo>
                      <a:pt x="1" y="11689"/>
                      <a:pt x="158" y="11846"/>
                      <a:pt x="379" y="11846"/>
                    </a:cubicBezTo>
                    <a:cubicBezTo>
                      <a:pt x="568" y="11846"/>
                      <a:pt x="725" y="11689"/>
                      <a:pt x="725" y="11500"/>
                    </a:cubicBezTo>
                    <a:lnTo>
                      <a:pt x="725" y="6301"/>
                    </a:lnTo>
                    <a:lnTo>
                      <a:pt x="1481" y="6301"/>
                    </a:lnTo>
                    <a:cubicBezTo>
                      <a:pt x="1639" y="6711"/>
                      <a:pt x="1985" y="7026"/>
                      <a:pt x="2458" y="7026"/>
                    </a:cubicBezTo>
                    <a:lnTo>
                      <a:pt x="3529" y="7026"/>
                    </a:lnTo>
                    <a:lnTo>
                      <a:pt x="3529" y="7719"/>
                    </a:lnTo>
                    <a:lnTo>
                      <a:pt x="3151" y="7719"/>
                    </a:lnTo>
                    <a:cubicBezTo>
                      <a:pt x="2237" y="7719"/>
                      <a:pt x="1387" y="8507"/>
                      <a:pt x="1387" y="9452"/>
                    </a:cubicBezTo>
                    <a:cubicBezTo>
                      <a:pt x="1387" y="9641"/>
                      <a:pt x="1544" y="9798"/>
                      <a:pt x="1733" y="9798"/>
                    </a:cubicBezTo>
                    <a:lnTo>
                      <a:pt x="3529" y="9798"/>
                    </a:lnTo>
                    <a:lnTo>
                      <a:pt x="3529" y="10523"/>
                    </a:lnTo>
                    <a:lnTo>
                      <a:pt x="2458" y="10523"/>
                    </a:lnTo>
                    <a:cubicBezTo>
                      <a:pt x="1859" y="10523"/>
                      <a:pt x="1418" y="10996"/>
                      <a:pt x="1418" y="11531"/>
                    </a:cubicBezTo>
                    <a:cubicBezTo>
                      <a:pt x="1418" y="11752"/>
                      <a:pt x="1576" y="11909"/>
                      <a:pt x="1796" y="11909"/>
                    </a:cubicBezTo>
                    <a:cubicBezTo>
                      <a:pt x="1985" y="11909"/>
                      <a:pt x="2143" y="11752"/>
                      <a:pt x="2143" y="11531"/>
                    </a:cubicBezTo>
                    <a:cubicBezTo>
                      <a:pt x="2143" y="11342"/>
                      <a:pt x="2300" y="11185"/>
                      <a:pt x="2490" y="11185"/>
                    </a:cubicBezTo>
                    <a:lnTo>
                      <a:pt x="3561" y="11185"/>
                    </a:lnTo>
                    <a:lnTo>
                      <a:pt x="3561" y="11531"/>
                    </a:lnTo>
                    <a:cubicBezTo>
                      <a:pt x="3561" y="11752"/>
                      <a:pt x="3718" y="11909"/>
                      <a:pt x="3907" y="11909"/>
                    </a:cubicBezTo>
                    <a:cubicBezTo>
                      <a:pt x="4096" y="11909"/>
                      <a:pt x="4254" y="11752"/>
                      <a:pt x="4254" y="11531"/>
                    </a:cubicBezTo>
                    <a:lnTo>
                      <a:pt x="4254" y="11185"/>
                    </a:lnTo>
                    <a:lnTo>
                      <a:pt x="5325" y="11185"/>
                    </a:lnTo>
                    <a:cubicBezTo>
                      <a:pt x="5514" y="11185"/>
                      <a:pt x="5672" y="11342"/>
                      <a:pt x="5672" y="11531"/>
                    </a:cubicBezTo>
                    <a:cubicBezTo>
                      <a:pt x="5672" y="11752"/>
                      <a:pt x="5829" y="11909"/>
                      <a:pt x="6050" y="11909"/>
                    </a:cubicBezTo>
                    <a:cubicBezTo>
                      <a:pt x="6239" y="11909"/>
                      <a:pt x="6396" y="11752"/>
                      <a:pt x="6396" y="11531"/>
                    </a:cubicBezTo>
                    <a:cubicBezTo>
                      <a:pt x="6396" y="10964"/>
                      <a:pt x="5924" y="10523"/>
                      <a:pt x="5356" y="10523"/>
                    </a:cubicBezTo>
                    <a:lnTo>
                      <a:pt x="4317" y="10523"/>
                    </a:lnTo>
                    <a:lnTo>
                      <a:pt x="4317" y="9798"/>
                    </a:lnTo>
                    <a:lnTo>
                      <a:pt x="6081" y="9798"/>
                    </a:lnTo>
                    <a:cubicBezTo>
                      <a:pt x="6270" y="9798"/>
                      <a:pt x="6428" y="9641"/>
                      <a:pt x="6428" y="9452"/>
                    </a:cubicBezTo>
                    <a:cubicBezTo>
                      <a:pt x="6428" y="8507"/>
                      <a:pt x="5640" y="7719"/>
                      <a:pt x="4663" y="7719"/>
                    </a:cubicBezTo>
                    <a:lnTo>
                      <a:pt x="4317" y="7719"/>
                    </a:lnTo>
                    <a:lnTo>
                      <a:pt x="4317" y="7026"/>
                    </a:lnTo>
                    <a:lnTo>
                      <a:pt x="5356" y="7026"/>
                    </a:lnTo>
                    <a:cubicBezTo>
                      <a:pt x="5798" y="7026"/>
                      <a:pt x="6207" y="6742"/>
                      <a:pt x="6365" y="6301"/>
                    </a:cubicBezTo>
                    <a:lnTo>
                      <a:pt x="7089" y="6301"/>
                    </a:lnTo>
                    <a:lnTo>
                      <a:pt x="7089" y="11500"/>
                    </a:lnTo>
                    <a:cubicBezTo>
                      <a:pt x="7089" y="11689"/>
                      <a:pt x="7247" y="11846"/>
                      <a:pt x="7467" y="11846"/>
                    </a:cubicBezTo>
                    <a:cubicBezTo>
                      <a:pt x="7656" y="11846"/>
                      <a:pt x="7814" y="11689"/>
                      <a:pt x="7814" y="11500"/>
                    </a:cubicBezTo>
                    <a:lnTo>
                      <a:pt x="7814" y="10492"/>
                    </a:lnTo>
                    <a:lnTo>
                      <a:pt x="11279" y="10492"/>
                    </a:lnTo>
                    <a:lnTo>
                      <a:pt x="11279" y="11500"/>
                    </a:lnTo>
                    <a:cubicBezTo>
                      <a:pt x="11279" y="11689"/>
                      <a:pt x="11437" y="11846"/>
                      <a:pt x="11626" y="11846"/>
                    </a:cubicBezTo>
                    <a:cubicBezTo>
                      <a:pt x="11815" y="11846"/>
                      <a:pt x="11972" y="11689"/>
                      <a:pt x="11972" y="11500"/>
                    </a:cubicBezTo>
                    <a:lnTo>
                      <a:pt x="11972" y="3151"/>
                    </a:lnTo>
                    <a:cubicBezTo>
                      <a:pt x="11972" y="2962"/>
                      <a:pt x="11815" y="2804"/>
                      <a:pt x="11626" y="2804"/>
                    </a:cubicBezTo>
                    <a:lnTo>
                      <a:pt x="11279" y="2804"/>
                    </a:lnTo>
                    <a:lnTo>
                      <a:pt x="11279" y="2080"/>
                    </a:lnTo>
                    <a:lnTo>
                      <a:pt x="11626" y="2080"/>
                    </a:lnTo>
                    <a:cubicBezTo>
                      <a:pt x="11815" y="2080"/>
                      <a:pt x="11972" y="1922"/>
                      <a:pt x="11972" y="1733"/>
                    </a:cubicBezTo>
                    <a:lnTo>
                      <a:pt x="11972" y="347"/>
                    </a:lnTo>
                    <a:cubicBezTo>
                      <a:pt x="11752" y="158"/>
                      <a:pt x="11594" y="0"/>
                      <a:pt x="1140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707" name="Google Shape;9254;p73">
                <a:extLst>
                  <a:ext uri="{FF2B5EF4-FFF2-40B4-BE49-F238E27FC236}">
                    <a16:creationId xmlns:a16="http://schemas.microsoft.com/office/drawing/2014/main" id="{72FB360D-7A90-9A4A-2A7E-E887E021CE9E}"/>
                  </a:ext>
                </a:extLst>
              </p:cNvPr>
              <p:cNvGrpSpPr/>
              <p:nvPr/>
            </p:nvGrpSpPr>
            <p:grpSpPr>
              <a:xfrm>
                <a:off x="9016666" y="3013844"/>
                <a:ext cx="501923" cy="322206"/>
                <a:chOff x="5411225" y="2726350"/>
                <a:chExt cx="296950" cy="190625"/>
              </a:xfrm>
              <a:grpFill/>
            </p:grpSpPr>
            <p:sp>
              <p:nvSpPr>
                <p:cNvPr id="17763" name="Google Shape;9255;p73">
                  <a:extLst>
                    <a:ext uri="{FF2B5EF4-FFF2-40B4-BE49-F238E27FC236}">
                      <a16:creationId xmlns:a16="http://schemas.microsoft.com/office/drawing/2014/main" id="{DE98A84E-4A61-74D3-3E50-57DF3490DC39}"/>
                    </a:ext>
                  </a:extLst>
                </p:cNvPr>
                <p:cNvSpPr/>
                <p:nvPr/>
              </p:nvSpPr>
              <p:spPr>
                <a:xfrm>
                  <a:off x="5534100" y="2794875"/>
                  <a:ext cx="5200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0" h="2049" extrusionOk="0">
                      <a:moveTo>
                        <a:pt x="1009" y="662"/>
                      </a:moveTo>
                      <a:cubicBezTo>
                        <a:pt x="1229" y="662"/>
                        <a:pt x="1387" y="851"/>
                        <a:pt x="1387" y="1040"/>
                      </a:cubicBezTo>
                      <a:cubicBezTo>
                        <a:pt x="1387" y="1229"/>
                        <a:pt x="1229" y="1387"/>
                        <a:pt x="1009" y="1387"/>
                      </a:cubicBezTo>
                      <a:cubicBezTo>
                        <a:pt x="819" y="1387"/>
                        <a:pt x="662" y="1229"/>
                        <a:pt x="662" y="1040"/>
                      </a:cubicBezTo>
                      <a:cubicBezTo>
                        <a:pt x="662" y="851"/>
                        <a:pt x="819" y="662"/>
                        <a:pt x="1009" y="662"/>
                      </a:cubicBezTo>
                      <a:close/>
                      <a:moveTo>
                        <a:pt x="1009" y="0"/>
                      </a:moveTo>
                      <a:cubicBezTo>
                        <a:pt x="441" y="0"/>
                        <a:pt x="0" y="473"/>
                        <a:pt x="0" y="1040"/>
                      </a:cubicBezTo>
                      <a:cubicBezTo>
                        <a:pt x="0" y="1639"/>
                        <a:pt x="473" y="2048"/>
                        <a:pt x="1009" y="2048"/>
                      </a:cubicBezTo>
                      <a:cubicBezTo>
                        <a:pt x="1607" y="2048"/>
                        <a:pt x="2048" y="1576"/>
                        <a:pt x="2048" y="1040"/>
                      </a:cubicBezTo>
                      <a:cubicBezTo>
                        <a:pt x="2080" y="473"/>
                        <a:pt x="1607" y="0"/>
                        <a:pt x="10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64" name="Google Shape;9256;p73">
                  <a:extLst>
                    <a:ext uri="{FF2B5EF4-FFF2-40B4-BE49-F238E27FC236}">
                      <a16:creationId xmlns:a16="http://schemas.microsoft.com/office/drawing/2014/main" id="{EE281632-F59E-F87D-52DA-DCC1C76AB9F0}"/>
                    </a:ext>
                  </a:extLst>
                </p:cNvPr>
                <p:cNvSpPr/>
                <p:nvPr/>
              </p:nvSpPr>
              <p:spPr>
                <a:xfrm>
                  <a:off x="5411225" y="2726350"/>
                  <a:ext cx="296950" cy="190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78" h="7625" extrusionOk="0">
                      <a:moveTo>
                        <a:pt x="5924" y="662"/>
                      </a:moveTo>
                      <a:cubicBezTo>
                        <a:pt x="7404" y="662"/>
                        <a:pt x="8759" y="1576"/>
                        <a:pt x="9641" y="2332"/>
                      </a:cubicBezTo>
                      <a:cubicBezTo>
                        <a:pt x="9736" y="2395"/>
                        <a:pt x="9830" y="2489"/>
                        <a:pt x="9925" y="2584"/>
                      </a:cubicBezTo>
                      <a:cubicBezTo>
                        <a:pt x="8696" y="2080"/>
                        <a:pt x="7278" y="1733"/>
                        <a:pt x="5924" y="1733"/>
                      </a:cubicBezTo>
                      <a:cubicBezTo>
                        <a:pt x="4569" y="1733"/>
                        <a:pt x="3183" y="2080"/>
                        <a:pt x="1954" y="2584"/>
                      </a:cubicBezTo>
                      <a:cubicBezTo>
                        <a:pt x="2048" y="2521"/>
                        <a:pt x="2111" y="2458"/>
                        <a:pt x="2206" y="2395"/>
                      </a:cubicBezTo>
                      <a:cubicBezTo>
                        <a:pt x="3151" y="1544"/>
                        <a:pt x="4474" y="662"/>
                        <a:pt x="5924" y="662"/>
                      </a:cubicBezTo>
                      <a:close/>
                      <a:moveTo>
                        <a:pt x="5924" y="2426"/>
                      </a:moveTo>
                      <a:cubicBezTo>
                        <a:pt x="6333" y="2426"/>
                        <a:pt x="6711" y="2489"/>
                        <a:pt x="7089" y="2521"/>
                      </a:cubicBezTo>
                      <a:cubicBezTo>
                        <a:pt x="7467" y="2836"/>
                        <a:pt x="7656" y="3308"/>
                        <a:pt x="7656" y="3813"/>
                      </a:cubicBezTo>
                      <a:cubicBezTo>
                        <a:pt x="7656" y="4758"/>
                        <a:pt x="6869" y="5545"/>
                        <a:pt x="5924" y="5545"/>
                      </a:cubicBezTo>
                      <a:cubicBezTo>
                        <a:pt x="4978" y="5545"/>
                        <a:pt x="4191" y="4758"/>
                        <a:pt x="4191" y="3813"/>
                      </a:cubicBezTo>
                      <a:cubicBezTo>
                        <a:pt x="4191" y="3308"/>
                        <a:pt x="4411" y="2836"/>
                        <a:pt x="4789" y="2521"/>
                      </a:cubicBezTo>
                      <a:cubicBezTo>
                        <a:pt x="5136" y="2489"/>
                        <a:pt x="5545" y="2426"/>
                        <a:pt x="5924" y="2426"/>
                      </a:cubicBezTo>
                      <a:close/>
                      <a:moveTo>
                        <a:pt x="3781" y="2710"/>
                      </a:moveTo>
                      <a:lnTo>
                        <a:pt x="3781" y="2710"/>
                      </a:lnTo>
                      <a:cubicBezTo>
                        <a:pt x="3624" y="3056"/>
                        <a:pt x="3498" y="3434"/>
                        <a:pt x="3498" y="3813"/>
                      </a:cubicBezTo>
                      <a:cubicBezTo>
                        <a:pt x="3498" y="5167"/>
                        <a:pt x="4600" y="6270"/>
                        <a:pt x="5924" y="6270"/>
                      </a:cubicBezTo>
                      <a:cubicBezTo>
                        <a:pt x="7278" y="6270"/>
                        <a:pt x="8381" y="5167"/>
                        <a:pt x="8381" y="3813"/>
                      </a:cubicBezTo>
                      <a:cubicBezTo>
                        <a:pt x="8381" y="3434"/>
                        <a:pt x="8286" y="3056"/>
                        <a:pt x="8097" y="2710"/>
                      </a:cubicBezTo>
                      <a:lnTo>
                        <a:pt x="8097" y="2710"/>
                      </a:lnTo>
                      <a:cubicBezTo>
                        <a:pt x="9137" y="2993"/>
                        <a:pt x="10145" y="3434"/>
                        <a:pt x="11027" y="3907"/>
                      </a:cubicBezTo>
                      <a:cubicBezTo>
                        <a:pt x="10744" y="4222"/>
                        <a:pt x="10240" y="4789"/>
                        <a:pt x="9547" y="5356"/>
                      </a:cubicBezTo>
                      <a:cubicBezTo>
                        <a:pt x="8601" y="6144"/>
                        <a:pt x="7310" y="6932"/>
                        <a:pt x="5924" y="6932"/>
                      </a:cubicBezTo>
                      <a:cubicBezTo>
                        <a:pt x="4474" y="6932"/>
                        <a:pt x="3088" y="6018"/>
                        <a:pt x="2237" y="5262"/>
                      </a:cubicBezTo>
                      <a:cubicBezTo>
                        <a:pt x="1607" y="4726"/>
                        <a:pt x="1135" y="4222"/>
                        <a:pt x="851" y="3907"/>
                      </a:cubicBezTo>
                      <a:cubicBezTo>
                        <a:pt x="1733" y="3371"/>
                        <a:pt x="2710" y="2962"/>
                        <a:pt x="3781" y="2710"/>
                      </a:cubicBezTo>
                      <a:close/>
                      <a:moveTo>
                        <a:pt x="5924" y="0"/>
                      </a:moveTo>
                      <a:cubicBezTo>
                        <a:pt x="4411" y="0"/>
                        <a:pt x="2931" y="820"/>
                        <a:pt x="1765" y="1796"/>
                      </a:cubicBezTo>
                      <a:cubicBezTo>
                        <a:pt x="725" y="2678"/>
                        <a:pt x="95" y="3592"/>
                        <a:pt x="64" y="3624"/>
                      </a:cubicBezTo>
                      <a:cubicBezTo>
                        <a:pt x="1" y="3750"/>
                        <a:pt x="1" y="3907"/>
                        <a:pt x="64" y="4002"/>
                      </a:cubicBezTo>
                      <a:cubicBezTo>
                        <a:pt x="95" y="4065"/>
                        <a:pt x="725" y="4915"/>
                        <a:pt x="1765" y="5829"/>
                      </a:cubicBezTo>
                      <a:cubicBezTo>
                        <a:pt x="2931" y="6805"/>
                        <a:pt x="4348" y="7625"/>
                        <a:pt x="5924" y="7625"/>
                      </a:cubicBezTo>
                      <a:cubicBezTo>
                        <a:pt x="7436" y="7625"/>
                        <a:pt x="8759" y="6900"/>
                        <a:pt x="9925" y="5955"/>
                      </a:cubicBezTo>
                      <a:cubicBezTo>
                        <a:pt x="10712" y="5325"/>
                        <a:pt x="11374" y="4600"/>
                        <a:pt x="11815" y="4002"/>
                      </a:cubicBezTo>
                      <a:cubicBezTo>
                        <a:pt x="11878" y="3907"/>
                        <a:pt x="11878" y="3750"/>
                        <a:pt x="11815" y="3624"/>
                      </a:cubicBezTo>
                      <a:cubicBezTo>
                        <a:pt x="11752" y="3592"/>
                        <a:pt x="11122" y="2710"/>
                        <a:pt x="10114" y="1796"/>
                      </a:cubicBezTo>
                      <a:cubicBezTo>
                        <a:pt x="8916" y="820"/>
                        <a:pt x="7499" y="0"/>
                        <a:pt x="59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708" name="Google Shape;9257;p73">
                <a:extLst>
                  <a:ext uri="{FF2B5EF4-FFF2-40B4-BE49-F238E27FC236}">
                    <a16:creationId xmlns:a16="http://schemas.microsoft.com/office/drawing/2014/main" id="{1CA83ABB-181B-17EB-9EA7-21E74327B3D4}"/>
                  </a:ext>
                </a:extLst>
              </p:cNvPr>
              <p:cNvGrpSpPr/>
              <p:nvPr/>
            </p:nvGrpSpPr>
            <p:grpSpPr>
              <a:xfrm>
                <a:off x="10924848" y="1704399"/>
                <a:ext cx="503233" cy="467568"/>
                <a:chOff x="6524150" y="1938725"/>
                <a:chExt cx="297725" cy="276625"/>
              </a:xfrm>
              <a:grpFill/>
            </p:grpSpPr>
            <p:sp>
              <p:nvSpPr>
                <p:cNvPr id="17759" name="Google Shape;9258;p73">
                  <a:extLst>
                    <a:ext uri="{FF2B5EF4-FFF2-40B4-BE49-F238E27FC236}">
                      <a16:creationId xmlns:a16="http://schemas.microsoft.com/office/drawing/2014/main" id="{A372C818-0BAD-158E-77D6-30389AF14804}"/>
                    </a:ext>
                  </a:extLst>
                </p:cNvPr>
                <p:cNvSpPr/>
                <p:nvPr/>
              </p:nvSpPr>
              <p:spPr>
                <a:xfrm>
                  <a:off x="6524150" y="2025375"/>
                  <a:ext cx="297725" cy="189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09" h="7599" extrusionOk="0">
                      <a:moveTo>
                        <a:pt x="9767" y="2079"/>
                      </a:moveTo>
                      <a:lnTo>
                        <a:pt x="9767" y="5198"/>
                      </a:lnTo>
                      <a:cubicBezTo>
                        <a:pt x="9735" y="5041"/>
                        <a:pt x="9672" y="4915"/>
                        <a:pt x="9546" y="4789"/>
                      </a:cubicBezTo>
                      <a:lnTo>
                        <a:pt x="7813" y="3056"/>
                      </a:lnTo>
                      <a:cubicBezTo>
                        <a:pt x="7624" y="2867"/>
                        <a:pt x="7341" y="2741"/>
                        <a:pt x="7057" y="2741"/>
                      </a:cubicBezTo>
                      <a:lnTo>
                        <a:pt x="6018" y="2741"/>
                      </a:lnTo>
                      <a:cubicBezTo>
                        <a:pt x="5923" y="2741"/>
                        <a:pt x="5797" y="2836"/>
                        <a:pt x="5734" y="2930"/>
                      </a:cubicBezTo>
                      <a:lnTo>
                        <a:pt x="5482" y="3403"/>
                      </a:lnTo>
                      <a:cubicBezTo>
                        <a:pt x="5293" y="3812"/>
                        <a:pt x="4883" y="4001"/>
                        <a:pt x="4505" y="4001"/>
                      </a:cubicBezTo>
                      <a:lnTo>
                        <a:pt x="5356" y="2269"/>
                      </a:lnTo>
                      <a:cubicBezTo>
                        <a:pt x="5419" y="2143"/>
                        <a:pt x="5576" y="2079"/>
                        <a:pt x="5671" y="2079"/>
                      </a:cubicBezTo>
                      <a:close/>
                      <a:moveTo>
                        <a:pt x="1418" y="2079"/>
                      </a:moveTo>
                      <a:lnTo>
                        <a:pt x="1418" y="5545"/>
                      </a:lnTo>
                      <a:lnTo>
                        <a:pt x="725" y="5545"/>
                      </a:lnTo>
                      <a:lnTo>
                        <a:pt x="725" y="2079"/>
                      </a:lnTo>
                      <a:close/>
                      <a:moveTo>
                        <a:pt x="11153" y="2079"/>
                      </a:moveTo>
                      <a:lnTo>
                        <a:pt x="11153" y="5545"/>
                      </a:lnTo>
                      <a:lnTo>
                        <a:pt x="10460" y="5545"/>
                      </a:lnTo>
                      <a:lnTo>
                        <a:pt x="10460" y="2079"/>
                      </a:lnTo>
                      <a:close/>
                      <a:moveTo>
                        <a:pt x="6931" y="630"/>
                      </a:moveTo>
                      <a:cubicBezTo>
                        <a:pt x="6774" y="1008"/>
                        <a:pt x="6427" y="1323"/>
                        <a:pt x="5955" y="1323"/>
                      </a:cubicBezTo>
                      <a:lnTo>
                        <a:pt x="5671" y="1323"/>
                      </a:lnTo>
                      <a:cubicBezTo>
                        <a:pt x="5293" y="1323"/>
                        <a:pt x="4946" y="1575"/>
                        <a:pt x="4726" y="1922"/>
                      </a:cubicBezTo>
                      <a:lnTo>
                        <a:pt x="3655" y="4064"/>
                      </a:lnTo>
                      <a:cubicBezTo>
                        <a:pt x="3623" y="4127"/>
                        <a:pt x="3623" y="4253"/>
                        <a:pt x="3655" y="4316"/>
                      </a:cubicBezTo>
                      <a:cubicBezTo>
                        <a:pt x="3718" y="4411"/>
                        <a:pt x="3781" y="4474"/>
                        <a:pt x="3875" y="4537"/>
                      </a:cubicBezTo>
                      <a:cubicBezTo>
                        <a:pt x="4088" y="4627"/>
                        <a:pt x="4310" y="4670"/>
                        <a:pt x="4532" y="4670"/>
                      </a:cubicBezTo>
                      <a:cubicBezTo>
                        <a:pt x="5165" y="4670"/>
                        <a:pt x="5785" y="4316"/>
                        <a:pt x="6112" y="3686"/>
                      </a:cubicBezTo>
                      <a:lnTo>
                        <a:pt x="6238" y="3434"/>
                      </a:lnTo>
                      <a:lnTo>
                        <a:pt x="7026" y="3434"/>
                      </a:lnTo>
                      <a:cubicBezTo>
                        <a:pt x="7089" y="3434"/>
                        <a:pt x="7215" y="3466"/>
                        <a:pt x="7246" y="3529"/>
                      </a:cubicBezTo>
                      <a:lnTo>
                        <a:pt x="8979" y="5261"/>
                      </a:lnTo>
                      <a:cubicBezTo>
                        <a:pt x="9137" y="5419"/>
                        <a:pt x="9137" y="5545"/>
                        <a:pt x="9105" y="5640"/>
                      </a:cubicBezTo>
                      <a:cubicBezTo>
                        <a:pt x="9105" y="5671"/>
                        <a:pt x="9042" y="5829"/>
                        <a:pt x="8885" y="5860"/>
                      </a:cubicBezTo>
                      <a:lnTo>
                        <a:pt x="5576" y="6805"/>
                      </a:lnTo>
                      <a:cubicBezTo>
                        <a:pt x="5543" y="6814"/>
                        <a:pt x="5507" y="6818"/>
                        <a:pt x="5470" y="6818"/>
                      </a:cubicBezTo>
                      <a:cubicBezTo>
                        <a:pt x="5371" y="6818"/>
                        <a:pt x="5268" y="6788"/>
                        <a:pt x="5198" y="6742"/>
                      </a:cubicBezTo>
                      <a:lnTo>
                        <a:pt x="4096" y="5640"/>
                      </a:lnTo>
                      <a:cubicBezTo>
                        <a:pt x="4033" y="5545"/>
                        <a:pt x="3938" y="5514"/>
                        <a:pt x="3875" y="5514"/>
                      </a:cubicBezTo>
                      <a:lnTo>
                        <a:pt x="2111" y="5514"/>
                      </a:lnTo>
                      <a:lnTo>
                        <a:pt x="2111" y="2048"/>
                      </a:lnTo>
                      <a:lnTo>
                        <a:pt x="2741" y="2048"/>
                      </a:lnTo>
                      <a:cubicBezTo>
                        <a:pt x="3119" y="2048"/>
                        <a:pt x="3466" y="1796"/>
                        <a:pt x="3686" y="1449"/>
                      </a:cubicBezTo>
                      <a:lnTo>
                        <a:pt x="4001" y="819"/>
                      </a:lnTo>
                      <a:cubicBezTo>
                        <a:pt x="4064" y="693"/>
                        <a:pt x="4190" y="630"/>
                        <a:pt x="4316" y="630"/>
                      </a:cubicBezTo>
                      <a:close/>
                      <a:moveTo>
                        <a:pt x="4316" y="0"/>
                      </a:moveTo>
                      <a:cubicBezTo>
                        <a:pt x="3907" y="0"/>
                        <a:pt x="3560" y="221"/>
                        <a:pt x="3371" y="599"/>
                      </a:cubicBezTo>
                      <a:lnTo>
                        <a:pt x="3056" y="1229"/>
                      </a:lnTo>
                      <a:cubicBezTo>
                        <a:pt x="2962" y="1323"/>
                        <a:pt x="2836" y="1418"/>
                        <a:pt x="2741" y="1418"/>
                      </a:cubicBezTo>
                      <a:lnTo>
                        <a:pt x="378" y="1418"/>
                      </a:lnTo>
                      <a:cubicBezTo>
                        <a:pt x="158" y="1418"/>
                        <a:pt x="0" y="1575"/>
                        <a:pt x="0" y="1764"/>
                      </a:cubicBezTo>
                      <a:lnTo>
                        <a:pt x="0" y="5955"/>
                      </a:lnTo>
                      <a:cubicBezTo>
                        <a:pt x="0" y="6144"/>
                        <a:pt x="158" y="6301"/>
                        <a:pt x="378" y="6301"/>
                      </a:cubicBezTo>
                      <a:lnTo>
                        <a:pt x="3718" y="6301"/>
                      </a:lnTo>
                      <a:lnTo>
                        <a:pt x="4694" y="7278"/>
                      </a:lnTo>
                      <a:cubicBezTo>
                        <a:pt x="4894" y="7477"/>
                        <a:pt x="5139" y="7598"/>
                        <a:pt x="5410" y="7598"/>
                      </a:cubicBezTo>
                      <a:cubicBezTo>
                        <a:pt x="5525" y="7598"/>
                        <a:pt x="5644" y="7577"/>
                        <a:pt x="5766" y="7530"/>
                      </a:cubicBezTo>
                      <a:lnTo>
                        <a:pt x="9074" y="6553"/>
                      </a:lnTo>
                      <a:cubicBezTo>
                        <a:pt x="9263" y="6522"/>
                        <a:pt x="9420" y="6396"/>
                        <a:pt x="9578" y="6238"/>
                      </a:cubicBezTo>
                      <a:lnTo>
                        <a:pt x="11562" y="6238"/>
                      </a:lnTo>
                      <a:cubicBezTo>
                        <a:pt x="11751" y="6238"/>
                        <a:pt x="11909" y="6081"/>
                        <a:pt x="11909" y="5892"/>
                      </a:cubicBezTo>
                      <a:lnTo>
                        <a:pt x="11909" y="1733"/>
                      </a:lnTo>
                      <a:cubicBezTo>
                        <a:pt x="11877" y="1544"/>
                        <a:pt x="11720" y="1386"/>
                        <a:pt x="11499" y="1386"/>
                      </a:cubicBezTo>
                      <a:lnTo>
                        <a:pt x="7341" y="1386"/>
                      </a:lnTo>
                      <a:cubicBezTo>
                        <a:pt x="7561" y="1103"/>
                        <a:pt x="7687" y="693"/>
                        <a:pt x="7687" y="347"/>
                      </a:cubicBezTo>
                      <a:cubicBezTo>
                        <a:pt x="7687" y="158"/>
                        <a:pt x="7530" y="0"/>
                        <a:pt x="734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60" name="Google Shape;9259;p73">
                  <a:extLst>
                    <a:ext uri="{FF2B5EF4-FFF2-40B4-BE49-F238E27FC236}">
                      <a16:creationId xmlns:a16="http://schemas.microsoft.com/office/drawing/2014/main" id="{90920DEE-E4A8-CAF0-2EEA-C98DCFB5EDB4}"/>
                    </a:ext>
                  </a:extLst>
                </p:cNvPr>
                <p:cNvSpPr/>
                <p:nvPr/>
              </p:nvSpPr>
              <p:spPr>
                <a:xfrm>
                  <a:off x="6664325" y="1938725"/>
                  <a:ext cx="17375" cy="43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5" h="1734" extrusionOk="0">
                      <a:moveTo>
                        <a:pt x="348" y="1"/>
                      </a:moveTo>
                      <a:cubicBezTo>
                        <a:pt x="159" y="1"/>
                        <a:pt x="1" y="158"/>
                        <a:pt x="1" y="347"/>
                      </a:cubicBezTo>
                      <a:lnTo>
                        <a:pt x="1" y="1355"/>
                      </a:lnTo>
                      <a:cubicBezTo>
                        <a:pt x="1" y="1576"/>
                        <a:pt x="159" y="1733"/>
                        <a:pt x="348" y="1733"/>
                      </a:cubicBezTo>
                      <a:cubicBezTo>
                        <a:pt x="537" y="1733"/>
                        <a:pt x="694" y="1576"/>
                        <a:pt x="694" y="1355"/>
                      </a:cubicBezTo>
                      <a:lnTo>
                        <a:pt x="694" y="347"/>
                      </a:lnTo>
                      <a:cubicBezTo>
                        <a:pt x="694" y="158"/>
                        <a:pt x="537" y="1"/>
                        <a:pt x="34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61" name="Google Shape;9260;p73">
                  <a:extLst>
                    <a:ext uri="{FF2B5EF4-FFF2-40B4-BE49-F238E27FC236}">
                      <a16:creationId xmlns:a16="http://schemas.microsoft.com/office/drawing/2014/main" id="{CCFE58FF-ACD3-1192-0C89-93F58F12DD2B}"/>
                    </a:ext>
                  </a:extLst>
                </p:cNvPr>
                <p:cNvSpPr/>
                <p:nvPr/>
              </p:nvSpPr>
              <p:spPr>
                <a:xfrm>
                  <a:off x="6594250" y="1972800"/>
                  <a:ext cx="35450" cy="35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411" extrusionOk="0">
                      <a:moveTo>
                        <a:pt x="374" y="0"/>
                      </a:moveTo>
                      <a:cubicBezTo>
                        <a:pt x="291" y="0"/>
                        <a:pt x="205" y="40"/>
                        <a:pt x="126" y="118"/>
                      </a:cubicBezTo>
                      <a:cubicBezTo>
                        <a:pt x="0" y="244"/>
                        <a:pt x="0" y="496"/>
                        <a:pt x="126" y="591"/>
                      </a:cubicBezTo>
                      <a:lnTo>
                        <a:pt x="819" y="1316"/>
                      </a:lnTo>
                      <a:cubicBezTo>
                        <a:pt x="882" y="1379"/>
                        <a:pt x="969" y="1410"/>
                        <a:pt x="1055" y="1410"/>
                      </a:cubicBezTo>
                      <a:cubicBezTo>
                        <a:pt x="1142" y="1410"/>
                        <a:pt x="1229" y="1379"/>
                        <a:pt x="1292" y="1316"/>
                      </a:cubicBezTo>
                      <a:cubicBezTo>
                        <a:pt x="1418" y="1190"/>
                        <a:pt x="1418" y="969"/>
                        <a:pt x="1292" y="843"/>
                      </a:cubicBezTo>
                      <a:lnTo>
                        <a:pt x="599" y="118"/>
                      </a:lnTo>
                      <a:cubicBezTo>
                        <a:pt x="536" y="40"/>
                        <a:pt x="457" y="0"/>
                        <a:pt x="37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62" name="Google Shape;9261;p73">
                  <a:extLst>
                    <a:ext uri="{FF2B5EF4-FFF2-40B4-BE49-F238E27FC236}">
                      <a16:creationId xmlns:a16="http://schemas.microsoft.com/office/drawing/2014/main" id="{DC0BB392-B6DC-7178-AE8B-E387F5ED17AC}"/>
                    </a:ext>
                  </a:extLst>
                </p:cNvPr>
                <p:cNvSpPr/>
                <p:nvPr/>
              </p:nvSpPr>
              <p:spPr>
                <a:xfrm>
                  <a:off x="6715525" y="1972800"/>
                  <a:ext cx="35475" cy="35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1" extrusionOk="0">
                      <a:moveTo>
                        <a:pt x="1056" y="0"/>
                      </a:moveTo>
                      <a:cubicBezTo>
                        <a:pt x="970" y="0"/>
                        <a:pt x="883" y="40"/>
                        <a:pt x="820" y="118"/>
                      </a:cubicBezTo>
                      <a:lnTo>
                        <a:pt x="127" y="843"/>
                      </a:lnTo>
                      <a:cubicBezTo>
                        <a:pt x="1" y="969"/>
                        <a:pt x="1" y="1190"/>
                        <a:pt x="127" y="1316"/>
                      </a:cubicBezTo>
                      <a:cubicBezTo>
                        <a:pt x="174" y="1379"/>
                        <a:pt x="261" y="1410"/>
                        <a:pt x="351" y="1410"/>
                      </a:cubicBezTo>
                      <a:cubicBezTo>
                        <a:pt x="442" y="1410"/>
                        <a:pt x="536" y="1379"/>
                        <a:pt x="599" y="1316"/>
                      </a:cubicBezTo>
                      <a:lnTo>
                        <a:pt x="1293" y="591"/>
                      </a:lnTo>
                      <a:cubicBezTo>
                        <a:pt x="1419" y="496"/>
                        <a:pt x="1419" y="244"/>
                        <a:pt x="1293" y="118"/>
                      </a:cubicBezTo>
                      <a:cubicBezTo>
                        <a:pt x="1230" y="40"/>
                        <a:pt x="1143" y="0"/>
                        <a:pt x="105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709" name="Google Shape;9262;p73">
                <a:extLst>
                  <a:ext uri="{FF2B5EF4-FFF2-40B4-BE49-F238E27FC236}">
                    <a16:creationId xmlns:a16="http://schemas.microsoft.com/office/drawing/2014/main" id="{6BD0F023-DD6B-A666-8B65-A225D03CB8EC}"/>
                  </a:ext>
                </a:extLst>
              </p:cNvPr>
              <p:cNvGrpSpPr/>
              <p:nvPr/>
            </p:nvGrpSpPr>
            <p:grpSpPr>
              <a:xfrm>
                <a:off x="3302285" y="1687877"/>
                <a:ext cx="501965" cy="500612"/>
                <a:chOff x="2141000" y="1954475"/>
                <a:chExt cx="296975" cy="296175"/>
              </a:xfrm>
              <a:grpFill/>
            </p:grpSpPr>
            <p:sp>
              <p:nvSpPr>
                <p:cNvPr id="17755" name="Google Shape;9263;p73">
                  <a:extLst>
                    <a:ext uri="{FF2B5EF4-FFF2-40B4-BE49-F238E27FC236}">
                      <a16:creationId xmlns:a16="http://schemas.microsoft.com/office/drawing/2014/main" id="{5328BBAA-A125-F557-1A66-5E8C1FC3D36B}"/>
                    </a:ext>
                  </a:extLst>
                </p:cNvPr>
                <p:cNvSpPr/>
                <p:nvPr/>
              </p:nvSpPr>
              <p:spPr>
                <a:xfrm>
                  <a:off x="2280425" y="1989925"/>
                  <a:ext cx="104775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2742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05"/>
                        <a:pt x="158" y="662"/>
                        <a:pt x="315" y="662"/>
                      </a:cubicBezTo>
                      <a:lnTo>
                        <a:pt x="2426" y="662"/>
                      </a:lnTo>
                      <a:cubicBezTo>
                        <a:pt x="2615" y="662"/>
                        <a:pt x="2773" y="820"/>
                        <a:pt x="2773" y="1009"/>
                      </a:cubicBezTo>
                      <a:lnTo>
                        <a:pt x="2773" y="1576"/>
                      </a:lnTo>
                      <a:lnTo>
                        <a:pt x="2678" y="1450"/>
                      </a:lnTo>
                      <a:cubicBezTo>
                        <a:pt x="2615" y="1387"/>
                        <a:pt x="2521" y="1355"/>
                        <a:pt x="2430" y="1355"/>
                      </a:cubicBezTo>
                      <a:cubicBezTo>
                        <a:pt x="2340" y="1355"/>
                        <a:pt x="2253" y="1387"/>
                        <a:pt x="2206" y="1450"/>
                      </a:cubicBezTo>
                      <a:cubicBezTo>
                        <a:pt x="2080" y="1576"/>
                        <a:pt x="2080" y="1796"/>
                        <a:pt x="2206" y="1922"/>
                      </a:cubicBezTo>
                      <a:lnTo>
                        <a:pt x="2899" y="2647"/>
                      </a:lnTo>
                      <a:cubicBezTo>
                        <a:pt x="2993" y="2710"/>
                        <a:pt x="3056" y="2741"/>
                        <a:pt x="3151" y="2741"/>
                      </a:cubicBezTo>
                      <a:cubicBezTo>
                        <a:pt x="3214" y="2741"/>
                        <a:pt x="3340" y="2710"/>
                        <a:pt x="3371" y="2647"/>
                      </a:cubicBezTo>
                      <a:lnTo>
                        <a:pt x="4096" y="1922"/>
                      </a:lnTo>
                      <a:cubicBezTo>
                        <a:pt x="4191" y="1796"/>
                        <a:pt x="4191" y="1576"/>
                        <a:pt x="4096" y="1450"/>
                      </a:cubicBezTo>
                      <a:cubicBezTo>
                        <a:pt x="4033" y="1387"/>
                        <a:pt x="3938" y="1355"/>
                        <a:pt x="3848" y="1355"/>
                      </a:cubicBezTo>
                      <a:cubicBezTo>
                        <a:pt x="3757" y="1355"/>
                        <a:pt x="3671" y="1387"/>
                        <a:pt x="3623" y="1450"/>
                      </a:cubicBezTo>
                      <a:lnTo>
                        <a:pt x="3497" y="1576"/>
                      </a:lnTo>
                      <a:lnTo>
                        <a:pt x="3497" y="1009"/>
                      </a:lnTo>
                      <a:cubicBezTo>
                        <a:pt x="3497" y="442"/>
                        <a:pt x="3025" y="0"/>
                        <a:pt x="245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56" name="Google Shape;9264;p73">
                  <a:extLst>
                    <a:ext uri="{FF2B5EF4-FFF2-40B4-BE49-F238E27FC236}">
                      <a16:creationId xmlns:a16="http://schemas.microsoft.com/office/drawing/2014/main" id="{1A35B23E-30AC-7946-9E8D-F940732B8872}"/>
                    </a:ext>
                  </a:extLst>
                </p:cNvPr>
                <p:cNvSpPr/>
                <p:nvPr/>
              </p:nvSpPr>
              <p:spPr>
                <a:xfrm>
                  <a:off x="2174875" y="2145875"/>
                  <a:ext cx="105575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23" h="2773" extrusionOk="0">
                      <a:moveTo>
                        <a:pt x="1056" y="0"/>
                      </a:moveTo>
                      <a:cubicBezTo>
                        <a:pt x="969" y="0"/>
                        <a:pt x="883" y="32"/>
                        <a:pt x="820" y="95"/>
                      </a:cubicBezTo>
                      <a:lnTo>
                        <a:pt x="95" y="820"/>
                      </a:lnTo>
                      <a:cubicBezTo>
                        <a:pt x="1" y="914"/>
                        <a:pt x="1" y="1166"/>
                        <a:pt x="95" y="1292"/>
                      </a:cubicBezTo>
                      <a:cubicBezTo>
                        <a:pt x="158" y="1339"/>
                        <a:pt x="253" y="1363"/>
                        <a:pt x="343" y="1363"/>
                      </a:cubicBezTo>
                      <a:cubicBezTo>
                        <a:pt x="434" y="1363"/>
                        <a:pt x="521" y="1339"/>
                        <a:pt x="568" y="1292"/>
                      </a:cubicBezTo>
                      <a:lnTo>
                        <a:pt x="694" y="1166"/>
                      </a:lnTo>
                      <a:lnTo>
                        <a:pt x="694" y="1702"/>
                      </a:lnTo>
                      <a:cubicBezTo>
                        <a:pt x="757" y="2300"/>
                        <a:pt x="1229" y="2773"/>
                        <a:pt x="1765" y="2773"/>
                      </a:cubicBezTo>
                      <a:lnTo>
                        <a:pt x="3844" y="2773"/>
                      </a:lnTo>
                      <a:cubicBezTo>
                        <a:pt x="4065" y="2773"/>
                        <a:pt x="4222" y="2615"/>
                        <a:pt x="4222" y="2426"/>
                      </a:cubicBezTo>
                      <a:cubicBezTo>
                        <a:pt x="4222" y="2237"/>
                        <a:pt x="4065" y="2080"/>
                        <a:pt x="3844" y="2080"/>
                      </a:cubicBezTo>
                      <a:lnTo>
                        <a:pt x="1765" y="2080"/>
                      </a:lnTo>
                      <a:cubicBezTo>
                        <a:pt x="1576" y="2080"/>
                        <a:pt x="1418" y="1922"/>
                        <a:pt x="1418" y="1702"/>
                      </a:cubicBezTo>
                      <a:lnTo>
                        <a:pt x="1418" y="1166"/>
                      </a:lnTo>
                      <a:lnTo>
                        <a:pt x="1544" y="1292"/>
                      </a:lnTo>
                      <a:cubicBezTo>
                        <a:pt x="1592" y="1339"/>
                        <a:pt x="1678" y="1363"/>
                        <a:pt x="1769" y="1363"/>
                      </a:cubicBezTo>
                      <a:cubicBezTo>
                        <a:pt x="1859" y="1363"/>
                        <a:pt x="1954" y="1339"/>
                        <a:pt x="2017" y="1292"/>
                      </a:cubicBezTo>
                      <a:cubicBezTo>
                        <a:pt x="2112" y="1166"/>
                        <a:pt x="2112" y="914"/>
                        <a:pt x="2017" y="820"/>
                      </a:cubicBezTo>
                      <a:lnTo>
                        <a:pt x="1292" y="95"/>
                      </a:lnTo>
                      <a:cubicBezTo>
                        <a:pt x="1229" y="32"/>
                        <a:pt x="1143" y="0"/>
                        <a:pt x="105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57" name="Google Shape;9265;p73">
                  <a:extLst>
                    <a:ext uri="{FF2B5EF4-FFF2-40B4-BE49-F238E27FC236}">
                      <a16:creationId xmlns:a16="http://schemas.microsoft.com/office/drawing/2014/main" id="{9CF27558-4ADD-1F3D-B2CA-BAF77FA09771}"/>
                    </a:ext>
                  </a:extLst>
                </p:cNvPr>
                <p:cNvSpPr/>
                <p:nvPr/>
              </p:nvSpPr>
              <p:spPr>
                <a:xfrm>
                  <a:off x="2141000" y="1954475"/>
                  <a:ext cx="139450" cy="17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78" h="6964" extrusionOk="0">
                      <a:moveTo>
                        <a:pt x="2773" y="694"/>
                      </a:moveTo>
                      <a:cubicBezTo>
                        <a:pt x="3372" y="694"/>
                        <a:pt x="3782" y="1166"/>
                        <a:pt x="3782" y="1734"/>
                      </a:cubicBezTo>
                      <a:cubicBezTo>
                        <a:pt x="3782" y="2301"/>
                        <a:pt x="3309" y="2742"/>
                        <a:pt x="2773" y="2742"/>
                      </a:cubicBezTo>
                      <a:cubicBezTo>
                        <a:pt x="2175" y="2742"/>
                        <a:pt x="1734" y="2269"/>
                        <a:pt x="1734" y="1734"/>
                      </a:cubicBezTo>
                      <a:cubicBezTo>
                        <a:pt x="1734" y="1166"/>
                        <a:pt x="2206" y="694"/>
                        <a:pt x="2773" y="694"/>
                      </a:cubicBezTo>
                      <a:close/>
                      <a:moveTo>
                        <a:pt x="2773" y="3466"/>
                      </a:moveTo>
                      <a:cubicBezTo>
                        <a:pt x="3908" y="3466"/>
                        <a:pt x="4853" y="4411"/>
                        <a:pt x="4853" y="5546"/>
                      </a:cubicBezTo>
                      <a:lnTo>
                        <a:pt x="4853" y="6270"/>
                      </a:lnTo>
                      <a:lnTo>
                        <a:pt x="694" y="6270"/>
                      </a:lnTo>
                      <a:lnTo>
                        <a:pt x="694" y="5546"/>
                      </a:lnTo>
                      <a:cubicBezTo>
                        <a:pt x="694" y="4411"/>
                        <a:pt x="1639" y="3466"/>
                        <a:pt x="2773" y="3466"/>
                      </a:cubicBezTo>
                      <a:close/>
                      <a:moveTo>
                        <a:pt x="2805" y="1"/>
                      </a:moveTo>
                      <a:cubicBezTo>
                        <a:pt x="1860" y="1"/>
                        <a:pt x="1072" y="788"/>
                        <a:pt x="1072" y="1734"/>
                      </a:cubicBezTo>
                      <a:cubicBezTo>
                        <a:pt x="1072" y="2238"/>
                        <a:pt x="1324" y="2710"/>
                        <a:pt x="1671" y="3025"/>
                      </a:cubicBezTo>
                      <a:cubicBezTo>
                        <a:pt x="726" y="3466"/>
                        <a:pt x="64" y="4443"/>
                        <a:pt x="64" y="5577"/>
                      </a:cubicBezTo>
                      <a:lnTo>
                        <a:pt x="64" y="6617"/>
                      </a:lnTo>
                      <a:cubicBezTo>
                        <a:pt x="1" y="6806"/>
                        <a:pt x="159" y="6963"/>
                        <a:pt x="379" y="6963"/>
                      </a:cubicBezTo>
                      <a:lnTo>
                        <a:pt x="5199" y="6963"/>
                      </a:lnTo>
                      <a:cubicBezTo>
                        <a:pt x="5420" y="6963"/>
                        <a:pt x="5577" y="6806"/>
                        <a:pt x="5577" y="6617"/>
                      </a:cubicBezTo>
                      <a:lnTo>
                        <a:pt x="5577" y="5577"/>
                      </a:lnTo>
                      <a:cubicBezTo>
                        <a:pt x="5577" y="4443"/>
                        <a:pt x="4884" y="3498"/>
                        <a:pt x="3939" y="3025"/>
                      </a:cubicBezTo>
                      <a:cubicBezTo>
                        <a:pt x="4317" y="2710"/>
                        <a:pt x="4538" y="2238"/>
                        <a:pt x="4538" y="1734"/>
                      </a:cubicBezTo>
                      <a:cubicBezTo>
                        <a:pt x="4538" y="788"/>
                        <a:pt x="3750" y="1"/>
                        <a:pt x="280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58" name="Google Shape;9266;p73">
                  <a:extLst>
                    <a:ext uri="{FF2B5EF4-FFF2-40B4-BE49-F238E27FC236}">
                      <a16:creationId xmlns:a16="http://schemas.microsoft.com/office/drawing/2014/main" id="{6804D34A-7F1D-4842-EFBA-D0E0D2E11F67}"/>
                    </a:ext>
                  </a:extLst>
                </p:cNvPr>
                <p:cNvSpPr/>
                <p:nvPr/>
              </p:nvSpPr>
              <p:spPr>
                <a:xfrm>
                  <a:off x="2298525" y="2076550"/>
                  <a:ext cx="139450" cy="17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78" h="6964" extrusionOk="0">
                      <a:moveTo>
                        <a:pt x="2773" y="663"/>
                      </a:moveTo>
                      <a:cubicBezTo>
                        <a:pt x="3372" y="663"/>
                        <a:pt x="3782" y="1135"/>
                        <a:pt x="3782" y="1702"/>
                      </a:cubicBezTo>
                      <a:cubicBezTo>
                        <a:pt x="3782" y="2238"/>
                        <a:pt x="3309" y="2710"/>
                        <a:pt x="2773" y="2710"/>
                      </a:cubicBezTo>
                      <a:cubicBezTo>
                        <a:pt x="2175" y="2710"/>
                        <a:pt x="1734" y="2238"/>
                        <a:pt x="1734" y="1702"/>
                      </a:cubicBezTo>
                      <a:cubicBezTo>
                        <a:pt x="1734" y="1135"/>
                        <a:pt x="2175" y="663"/>
                        <a:pt x="2773" y="663"/>
                      </a:cubicBezTo>
                      <a:close/>
                      <a:moveTo>
                        <a:pt x="2773" y="3467"/>
                      </a:moveTo>
                      <a:cubicBezTo>
                        <a:pt x="3908" y="3467"/>
                        <a:pt x="4853" y="4412"/>
                        <a:pt x="4853" y="5546"/>
                      </a:cubicBezTo>
                      <a:lnTo>
                        <a:pt x="4853" y="6270"/>
                      </a:lnTo>
                      <a:lnTo>
                        <a:pt x="694" y="6270"/>
                      </a:lnTo>
                      <a:lnTo>
                        <a:pt x="694" y="5546"/>
                      </a:lnTo>
                      <a:cubicBezTo>
                        <a:pt x="694" y="4412"/>
                        <a:pt x="1639" y="3467"/>
                        <a:pt x="2773" y="3467"/>
                      </a:cubicBezTo>
                      <a:close/>
                      <a:moveTo>
                        <a:pt x="2773" y="1"/>
                      </a:moveTo>
                      <a:cubicBezTo>
                        <a:pt x="1828" y="1"/>
                        <a:pt x="1041" y="789"/>
                        <a:pt x="1041" y="1734"/>
                      </a:cubicBezTo>
                      <a:cubicBezTo>
                        <a:pt x="1041" y="2238"/>
                        <a:pt x="1261" y="2710"/>
                        <a:pt x="1608" y="3025"/>
                      </a:cubicBezTo>
                      <a:cubicBezTo>
                        <a:pt x="663" y="3467"/>
                        <a:pt x="1" y="4443"/>
                        <a:pt x="1" y="5546"/>
                      </a:cubicBezTo>
                      <a:lnTo>
                        <a:pt x="1" y="6617"/>
                      </a:lnTo>
                      <a:cubicBezTo>
                        <a:pt x="1" y="6806"/>
                        <a:pt x="159" y="6964"/>
                        <a:pt x="379" y="6964"/>
                      </a:cubicBezTo>
                      <a:lnTo>
                        <a:pt x="5199" y="6964"/>
                      </a:lnTo>
                      <a:cubicBezTo>
                        <a:pt x="5420" y="6964"/>
                        <a:pt x="5577" y="6806"/>
                        <a:pt x="5577" y="6617"/>
                      </a:cubicBezTo>
                      <a:lnTo>
                        <a:pt x="5577" y="5546"/>
                      </a:lnTo>
                      <a:cubicBezTo>
                        <a:pt x="5514" y="4412"/>
                        <a:pt x="4853" y="3467"/>
                        <a:pt x="3908" y="3025"/>
                      </a:cubicBezTo>
                      <a:cubicBezTo>
                        <a:pt x="4254" y="2710"/>
                        <a:pt x="4506" y="2238"/>
                        <a:pt x="4506" y="1734"/>
                      </a:cubicBezTo>
                      <a:cubicBezTo>
                        <a:pt x="4506" y="789"/>
                        <a:pt x="3719" y="1"/>
                        <a:pt x="277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710" name="Google Shape;9267;p73">
                <a:extLst>
                  <a:ext uri="{FF2B5EF4-FFF2-40B4-BE49-F238E27FC236}">
                    <a16:creationId xmlns:a16="http://schemas.microsoft.com/office/drawing/2014/main" id="{DFD2809D-8EAD-C73F-9AF6-99BA631EFE8C}"/>
                  </a:ext>
                </a:extLst>
              </p:cNvPr>
              <p:cNvGrpSpPr/>
              <p:nvPr/>
            </p:nvGrpSpPr>
            <p:grpSpPr>
              <a:xfrm>
                <a:off x="3292988" y="2281454"/>
                <a:ext cx="520558" cy="499641"/>
                <a:chOff x="2140225" y="2318650"/>
                <a:chExt cx="307975" cy="295600"/>
              </a:xfrm>
              <a:grpFill/>
            </p:grpSpPr>
            <p:sp>
              <p:nvSpPr>
                <p:cNvPr id="17753" name="Google Shape;9268;p73">
                  <a:extLst>
                    <a:ext uri="{FF2B5EF4-FFF2-40B4-BE49-F238E27FC236}">
                      <a16:creationId xmlns:a16="http://schemas.microsoft.com/office/drawing/2014/main" id="{DB099571-9C97-27F3-E76F-70ADB5AF3A52}"/>
                    </a:ext>
                  </a:extLst>
                </p:cNvPr>
                <p:cNvSpPr/>
                <p:nvPr/>
              </p:nvSpPr>
              <p:spPr>
                <a:xfrm>
                  <a:off x="2281200" y="2353025"/>
                  <a:ext cx="104000" cy="121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4852" extrusionOk="0">
                      <a:moveTo>
                        <a:pt x="2080" y="662"/>
                      </a:moveTo>
                      <a:cubicBezTo>
                        <a:pt x="2490" y="662"/>
                        <a:pt x="2805" y="977"/>
                        <a:pt x="2805" y="1386"/>
                      </a:cubicBezTo>
                      <a:cubicBezTo>
                        <a:pt x="2805" y="1764"/>
                        <a:pt x="2490" y="2079"/>
                        <a:pt x="2080" y="2079"/>
                      </a:cubicBezTo>
                      <a:cubicBezTo>
                        <a:pt x="1702" y="2079"/>
                        <a:pt x="1387" y="1764"/>
                        <a:pt x="1387" y="1386"/>
                      </a:cubicBezTo>
                      <a:cubicBezTo>
                        <a:pt x="1387" y="977"/>
                        <a:pt x="1702" y="662"/>
                        <a:pt x="2080" y="662"/>
                      </a:cubicBezTo>
                      <a:close/>
                      <a:moveTo>
                        <a:pt x="2080" y="2773"/>
                      </a:moveTo>
                      <a:cubicBezTo>
                        <a:pt x="2836" y="2773"/>
                        <a:pt x="3466" y="3403"/>
                        <a:pt x="3466" y="4127"/>
                      </a:cubicBezTo>
                      <a:lnTo>
                        <a:pt x="662" y="4127"/>
                      </a:lnTo>
                      <a:cubicBezTo>
                        <a:pt x="662" y="3403"/>
                        <a:pt x="1293" y="2773"/>
                        <a:pt x="2080" y="2773"/>
                      </a:cubicBezTo>
                      <a:close/>
                      <a:moveTo>
                        <a:pt x="2112" y="0"/>
                      </a:moveTo>
                      <a:cubicBezTo>
                        <a:pt x="1387" y="0"/>
                        <a:pt x="757" y="630"/>
                        <a:pt x="757" y="1386"/>
                      </a:cubicBezTo>
                      <a:cubicBezTo>
                        <a:pt x="757" y="1733"/>
                        <a:pt x="915" y="2079"/>
                        <a:pt x="1135" y="2332"/>
                      </a:cubicBezTo>
                      <a:cubicBezTo>
                        <a:pt x="505" y="2678"/>
                        <a:pt x="64" y="3340"/>
                        <a:pt x="64" y="4127"/>
                      </a:cubicBezTo>
                      <a:lnTo>
                        <a:pt x="64" y="4505"/>
                      </a:lnTo>
                      <a:cubicBezTo>
                        <a:pt x="1" y="4694"/>
                        <a:pt x="158" y="4852"/>
                        <a:pt x="347" y="4852"/>
                      </a:cubicBezTo>
                      <a:lnTo>
                        <a:pt x="3813" y="4852"/>
                      </a:lnTo>
                      <a:cubicBezTo>
                        <a:pt x="4002" y="4852"/>
                        <a:pt x="4160" y="4694"/>
                        <a:pt x="4160" y="4505"/>
                      </a:cubicBezTo>
                      <a:lnTo>
                        <a:pt x="4160" y="4127"/>
                      </a:lnTo>
                      <a:cubicBezTo>
                        <a:pt x="4160" y="3340"/>
                        <a:pt x="3750" y="2678"/>
                        <a:pt x="3120" y="2332"/>
                      </a:cubicBezTo>
                      <a:cubicBezTo>
                        <a:pt x="3340" y="2079"/>
                        <a:pt x="3498" y="1733"/>
                        <a:pt x="3498" y="1386"/>
                      </a:cubicBezTo>
                      <a:cubicBezTo>
                        <a:pt x="3498" y="630"/>
                        <a:pt x="2868" y="0"/>
                        <a:pt x="211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54" name="Google Shape;9269;p73">
                  <a:extLst>
                    <a:ext uri="{FF2B5EF4-FFF2-40B4-BE49-F238E27FC236}">
                      <a16:creationId xmlns:a16="http://schemas.microsoft.com/office/drawing/2014/main" id="{453F360D-9884-6CA0-B763-21D11776D236}"/>
                    </a:ext>
                  </a:extLst>
                </p:cNvPr>
                <p:cNvSpPr/>
                <p:nvPr/>
              </p:nvSpPr>
              <p:spPr>
                <a:xfrm>
                  <a:off x="2140225" y="2318650"/>
                  <a:ext cx="307975" cy="295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19" h="11824" extrusionOk="0">
                      <a:moveTo>
                        <a:pt x="7712" y="682"/>
                      </a:moveTo>
                      <a:cubicBezTo>
                        <a:pt x="8607" y="682"/>
                        <a:pt x="9499" y="1029"/>
                        <a:pt x="10177" y="1690"/>
                      </a:cubicBezTo>
                      <a:cubicBezTo>
                        <a:pt x="11468" y="2982"/>
                        <a:pt x="11531" y="5187"/>
                        <a:pt x="10177" y="6573"/>
                      </a:cubicBezTo>
                      <a:cubicBezTo>
                        <a:pt x="9500" y="7266"/>
                        <a:pt x="8627" y="7590"/>
                        <a:pt x="7754" y="7590"/>
                      </a:cubicBezTo>
                      <a:cubicBezTo>
                        <a:pt x="6839" y="7590"/>
                        <a:pt x="5923" y="7234"/>
                        <a:pt x="5230" y="6573"/>
                      </a:cubicBezTo>
                      <a:cubicBezTo>
                        <a:pt x="3939" y="5282"/>
                        <a:pt x="3876" y="3045"/>
                        <a:pt x="5325" y="1659"/>
                      </a:cubicBezTo>
                      <a:cubicBezTo>
                        <a:pt x="6001" y="997"/>
                        <a:pt x="6858" y="682"/>
                        <a:pt x="7712" y="682"/>
                      </a:cubicBezTo>
                      <a:close/>
                      <a:moveTo>
                        <a:pt x="4128" y="6258"/>
                      </a:moveTo>
                      <a:cubicBezTo>
                        <a:pt x="4285" y="6573"/>
                        <a:pt x="4537" y="6857"/>
                        <a:pt x="4758" y="7078"/>
                      </a:cubicBezTo>
                      <a:cubicBezTo>
                        <a:pt x="5010" y="7330"/>
                        <a:pt x="5293" y="7550"/>
                        <a:pt x="5577" y="7708"/>
                      </a:cubicBezTo>
                      <a:lnTo>
                        <a:pt x="5136" y="8180"/>
                      </a:lnTo>
                      <a:cubicBezTo>
                        <a:pt x="5073" y="8243"/>
                        <a:pt x="4978" y="8275"/>
                        <a:pt x="4888" y="8275"/>
                      </a:cubicBezTo>
                      <a:cubicBezTo>
                        <a:pt x="4797" y="8275"/>
                        <a:pt x="4710" y="8243"/>
                        <a:pt x="4663" y="8180"/>
                      </a:cubicBezTo>
                      <a:lnTo>
                        <a:pt x="3655" y="7204"/>
                      </a:lnTo>
                      <a:cubicBezTo>
                        <a:pt x="3498" y="7078"/>
                        <a:pt x="3498" y="6857"/>
                        <a:pt x="3655" y="6731"/>
                      </a:cubicBezTo>
                      <a:lnTo>
                        <a:pt x="4128" y="6258"/>
                      </a:lnTo>
                      <a:close/>
                      <a:moveTo>
                        <a:pt x="3403" y="7960"/>
                      </a:moveTo>
                      <a:lnTo>
                        <a:pt x="3876" y="8432"/>
                      </a:lnTo>
                      <a:lnTo>
                        <a:pt x="3309" y="8968"/>
                      </a:lnTo>
                      <a:lnTo>
                        <a:pt x="2836" y="8495"/>
                      </a:lnTo>
                      <a:lnTo>
                        <a:pt x="3403" y="7960"/>
                      </a:lnTo>
                      <a:close/>
                      <a:moveTo>
                        <a:pt x="2363" y="8968"/>
                      </a:moveTo>
                      <a:lnTo>
                        <a:pt x="2836" y="9440"/>
                      </a:lnTo>
                      <a:lnTo>
                        <a:pt x="1292" y="10984"/>
                      </a:lnTo>
                      <a:cubicBezTo>
                        <a:pt x="1245" y="11047"/>
                        <a:pt x="1158" y="11079"/>
                        <a:pt x="1068" y="11079"/>
                      </a:cubicBezTo>
                      <a:cubicBezTo>
                        <a:pt x="977" y="11079"/>
                        <a:pt x="883" y="11047"/>
                        <a:pt x="820" y="10984"/>
                      </a:cubicBezTo>
                      <a:cubicBezTo>
                        <a:pt x="725" y="10858"/>
                        <a:pt x="725" y="10669"/>
                        <a:pt x="820" y="10512"/>
                      </a:cubicBezTo>
                      <a:lnTo>
                        <a:pt x="2363" y="8968"/>
                      </a:lnTo>
                      <a:close/>
                      <a:moveTo>
                        <a:pt x="7731" y="1"/>
                      </a:moveTo>
                      <a:cubicBezTo>
                        <a:pt x="6669" y="1"/>
                        <a:pt x="5604" y="403"/>
                        <a:pt x="4789" y="1218"/>
                      </a:cubicBezTo>
                      <a:cubicBezTo>
                        <a:pt x="3592" y="2446"/>
                        <a:pt x="3309" y="4179"/>
                        <a:pt x="3844" y="5628"/>
                      </a:cubicBezTo>
                      <a:lnTo>
                        <a:pt x="3182" y="6290"/>
                      </a:lnTo>
                      <a:cubicBezTo>
                        <a:pt x="2867" y="6605"/>
                        <a:pt x="2804" y="7078"/>
                        <a:pt x="2993" y="7487"/>
                      </a:cubicBezTo>
                      <a:lnTo>
                        <a:pt x="410" y="10071"/>
                      </a:lnTo>
                      <a:cubicBezTo>
                        <a:pt x="0" y="10480"/>
                        <a:pt x="0" y="11142"/>
                        <a:pt x="410" y="11520"/>
                      </a:cubicBezTo>
                      <a:cubicBezTo>
                        <a:pt x="580" y="11721"/>
                        <a:pt x="826" y="11823"/>
                        <a:pt x="1081" y="11823"/>
                      </a:cubicBezTo>
                      <a:cubicBezTo>
                        <a:pt x="1345" y="11823"/>
                        <a:pt x="1619" y="11713"/>
                        <a:pt x="1828" y="11488"/>
                      </a:cubicBezTo>
                      <a:lnTo>
                        <a:pt x="4411" y="8905"/>
                      </a:lnTo>
                      <a:cubicBezTo>
                        <a:pt x="4565" y="8976"/>
                        <a:pt x="4727" y="9011"/>
                        <a:pt x="4887" y="9011"/>
                      </a:cubicBezTo>
                      <a:cubicBezTo>
                        <a:pt x="5153" y="9011"/>
                        <a:pt x="5411" y="8913"/>
                        <a:pt x="5608" y="8716"/>
                      </a:cubicBezTo>
                      <a:lnTo>
                        <a:pt x="6270" y="8023"/>
                      </a:lnTo>
                      <a:cubicBezTo>
                        <a:pt x="6736" y="8205"/>
                        <a:pt x="7231" y="8296"/>
                        <a:pt x="7729" y="8296"/>
                      </a:cubicBezTo>
                      <a:cubicBezTo>
                        <a:pt x="8781" y="8296"/>
                        <a:pt x="9847" y="7890"/>
                        <a:pt x="10681" y="7078"/>
                      </a:cubicBezTo>
                      <a:cubicBezTo>
                        <a:pt x="12319" y="5439"/>
                        <a:pt x="12287" y="2793"/>
                        <a:pt x="10681" y="1218"/>
                      </a:cubicBezTo>
                      <a:cubicBezTo>
                        <a:pt x="9873" y="410"/>
                        <a:pt x="8804" y="1"/>
                        <a:pt x="773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711" name="Google Shape;9270;p73">
                <a:extLst>
                  <a:ext uri="{FF2B5EF4-FFF2-40B4-BE49-F238E27FC236}">
                    <a16:creationId xmlns:a16="http://schemas.microsoft.com/office/drawing/2014/main" id="{DB19A429-F021-5856-E522-33967F3996B5}"/>
                  </a:ext>
                </a:extLst>
              </p:cNvPr>
              <p:cNvGrpSpPr/>
              <p:nvPr/>
            </p:nvGrpSpPr>
            <p:grpSpPr>
              <a:xfrm>
                <a:off x="3300954" y="2924662"/>
                <a:ext cx="504627" cy="500571"/>
                <a:chOff x="2139425" y="2682250"/>
                <a:chExt cx="298550" cy="296150"/>
              </a:xfrm>
              <a:grpFill/>
            </p:grpSpPr>
            <p:sp>
              <p:nvSpPr>
                <p:cNvPr id="17749" name="Google Shape;9271;p73">
                  <a:extLst>
                    <a:ext uri="{FF2B5EF4-FFF2-40B4-BE49-F238E27FC236}">
                      <a16:creationId xmlns:a16="http://schemas.microsoft.com/office/drawing/2014/main" id="{CCA5FED2-7B32-27FB-737F-3DAE115C630B}"/>
                    </a:ext>
                  </a:extLst>
                </p:cNvPr>
                <p:cNvSpPr/>
                <p:nvPr/>
              </p:nvSpPr>
              <p:spPr>
                <a:xfrm>
                  <a:off x="2139425" y="2787000"/>
                  <a:ext cx="159125" cy="191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65" h="7656" extrusionOk="0">
                      <a:moveTo>
                        <a:pt x="3214" y="630"/>
                      </a:moveTo>
                      <a:cubicBezTo>
                        <a:pt x="3813" y="630"/>
                        <a:pt x="4286" y="1103"/>
                        <a:pt x="4286" y="1670"/>
                      </a:cubicBezTo>
                      <a:cubicBezTo>
                        <a:pt x="4286" y="2206"/>
                        <a:pt x="3813" y="2678"/>
                        <a:pt x="3214" y="2678"/>
                      </a:cubicBezTo>
                      <a:cubicBezTo>
                        <a:pt x="2647" y="2678"/>
                        <a:pt x="2175" y="2206"/>
                        <a:pt x="2175" y="1670"/>
                      </a:cubicBezTo>
                      <a:cubicBezTo>
                        <a:pt x="2175" y="1166"/>
                        <a:pt x="2647" y="630"/>
                        <a:pt x="3214" y="630"/>
                      </a:cubicBezTo>
                      <a:close/>
                      <a:moveTo>
                        <a:pt x="3183" y="3403"/>
                      </a:moveTo>
                      <a:cubicBezTo>
                        <a:pt x="4538" y="3403"/>
                        <a:pt x="5609" y="4506"/>
                        <a:pt x="5609" y="5829"/>
                      </a:cubicBezTo>
                      <a:lnTo>
                        <a:pt x="5609" y="6931"/>
                      </a:lnTo>
                      <a:lnTo>
                        <a:pt x="757" y="6931"/>
                      </a:lnTo>
                      <a:lnTo>
                        <a:pt x="757" y="5829"/>
                      </a:lnTo>
                      <a:cubicBezTo>
                        <a:pt x="757" y="4506"/>
                        <a:pt x="1860" y="3403"/>
                        <a:pt x="3183" y="3403"/>
                      </a:cubicBezTo>
                      <a:close/>
                      <a:moveTo>
                        <a:pt x="3183" y="0"/>
                      </a:moveTo>
                      <a:cubicBezTo>
                        <a:pt x="2238" y="0"/>
                        <a:pt x="1419" y="788"/>
                        <a:pt x="1419" y="1733"/>
                      </a:cubicBezTo>
                      <a:cubicBezTo>
                        <a:pt x="1419" y="2206"/>
                        <a:pt x="1608" y="2678"/>
                        <a:pt x="1954" y="2993"/>
                      </a:cubicBezTo>
                      <a:cubicBezTo>
                        <a:pt x="820" y="3466"/>
                        <a:pt x="1" y="4569"/>
                        <a:pt x="1" y="5892"/>
                      </a:cubicBezTo>
                      <a:lnTo>
                        <a:pt x="1" y="7309"/>
                      </a:lnTo>
                      <a:cubicBezTo>
                        <a:pt x="64" y="7498"/>
                        <a:pt x="222" y="7656"/>
                        <a:pt x="442" y="7656"/>
                      </a:cubicBezTo>
                      <a:lnTo>
                        <a:pt x="6018" y="7656"/>
                      </a:lnTo>
                      <a:cubicBezTo>
                        <a:pt x="6207" y="7656"/>
                        <a:pt x="6365" y="7498"/>
                        <a:pt x="6365" y="7309"/>
                      </a:cubicBezTo>
                      <a:lnTo>
                        <a:pt x="6365" y="5892"/>
                      </a:lnTo>
                      <a:cubicBezTo>
                        <a:pt x="6365" y="4569"/>
                        <a:pt x="5546" y="3466"/>
                        <a:pt x="4412" y="2993"/>
                      </a:cubicBezTo>
                      <a:cubicBezTo>
                        <a:pt x="4758" y="2647"/>
                        <a:pt x="4947" y="2206"/>
                        <a:pt x="4947" y="1733"/>
                      </a:cubicBezTo>
                      <a:cubicBezTo>
                        <a:pt x="4947" y="788"/>
                        <a:pt x="4160" y="0"/>
                        <a:pt x="318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50" name="Google Shape;9272;p73">
                  <a:extLst>
                    <a:ext uri="{FF2B5EF4-FFF2-40B4-BE49-F238E27FC236}">
                      <a16:creationId xmlns:a16="http://schemas.microsoft.com/office/drawing/2014/main" id="{FCE80E55-FB11-118F-CA88-AE654B298279}"/>
                    </a:ext>
                  </a:extLst>
                </p:cNvPr>
                <p:cNvSpPr/>
                <p:nvPr/>
              </p:nvSpPr>
              <p:spPr>
                <a:xfrm>
                  <a:off x="2280425" y="2682250"/>
                  <a:ext cx="157550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6239" extrusionOk="0">
                      <a:moveTo>
                        <a:pt x="3182" y="662"/>
                      </a:moveTo>
                      <a:cubicBezTo>
                        <a:pt x="4506" y="662"/>
                        <a:pt x="5608" y="1764"/>
                        <a:pt x="5608" y="3088"/>
                      </a:cubicBezTo>
                      <a:cubicBezTo>
                        <a:pt x="5577" y="4442"/>
                        <a:pt x="4474" y="5545"/>
                        <a:pt x="3151" y="5545"/>
                      </a:cubicBezTo>
                      <a:cubicBezTo>
                        <a:pt x="2710" y="5545"/>
                        <a:pt x="2300" y="5419"/>
                        <a:pt x="1954" y="5230"/>
                      </a:cubicBezTo>
                      <a:cubicBezTo>
                        <a:pt x="1891" y="5198"/>
                        <a:pt x="1796" y="5198"/>
                        <a:pt x="1733" y="5198"/>
                      </a:cubicBezTo>
                      <a:lnTo>
                        <a:pt x="946" y="5388"/>
                      </a:lnTo>
                      <a:lnTo>
                        <a:pt x="1166" y="4663"/>
                      </a:lnTo>
                      <a:cubicBezTo>
                        <a:pt x="1198" y="4568"/>
                        <a:pt x="1166" y="4474"/>
                        <a:pt x="1135" y="4411"/>
                      </a:cubicBezTo>
                      <a:cubicBezTo>
                        <a:pt x="883" y="4001"/>
                        <a:pt x="725" y="3560"/>
                        <a:pt x="725" y="3088"/>
                      </a:cubicBezTo>
                      <a:cubicBezTo>
                        <a:pt x="725" y="1764"/>
                        <a:pt x="1828" y="662"/>
                        <a:pt x="3182" y="662"/>
                      </a:cubicBezTo>
                      <a:close/>
                      <a:moveTo>
                        <a:pt x="3151" y="0"/>
                      </a:moveTo>
                      <a:cubicBezTo>
                        <a:pt x="1418" y="0"/>
                        <a:pt x="32" y="1418"/>
                        <a:pt x="32" y="3088"/>
                      </a:cubicBezTo>
                      <a:cubicBezTo>
                        <a:pt x="32" y="3655"/>
                        <a:pt x="158" y="4159"/>
                        <a:pt x="410" y="4631"/>
                      </a:cubicBezTo>
                      <a:lnTo>
                        <a:pt x="32" y="5766"/>
                      </a:lnTo>
                      <a:cubicBezTo>
                        <a:pt x="0" y="5892"/>
                        <a:pt x="32" y="6018"/>
                        <a:pt x="95" y="6144"/>
                      </a:cubicBezTo>
                      <a:cubicBezTo>
                        <a:pt x="189" y="6207"/>
                        <a:pt x="315" y="6238"/>
                        <a:pt x="473" y="6238"/>
                      </a:cubicBezTo>
                      <a:lnTo>
                        <a:pt x="1765" y="5923"/>
                      </a:lnTo>
                      <a:cubicBezTo>
                        <a:pt x="2206" y="6175"/>
                        <a:pt x="2678" y="6238"/>
                        <a:pt x="3182" y="6238"/>
                      </a:cubicBezTo>
                      <a:cubicBezTo>
                        <a:pt x="4915" y="6238"/>
                        <a:pt x="6301" y="4820"/>
                        <a:pt x="6301" y="3151"/>
                      </a:cubicBezTo>
                      <a:cubicBezTo>
                        <a:pt x="6238" y="1418"/>
                        <a:pt x="4884" y="0"/>
                        <a:pt x="315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51" name="Google Shape;9273;p73">
                  <a:extLst>
                    <a:ext uri="{FF2B5EF4-FFF2-40B4-BE49-F238E27FC236}">
                      <a16:creationId xmlns:a16="http://schemas.microsoft.com/office/drawing/2014/main" id="{3473AA95-5743-6B43-1034-8CA9163B34AC}"/>
                    </a:ext>
                  </a:extLst>
                </p:cNvPr>
                <p:cNvSpPr/>
                <p:nvPr/>
              </p:nvSpPr>
              <p:spPr>
                <a:xfrm>
                  <a:off x="2349725" y="2725550"/>
                  <a:ext cx="18150" cy="17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695" extrusionOk="0">
                      <a:moveTo>
                        <a:pt x="379" y="1"/>
                      </a:moveTo>
                      <a:cubicBezTo>
                        <a:pt x="158" y="1"/>
                        <a:pt x="1" y="158"/>
                        <a:pt x="1" y="348"/>
                      </a:cubicBezTo>
                      <a:cubicBezTo>
                        <a:pt x="1" y="537"/>
                        <a:pt x="158" y="694"/>
                        <a:pt x="379" y="694"/>
                      </a:cubicBezTo>
                      <a:cubicBezTo>
                        <a:pt x="568" y="694"/>
                        <a:pt x="725" y="537"/>
                        <a:pt x="725" y="348"/>
                      </a:cubicBezTo>
                      <a:cubicBezTo>
                        <a:pt x="725" y="158"/>
                        <a:pt x="568" y="1"/>
                        <a:pt x="37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52" name="Google Shape;9274;p73">
                  <a:extLst>
                    <a:ext uri="{FF2B5EF4-FFF2-40B4-BE49-F238E27FC236}">
                      <a16:creationId xmlns:a16="http://schemas.microsoft.com/office/drawing/2014/main" id="{930EE990-9113-5D81-EF39-B4CA9E8DAAAA}"/>
                    </a:ext>
                  </a:extLst>
                </p:cNvPr>
                <p:cNvSpPr/>
                <p:nvPr/>
              </p:nvSpPr>
              <p:spPr>
                <a:xfrm>
                  <a:off x="2349725" y="2751550"/>
                  <a:ext cx="18150" cy="5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2112" extrusionOk="0">
                      <a:moveTo>
                        <a:pt x="379" y="1"/>
                      </a:moveTo>
                      <a:cubicBezTo>
                        <a:pt x="158" y="1"/>
                        <a:pt x="1" y="158"/>
                        <a:pt x="1" y="379"/>
                      </a:cubicBezTo>
                      <a:lnTo>
                        <a:pt x="1" y="1733"/>
                      </a:lnTo>
                      <a:cubicBezTo>
                        <a:pt x="1" y="1954"/>
                        <a:pt x="158" y="2111"/>
                        <a:pt x="379" y="2111"/>
                      </a:cubicBezTo>
                      <a:cubicBezTo>
                        <a:pt x="568" y="2111"/>
                        <a:pt x="725" y="1954"/>
                        <a:pt x="725" y="1733"/>
                      </a:cubicBezTo>
                      <a:lnTo>
                        <a:pt x="725" y="379"/>
                      </a:lnTo>
                      <a:cubicBezTo>
                        <a:pt x="725" y="158"/>
                        <a:pt x="568" y="1"/>
                        <a:pt x="37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712" name="Google Shape;9275;p73">
                <a:extLst>
                  <a:ext uri="{FF2B5EF4-FFF2-40B4-BE49-F238E27FC236}">
                    <a16:creationId xmlns:a16="http://schemas.microsoft.com/office/drawing/2014/main" id="{9992E002-32B7-0E30-6174-A4B5C360A5AD}"/>
                  </a:ext>
                </a:extLst>
              </p:cNvPr>
              <p:cNvGrpSpPr/>
              <p:nvPr/>
            </p:nvGrpSpPr>
            <p:grpSpPr>
              <a:xfrm>
                <a:off x="6474398" y="1748451"/>
                <a:ext cx="501965" cy="379464"/>
                <a:chOff x="3962775" y="1990700"/>
                <a:chExt cx="296975" cy="224500"/>
              </a:xfrm>
              <a:grpFill/>
            </p:grpSpPr>
            <p:sp>
              <p:nvSpPr>
                <p:cNvPr id="17745" name="Google Shape;9276;p73">
                  <a:extLst>
                    <a:ext uri="{FF2B5EF4-FFF2-40B4-BE49-F238E27FC236}">
                      <a16:creationId xmlns:a16="http://schemas.microsoft.com/office/drawing/2014/main" id="{9A6BE43D-6526-2C57-8AE3-491E6B04F395}"/>
                    </a:ext>
                  </a:extLst>
                </p:cNvPr>
                <p:cNvSpPr/>
                <p:nvPr/>
              </p:nvSpPr>
              <p:spPr>
                <a:xfrm>
                  <a:off x="4216400" y="2093100"/>
                  <a:ext cx="4335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4" h="726" extrusionOk="0">
                      <a:moveTo>
                        <a:pt x="379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68"/>
                        <a:pt x="158" y="725"/>
                        <a:pt x="379" y="725"/>
                      </a:cubicBezTo>
                      <a:lnTo>
                        <a:pt x="1387" y="725"/>
                      </a:lnTo>
                      <a:cubicBezTo>
                        <a:pt x="1576" y="725"/>
                        <a:pt x="1733" y="568"/>
                        <a:pt x="1733" y="347"/>
                      </a:cubicBezTo>
                      <a:cubicBezTo>
                        <a:pt x="1702" y="158"/>
                        <a:pt x="1544" y="1"/>
                        <a:pt x="138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46" name="Google Shape;9277;p73">
                  <a:extLst>
                    <a:ext uri="{FF2B5EF4-FFF2-40B4-BE49-F238E27FC236}">
                      <a16:creationId xmlns:a16="http://schemas.microsoft.com/office/drawing/2014/main" id="{236248FC-F985-6163-39F8-110A0FE78691}"/>
                    </a:ext>
                  </a:extLst>
                </p:cNvPr>
                <p:cNvSpPr/>
                <p:nvPr/>
              </p:nvSpPr>
              <p:spPr>
                <a:xfrm>
                  <a:off x="4206950" y="2129325"/>
                  <a:ext cx="35475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356" extrusionOk="0">
                      <a:moveTo>
                        <a:pt x="351" y="1"/>
                      </a:moveTo>
                      <a:cubicBezTo>
                        <a:pt x="260" y="1"/>
                        <a:pt x="174" y="32"/>
                        <a:pt x="127" y="95"/>
                      </a:cubicBezTo>
                      <a:cubicBezTo>
                        <a:pt x="1" y="221"/>
                        <a:pt x="1" y="410"/>
                        <a:pt x="127" y="568"/>
                      </a:cubicBezTo>
                      <a:lnTo>
                        <a:pt x="820" y="1261"/>
                      </a:lnTo>
                      <a:cubicBezTo>
                        <a:pt x="883" y="1324"/>
                        <a:pt x="969" y="1356"/>
                        <a:pt x="1056" y="1356"/>
                      </a:cubicBezTo>
                      <a:cubicBezTo>
                        <a:pt x="1143" y="1356"/>
                        <a:pt x="1229" y="1324"/>
                        <a:pt x="1292" y="1261"/>
                      </a:cubicBezTo>
                      <a:cubicBezTo>
                        <a:pt x="1418" y="1166"/>
                        <a:pt x="1418" y="914"/>
                        <a:pt x="1292" y="788"/>
                      </a:cubicBezTo>
                      <a:lnTo>
                        <a:pt x="599" y="95"/>
                      </a:lnTo>
                      <a:cubicBezTo>
                        <a:pt x="536" y="32"/>
                        <a:pt x="442" y="1"/>
                        <a:pt x="35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47" name="Google Shape;9278;p73">
                  <a:extLst>
                    <a:ext uri="{FF2B5EF4-FFF2-40B4-BE49-F238E27FC236}">
                      <a16:creationId xmlns:a16="http://schemas.microsoft.com/office/drawing/2014/main" id="{62771EB1-DF7A-AD96-9E55-49EE46E628E6}"/>
                    </a:ext>
                  </a:extLst>
                </p:cNvPr>
                <p:cNvSpPr/>
                <p:nvPr/>
              </p:nvSpPr>
              <p:spPr>
                <a:xfrm>
                  <a:off x="4207750" y="2041900"/>
                  <a:ext cx="35450" cy="3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380" extrusionOk="0">
                      <a:moveTo>
                        <a:pt x="1067" y="1"/>
                      </a:moveTo>
                      <a:cubicBezTo>
                        <a:pt x="977" y="1"/>
                        <a:pt x="882" y="32"/>
                        <a:pt x="819" y="95"/>
                      </a:cubicBezTo>
                      <a:lnTo>
                        <a:pt x="126" y="788"/>
                      </a:lnTo>
                      <a:cubicBezTo>
                        <a:pt x="0" y="914"/>
                        <a:pt x="0" y="1135"/>
                        <a:pt x="126" y="1261"/>
                      </a:cubicBezTo>
                      <a:cubicBezTo>
                        <a:pt x="189" y="1340"/>
                        <a:pt x="268" y="1379"/>
                        <a:pt x="351" y="1379"/>
                      </a:cubicBezTo>
                      <a:cubicBezTo>
                        <a:pt x="433" y="1379"/>
                        <a:pt x="520" y="1340"/>
                        <a:pt x="599" y="1261"/>
                      </a:cubicBezTo>
                      <a:lnTo>
                        <a:pt x="1292" y="568"/>
                      </a:lnTo>
                      <a:cubicBezTo>
                        <a:pt x="1418" y="442"/>
                        <a:pt x="1418" y="190"/>
                        <a:pt x="1292" y="95"/>
                      </a:cubicBezTo>
                      <a:cubicBezTo>
                        <a:pt x="1244" y="32"/>
                        <a:pt x="1158" y="1"/>
                        <a:pt x="106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48" name="Google Shape;9279;p73">
                  <a:extLst>
                    <a:ext uri="{FF2B5EF4-FFF2-40B4-BE49-F238E27FC236}">
                      <a16:creationId xmlns:a16="http://schemas.microsoft.com/office/drawing/2014/main" id="{985E1139-1F37-473A-CE4D-6E92EBFD3D6E}"/>
                    </a:ext>
                  </a:extLst>
                </p:cNvPr>
                <p:cNvSpPr/>
                <p:nvPr/>
              </p:nvSpPr>
              <p:spPr>
                <a:xfrm>
                  <a:off x="3962775" y="1990700"/>
                  <a:ext cx="226075" cy="22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43" h="8980" extrusionOk="0">
                      <a:moveTo>
                        <a:pt x="1419" y="3403"/>
                      </a:moveTo>
                      <a:lnTo>
                        <a:pt x="1419" y="4790"/>
                      </a:lnTo>
                      <a:cubicBezTo>
                        <a:pt x="1009" y="4790"/>
                        <a:pt x="694" y="4506"/>
                        <a:pt x="694" y="4097"/>
                      </a:cubicBezTo>
                      <a:cubicBezTo>
                        <a:pt x="694" y="3719"/>
                        <a:pt x="1009" y="3403"/>
                        <a:pt x="1419" y="3403"/>
                      </a:cubicBezTo>
                      <a:close/>
                      <a:moveTo>
                        <a:pt x="4191" y="2710"/>
                      </a:moveTo>
                      <a:lnTo>
                        <a:pt x="4191" y="5483"/>
                      </a:lnTo>
                      <a:lnTo>
                        <a:pt x="2490" y="5483"/>
                      </a:lnTo>
                      <a:cubicBezTo>
                        <a:pt x="2269" y="5483"/>
                        <a:pt x="2112" y="5325"/>
                        <a:pt x="2112" y="5105"/>
                      </a:cubicBezTo>
                      <a:lnTo>
                        <a:pt x="2112" y="3088"/>
                      </a:lnTo>
                      <a:cubicBezTo>
                        <a:pt x="2112" y="2868"/>
                        <a:pt x="2269" y="2710"/>
                        <a:pt x="2490" y="2710"/>
                      </a:cubicBezTo>
                      <a:close/>
                      <a:moveTo>
                        <a:pt x="6995" y="1828"/>
                      </a:moveTo>
                      <a:lnTo>
                        <a:pt x="6995" y="6428"/>
                      </a:lnTo>
                      <a:cubicBezTo>
                        <a:pt x="6428" y="5924"/>
                        <a:pt x="5672" y="5609"/>
                        <a:pt x="4884" y="5514"/>
                      </a:cubicBezTo>
                      <a:lnTo>
                        <a:pt x="4884" y="2710"/>
                      </a:lnTo>
                      <a:cubicBezTo>
                        <a:pt x="5672" y="2647"/>
                        <a:pt x="6428" y="2332"/>
                        <a:pt x="6995" y="1828"/>
                      </a:cubicBezTo>
                      <a:close/>
                      <a:moveTo>
                        <a:pt x="8066" y="631"/>
                      </a:moveTo>
                      <a:cubicBezTo>
                        <a:pt x="8255" y="631"/>
                        <a:pt x="8413" y="789"/>
                        <a:pt x="8413" y="978"/>
                      </a:cubicBezTo>
                      <a:lnTo>
                        <a:pt x="8413" y="7216"/>
                      </a:lnTo>
                      <a:cubicBezTo>
                        <a:pt x="8413" y="7405"/>
                        <a:pt x="8255" y="7562"/>
                        <a:pt x="8066" y="7562"/>
                      </a:cubicBezTo>
                      <a:cubicBezTo>
                        <a:pt x="7877" y="7562"/>
                        <a:pt x="7720" y="7405"/>
                        <a:pt x="7720" y="7216"/>
                      </a:cubicBezTo>
                      <a:lnTo>
                        <a:pt x="7720" y="978"/>
                      </a:lnTo>
                      <a:cubicBezTo>
                        <a:pt x="7720" y="789"/>
                        <a:pt x="7877" y="631"/>
                        <a:pt x="8066" y="631"/>
                      </a:cubicBezTo>
                      <a:close/>
                      <a:moveTo>
                        <a:pt x="3498" y="6176"/>
                      </a:moveTo>
                      <a:lnTo>
                        <a:pt x="3498" y="7909"/>
                      </a:lnTo>
                      <a:cubicBezTo>
                        <a:pt x="3498" y="8129"/>
                        <a:pt x="3340" y="8287"/>
                        <a:pt x="3151" y="8287"/>
                      </a:cubicBezTo>
                      <a:cubicBezTo>
                        <a:pt x="2962" y="8287"/>
                        <a:pt x="2805" y="8129"/>
                        <a:pt x="2805" y="7909"/>
                      </a:cubicBezTo>
                      <a:lnTo>
                        <a:pt x="2805" y="6176"/>
                      </a:lnTo>
                      <a:close/>
                      <a:moveTo>
                        <a:pt x="8035" y="1"/>
                      </a:moveTo>
                      <a:cubicBezTo>
                        <a:pt x="7531" y="1"/>
                        <a:pt x="7090" y="411"/>
                        <a:pt x="6995" y="883"/>
                      </a:cubicBezTo>
                      <a:lnTo>
                        <a:pt x="6680" y="1198"/>
                      </a:lnTo>
                      <a:cubicBezTo>
                        <a:pt x="6144" y="1734"/>
                        <a:pt x="5325" y="2049"/>
                        <a:pt x="4538" y="2049"/>
                      </a:cubicBezTo>
                      <a:lnTo>
                        <a:pt x="2427" y="2049"/>
                      </a:lnTo>
                      <a:cubicBezTo>
                        <a:pt x="2017" y="2049"/>
                        <a:pt x="1608" y="2332"/>
                        <a:pt x="1450" y="2773"/>
                      </a:cubicBezTo>
                      <a:lnTo>
                        <a:pt x="1387" y="2773"/>
                      </a:lnTo>
                      <a:cubicBezTo>
                        <a:pt x="631" y="2773"/>
                        <a:pt x="1" y="3403"/>
                        <a:pt x="1" y="4128"/>
                      </a:cubicBezTo>
                      <a:cubicBezTo>
                        <a:pt x="1" y="4884"/>
                        <a:pt x="631" y="5514"/>
                        <a:pt x="1387" y="5514"/>
                      </a:cubicBezTo>
                      <a:lnTo>
                        <a:pt x="1450" y="5514"/>
                      </a:lnTo>
                      <a:cubicBezTo>
                        <a:pt x="1576" y="5798"/>
                        <a:pt x="1797" y="6018"/>
                        <a:pt x="2080" y="6144"/>
                      </a:cubicBezTo>
                      <a:lnTo>
                        <a:pt x="2080" y="7940"/>
                      </a:lnTo>
                      <a:cubicBezTo>
                        <a:pt x="2112" y="8507"/>
                        <a:pt x="2584" y="8980"/>
                        <a:pt x="3151" y="8980"/>
                      </a:cubicBezTo>
                      <a:cubicBezTo>
                        <a:pt x="3750" y="8980"/>
                        <a:pt x="4160" y="8507"/>
                        <a:pt x="4160" y="7972"/>
                      </a:cubicBezTo>
                      <a:lnTo>
                        <a:pt x="4160" y="6239"/>
                      </a:lnTo>
                      <a:lnTo>
                        <a:pt x="4538" y="6239"/>
                      </a:lnTo>
                      <a:cubicBezTo>
                        <a:pt x="5325" y="6239"/>
                        <a:pt x="6144" y="6554"/>
                        <a:pt x="6680" y="7090"/>
                      </a:cubicBezTo>
                      <a:lnTo>
                        <a:pt x="6995" y="7405"/>
                      </a:lnTo>
                      <a:cubicBezTo>
                        <a:pt x="7090" y="7909"/>
                        <a:pt x="7531" y="8287"/>
                        <a:pt x="8035" y="8287"/>
                      </a:cubicBezTo>
                      <a:cubicBezTo>
                        <a:pt x="8633" y="8287"/>
                        <a:pt x="9043" y="7814"/>
                        <a:pt x="9043" y="7247"/>
                      </a:cubicBezTo>
                      <a:lnTo>
                        <a:pt x="9043" y="1041"/>
                      </a:lnTo>
                      <a:cubicBezTo>
                        <a:pt x="9043" y="442"/>
                        <a:pt x="8570" y="1"/>
                        <a:pt x="803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713" name="Google Shape;9280;p73">
                <a:extLst>
                  <a:ext uri="{FF2B5EF4-FFF2-40B4-BE49-F238E27FC236}">
                    <a16:creationId xmlns:a16="http://schemas.microsoft.com/office/drawing/2014/main" id="{09BBC2A9-E7C4-93C2-F40E-AA512C8C5D79}"/>
                  </a:ext>
                </a:extLst>
              </p:cNvPr>
              <p:cNvGrpSpPr/>
              <p:nvPr/>
            </p:nvGrpSpPr>
            <p:grpSpPr>
              <a:xfrm>
                <a:off x="6475075" y="2280968"/>
                <a:ext cx="500612" cy="500612"/>
                <a:chOff x="3963575" y="2317575"/>
                <a:chExt cx="296175" cy="296175"/>
              </a:xfrm>
              <a:grpFill/>
            </p:grpSpPr>
            <p:sp>
              <p:nvSpPr>
                <p:cNvPr id="17729" name="Google Shape;9281;p73">
                  <a:extLst>
                    <a:ext uri="{FF2B5EF4-FFF2-40B4-BE49-F238E27FC236}">
                      <a16:creationId xmlns:a16="http://schemas.microsoft.com/office/drawing/2014/main" id="{4ACFAD76-47BB-4318-2B20-CB9E8240F179}"/>
                    </a:ext>
                  </a:extLst>
                </p:cNvPr>
                <p:cNvSpPr/>
                <p:nvPr/>
              </p:nvSpPr>
              <p:spPr>
                <a:xfrm>
                  <a:off x="3963575" y="2317575"/>
                  <a:ext cx="296175" cy="296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47" h="11847" extrusionOk="0">
                      <a:moveTo>
                        <a:pt x="9483" y="1418"/>
                      </a:moveTo>
                      <a:cubicBezTo>
                        <a:pt x="9672" y="1418"/>
                        <a:pt x="9830" y="1576"/>
                        <a:pt x="9830" y="1765"/>
                      </a:cubicBezTo>
                      <a:lnTo>
                        <a:pt x="9830" y="2836"/>
                      </a:lnTo>
                      <a:lnTo>
                        <a:pt x="788" y="2836"/>
                      </a:lnTo>
                      <a:lnTo>
                        <a:pt x="788" y="1765"/>
                      </a:lnTo>
                      <a:lnTo>
                        <a:pt x="725" y="1765"/>
                      </a:lnTo>
                      <a:cubicBezTo>
                        <a:pt x="725" y="1576"/>
                        <a:pt x="883" y="1418"/>
                        <a:pt x="1072" y="1418"/>
                      </a:cubicBezTo>
                      <a:lnTo>
                        <a:pt x="1418" y="1418"/>
                      </a:lnTo>
                      <a:lnTo>
                        <a:pt x="1418" y="1765"/>
                      </a:lnTo>
                      <a:cubicBezTo>
                        <a:pt x="1418" y="1954"/>
                        <a:pt x="1576" y="2143"/>
                        <a:pt x="1765" y="2143"/>
                      </a:cubicBezTo>
                      <a:cubicBezTo>
                        <a:pt x="1954" y="2143"/>
                        <a:pt x="2111" y="1954"/>
                        <a:pt x="2111" y="1765"/>
                      </a:cubicBezTo>
                      <a:lnTo>
                        <a:pt x="2111" y="1418"/>
                      </a:lnTo>
                      <a:lnTo>
                        <a:pt x="3498" y="1418"/>
                      </a:lnTo>
                      <a:lnTo>
                        <a:pt x="3498" y="1765"/>
                      </a:lnTo>
                      <a:cubicBezTo>
                        <a:pt x="3498" y="1954"/>
                        <a:pt x="3655" y="2143"/>
                        <a:pt x="3844" y="2143"/>
                      </a:cubicBezTo>
                      <a:cubicBezTo>
                        <a:pt x="4065" y="2143"/>
                        <a:pt x="4222" y="1954"/>
                        <a:pt x="4222" y="1765"/>
                      </a:cubicBezTo>
                      <a:lnTo>
                        <a:pt x="4222" y="1418"/>
                      </a:lnTo>
                      <a:lnTo>
                        <a:pt x="6333" y="1418"/>
                      </a:lnTo>
                      <a:lnTo>
                        <a:pt x="6333" y="1765"/>
                      </a:lnTo>
                      <a:cubicBezTo>
                        <a:pt x="6333" y="1954"/>
                        <a:pt x="6490" y="2143"/>
                        <a:pt x="6680" y="2143"/>
                      </a:cubicBezTo>
                      <a:cubicBezTo>
                        <a:pt x="6900" y="2143"/>
                        <a:pt x="7058" y="1954"/>
                        <a:pt x="7058" y="1765"/>
                      </a:cubicBezTo>
                      <a:lnTo>
                        <a:pt x="7058" y="1418"/>
                      </a:lnTo>
                      <a:lnTo>
                        <a:pt x="8412" y="1418"/>
                      </a:lnTo>
                      <a:lnTo>
                        <a:pt x="8412" y="1765"/>
                      </a:lnTo>
                      <a:cubicBezTo>
                        <a:pt x="8412" y="1954"/>
                        <a:pt x="8570" y="2143"/>
                        <a:pt x="8790" y="2143"/>
                      </a:cubicBezTo>
                      <a:cubicBezTo>
                        <a:pt x="8979" y="2143"/>
                        <a:pt x="9137" y="1954"/>
                        <a:pt x="9137" y="1765"/>
                      </a:cubicBezTo>
                      <a:lnTo>
                        <a:pt x="9137" y="1418"/>
                      </a:lnTo>
                      <a:close/>
                      <a:moveTo>
                        <a:pt x="9767" y="3497"/>
                      </a:moveTo>
                      <a:lnTo>
                        <a:pt x="9767" y="7026"/>
                      </a:lnTo>
                      <a:cubicBezTo>
                        <a:pt x="9641" y="7026"/>
                        <a:pt x="9546" y="6963"/>
                        <a:pt x="9420" y="6963"/>
                      </a:cubicBezTo>
                      <a:cubicBezTo>
                        <a:pt x="8066" y="6963"/>
                        <a:pt x="6963" y="8066"/>
                        <a:pt x="6963" y="9420"/>
                      </a:cubicBezTo>
                      <a:cubicBezTo>
                        <a:pt x="6963" y="9546"/>
                        <a:pt x="6963" y="9641"/>
                        <a:pt x="7026" y="9767"/>
                      </a:cubicBezTo>
                      <a:lnTo>
                        <a:pt x="1040" y="9767"/>
                      </a:lnTo>
                      <a:cubicBezTo>
                        <a:pt x="820" y="9767"/>
                        <a:pt x="662" y="9609"/>
                        <a:pt x="662" y="9420"/>
                      </a:cubicBezTo>
                      <a:lnTo>
                        <a:pt x="662" y="3497"/>
                      </a:lnTo>
                      <a:close/>
                      <a:moveTo>
                        <a:pt x="9420" y="7688"/>
                      </a:moveTo>
                      <a:cubicBezTo>
                        <a:pt x="10366" y="7688"/>
                        <a:pt x="11153" y="8475"/>
                        <a:pt x="11153" y="9420"/>
                      </a:cubicBezTo>
                      <a:cubicBezTo>
                        <a:pt x="11153" y="10397"/>
                        <a:pt x="10366" y="11185"/>
                        <a:pt x="9420" y="11185"/>
                      </a:cubicBezTo>
                      <a:cubicBezTo>
                        <a:pt x="8475" y="11185"/>
                        <a:pt x="7688" y="10397"/>
                        <a:pt x="7688" y="9420"/>
                      </a:cubicBezTo>
                      <a:cubicBezTo>
                        <a:pt x="7688" y="8475"/>
                        <a:pt x="8475" y="7688"/>
                        <a:pt x="9420" y="7688"/>
                      </a:cubicBezTo>
                      <a:close/>
                      <a:moveTo>
                        <a:pt x="1733" y="0"/>
                      </a:moveTo>
                      <a:cubicBezTo>
                        <a:pt x="1544" y="0"/>
                        <a:pt x="1387" y="158"/>
                        <a:pt x="1387" y="347"/>
                      </a:cubicBezTo>
                      <a:lnTo>
                        <a:pt x="1387" y="725"/>
                      </a:lnTo>
                      <a:lnTo>
                        <a:pt x="1040" y="725"/>
                      </a:lnTo>
                      <a:cubicBezTo>
                        <a:pt x="442" y="725"/>
                        <a:pt x="0" y="1166"/>
                        <a:pt x="0" y="1733"/>
                      </a:cubicBezTo>
                      <a:lnTo>
                        <a:pt x="0" y="9389"/>
                      </a:lnTo>
                      <a:cubicBezTo>
                        <a:pt x="0" y="9956"/>
                        <a:pt x="473" y="10429"/>
                        <a:pt x="1040" y="10429"/>
                      </a:cubicBezTo>
                      <a:lnTo>
                        <a:pt x="7215" y="10429"/>
                      </a:lnTo>
                      <a:cubicBezTo>
                        <a:pt x="7593" y="11279"/>
                        <a:pt x="8444" y="11846"/>
                        <a:pt x="9420" y="11846"/>
                      </a:cubicBezTo>
                      <a:cubicBezTo>
                        <a:pt x="10744" y="11846"/>
                        <a:pt x="11846" y="10744"/>
                        <a:pt x="11846" y="9420"/>
                      </a:cubicBezTo>
                      <a:cubicBezTo>
                        <a:pt x="11846" y="8444"/>
                        <a:pt x="11311" y="7593"/>
                        <a:pt x="10492" y="7215"/>
                      </a:cubicBezTo>
                      <a:lnTo>
                        <a:pt x="10492" y="1733"/>
                      </a:lnTo>
                      <a:cubicBezTo>
                        <a:pt x="10492" y="1135"/>
                        <a:pt x="10019" y="725"/>
                        <a:pt x="9452" y="725"/>
                      </a:cubicBezTo>
                      <a:lnTo>
                        <a:pt x="9105" y="725"/>
                      </a:lnTo>
                      <a:lnTo>
                        <a:pt x="9105" y="347"/>
                      </a:lnTo>
                      <a:cubicBezTo>
                        <a:pt x="9105" y="158"/>
                        <a:pt x="8948" y="0"/>
                        <a:pt x="8759" y="0"/>
                      </a:cubicBezTo>
                      <a:cubicBezTo>
                        <a:pt x="8538" y="0"/>
                        <a:pt x="8381" y="158"/>
                        <a:pt x="8381" y="347"/>
                      </a:cubicBezTo>
                      <a:lnTo>
                        <a:pt x="8381" y="725"/>
                      </a:lnTo>
                      <a:lnTo>
                        <a:pt x="7026" y="725"/>
                      </a:lnTo>
                      <a:lnTo>
                        <a:pt x="7026" y="347"/>
                      </a:lnTo>
                      <a:cubicBezTo>
                        <a:pt x="7026" y="158"/>
                        <a:pt x="6869" y="0"/>
                        <a:pt x="6648" y="0"/>
                      </a:cubicBezTo>
                      <a:cubicBezTo>
                        <a:pt x="6459" y="0"/>
                        <a:pt x="6301" y="158"/>
                        <a:pt x="6301" y="347"/>
                      </a:cubicBezTo>
                      <a:lnTo>
                        <a:pt x="6301" y="725"/>
                      </a:lnTo>
                      <a:lnTo>
                        <a:pt x="4191" y="725"/>
                      </a:lnTo>
                      <a:lnTo>
                        <a:pt x="4191" y="347"/>
                      </a:lnTo>
                      <a:cubicBezTo>
                        <a:pt x="4191" y="158"/>
                        <a:pt x="4033" y="0"/>
                        <a:pt x="3813" y="0"/>
                      </a:cubicBezTo>
                      <a:cubicBezTo>
                        <a:pt x="3624" y="0"/>
                        <a:pt x="3466" y="158"/>
                        <a:pt x="3466" y="347"/>
                      </a:cubicBezTo>
                      <a:lnTo>
                        <a:pt x="3466" y="725"/>
                      </a:lnTo>
                      <a:lnTo>
                        <a:pt x="2080" y="725"/>
                      </a:lnTo>
                      <a:lnTo>
                        <a:pt x="2080" y="347"/>
                      </a:lnTo>
                      <a:cubicBezTo>
                        <a:pt x="2080" y="158"/>
                        <a:pt x="1922" y="0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30" name="Google Shape;9282;p73">
                  <a:extLst>
                    <a:ext uri="{FF2B5EF4-FFF2-40B4-BE49-F238E27FC236}">
                      <a16:creationId xmlns:a16="http://schemas.microsoft.com/office/drawing/2014/main" id="{F915654A-EB5E-1504-971D-A2EFD0EB4374}"/>
                    </a:ext>
                  </a:extLst>
                </p:cNvPr>
                <p:cNvSpPr/>
                <p:nvPr/>
              </p:nvSpPr>
              <p:spPr>
                <a:xfrm>
                  <a:off x="4190400" y="2526300"/>
                  <a:ext cx="34700" cy="3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8" h="1418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lnTo>
                        <a:pt x="1" y="1071"/>
                      </a:lnTo>
                      <a:cubicBezTo>
                        <a:pt x="1" y="1260"/>
                        <a:pt x="127" y="1418"/>
                        <a:pt x="347" y="1418"/>
                      </a:cubicBezTo>
                      <a:lnTo>
                        <a:pt x="1041" y="1418"/>
                      </a:lnTo>
                      <a:cubicBezTo>
                        <a:pt x="1261" y="1418"/>
                        <a:pt x="1387" y="1260"/>
                        <a:pt x="1387" y="1071"/>
                      </a:cubicBezTo>
                      <a:cubicBezTo>
                        <a:pt x="1387" y="882"/>
                        <a:pt x="1261" y="725"/>
                        <a:pt x="1041" y="725"/>
                      </a:cubicBezTo>
                      <a:lnTo>
                        <a:pt x="694" y="725"/>
                      </a:lnTo>
                      <a:lnTo>
                        <a:pt x="694" y="347"/>
                      </a:lnTo>
                      <a:cubicBezTo>
                        <a:pt x="694" y="158"/>
                        <a:pt x="536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31" name="Google Shape;9283;p73">
                  <a:extLst>
                    <a:ext uri="{FF2B5EF4-FFF2-40B4-BE49-F238E27FC236}">
                      <a16:creationId xmlns:a16="http://schemas.microsoft.com/office/drawing/2014/main" id="{D9CCDAD3-7ACC-8A2B-DBD8-8794DBE7B00E}"/>
                    </a:ext>
                  </a:extLst>
                </p:cNvPr>
                <p:cNvSpPr/>
                <p:nvPr/>
              </p:nvSpPr>
              <p:spPr>
                <a:xfrm>
                  <a:off x="3998225" y="242155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47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78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32" name="Google Shape;9284;p73">
                  <a:extLst>
                    <a:ext uri="{FF2B5EF4-FFF2-40B4-BE49-F238E27FC236}">
                      <a16:creationId xmlns:a16="http://schemas.microsoft.com/office/drawing/2014/main" id="{DC98ADCD-F984-75D7-0D34-4DCE5E9E2DEC}"/>
                    </a:ext>
                  </a:extLst>
                </p:cNvPr>
                <p:cNvSpPr/>
                <p:nvPr/>
              </p:nvSpPr>
              <p:spPr>
                <a:xfrm>
                  <a:off x="4050225" y="2421550"/>
                  <a:ext cx="354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78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1071" y="725"/>
                      </a:lnTo>
                      <a:cubicBezTo>
                        <a:pt x="1260" y="725"/>
                        <a:pt x="1418" y="567"/>
                        <a:pt x="1418" y="378"/>
                      </a:cubicBezTo>
                      <a:cubicBezTo>
                        <a:pt x="1418" y="158"/>
                        <a:pt x="1260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33" name="Google Shape;9285;p73">
                  <a:extLst>
                    <a:ext uri="{FF2B5EF4-FFF2-40B4-BE49-F238E27FC236}">
                      <a16:creationId xmlns:a16="http://schemas.microsoft.com/office/drawing/2014/main" id="{5F57DC27-1768-468A-FCC6-DA7377ED975D}"/>
                    </a:ext>
                  </a:extLst>
                </p:cNvPr>
                <p:cNvSpPr/>
                <p:nvPr/>
              </p:nvSpPr>
              <p:spPr>
                <a:xfrm>
                  <a:off x="4102200" y="242155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78"/>
                      </a:cubicBezTo>
                      <a:cubicBezTo>
                        <a:pt x="0" y="567"/>
                        <a:pt x="158" y="725"/>
                        <a:pt x="378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78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34" name="Google Shape;9286;p73">
                  <a:extLst>
                    <a:ext uri="{FF2B5EF4-FFF2-40B4-BE49-F238E27FC236}">
                      <a16:creationId xmlns:a16="http://schemas.microsoft.com/office/drawing/2014/main" id="{0307012C-8DD4-A8EA-C7D9-C43E51FF320C}"/>
                    </a:ext>
                  </a:extLst>
                </p:cNvPr>
                <p:cNvSpPr/>
                <p:nvPr/>
              </p:nvSpPr>
              <p:spPr>
                <a:xfrm>
                  <a:off x="4155750" y="242155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47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78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35" name="Google Shape;9287;p73">
                  <a:extLst>
                    <a:ext uri="{FF2B5EF4-FFF2-40B4-BE49-F238E27FC236}">
                      <a16:creationId xmlns:a16="http://schemas.microsoft.com/office/drawing/2014/main" id="{9887EE4A-DCD2-8B46-86C5-BBC99CCAF27A}"/>
                    </a:ext>
                  </a:extLst>
                </p:cNvPr>
                <p:cNvSpPr/>
                <p:nvPr/>
              </p:nvSpPr>
              <p:spPr>
                <a:xfrm>
                  <a:off x="3998225" y="2456975"/>
                  <a:ext cx="354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6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79"/>
                      </a:cubicBezTo>
                      <a:cubicBezTo>
                        <a:pt x="1" y="568"/>
                        <a:pt x="158" y="725"/>
                        <a:pt x="347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8"/>
                        <a:pt x="1418" y="379"/>
                      </a:cubicBezTo>
                      <a:cubicBezTo>
                        <a:pt x="1418" y="158"/>
                        <a:pt x="1261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36" name="Google Shape;9288;p73">
                  <a:extLst>
                    <a:ext uri="{FF2B5EF4-FFF2-40B4-BE49-F238E27FC236}">
                      <a16:creationId xmlns:a16="http://schemas.microsoft.com/office/drawing/2014/main" id="{3EEE8EC4-6573-BE9A-8865-5AB0A4395BBB}"/>
                    </a:ext>
                  </a:extLst>
                </p:cNvPr>
                <p:cNvSpPr/>
                <p:nvPr/>
              </p:nvSpPr>
              <p:spPr>
                <a:xfrm>
                  <a:off x="4050225" y="2456975"/>
                  <a:ext cx="3545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lnTo>
                        <a:pt x="1071" y="725"/>
                      </a:lnTo>
                      <a:cubicBezTo>
                        <a:pt x="1260" y="725"/>
                        <a:pt x="1418" y="568"/>
                        <a:pt x="1418" y="379"/>
                      </a:cubicBezTo>
                      <a:cubicBezTo>
                        <a:pt x="1418" y="158"/>
                        <a:pt x="1260" y="1"/>
                        <a:pt x="107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37" name="Google Shape;9289;p73">
                  <a:extLst>
                    <a:ext uri="{FF2B5EF4-FFF2-40B4-BE49-F238E27FC236}">
                      <a16:creationId xmlns:a16="http://schemas.microsoft.com/office/drawing/2014/main" id="{E6A5328B-40C2-2107-F03A-C4E239F7D646}"/>
                    </a:ext>
                  </a:extLst>
                </p:cNvPr>
                <p:cNvSpPr/>
                <p:nvPr/>
              </p:nvSpPr>
              <p:spPr>
                <a:xfrm>
                  <a:off x="4102200" y="2456975"/>
                  <a:ext cx="354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6" extrusionOk="0">
                      <a:moveTo>
                        <a:pt x="378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78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8"/>
                        <a:pt x="1418" y="379"/>
                      </a:cubicBezTo>
                      <a:cubicBezTo>
                        <a:pt x="1418" y="158"/>
                        <a:pt x="1261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38" name="Google Shape;9290;p73">
                  <a:extLst>
                    <a:ext uri="{FF2B5EF4-FFF2-40B4-BE49-F238E27FC236}">
                      <a16:creationId xmlns:a16="http://schemas.microsoft.com/office/drawing/2014/main" id="{355276FD-ACB4-C4C3-8D86-553E6FC500D0}"/>
                    </a:ext>
                  </a:extLst>
                </p:cNvPr>
                <p:cNvSpPr/>
                <p:nvPr/>
              </p:nvSpPr>
              <p:spPr>
                <a:xfrm>
                  <a:off x="4155750" y="2456975"/>
                  <a:ext cx="354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6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79"/>
                      </a:cubicBezTo>
                      <a:cubicBezTo>
                        <a:pt x="1" y="568"/>
                        <a:pt x="158" y="725"/>
                        <a:pt x="347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8"/>
                        <a:pt x="1418" y="379"/>
                      </a:cubicBezTo>
                      <a:cubicBezTo>
                        <a:pt x="1418" y="158"/>
                        <a:pt x="1261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39" name="Google Shape;9291;p73">
                  <a:extLst>
                    <a:ext uri="{FF2B5EF4-FFF2-40B4-BE49-F238E27FC236}">
                      <a16:creationId xmlns:a16="http://schemas.microsoft.com/office/drawing/2014/main" id="{C78FFD35-DDAA-E582-B6AE-38ABEFE8A455}"/>
                    </a:ext>
                  </a:extLst>
                </p:cNvPr>
                <p:cNvSpPr/>
                <p:nvPr/>
              </p:nvSpPr>
              <p:spPr>
                <a:xfrm>
                  <a:off x="3998225" y="249165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47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78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40" name="Google Shape;9292;p73">
                  <a:extLst>
                    <a:ext uri="{FF2B5EF4-FFF2-40B4-BE49-F238E27FC236}">
                      <a16:creationId xmlns:a16="http://schemas.microsoft.com/office/drawing/2014/main" id="{D2D28103-AC5B-C98D-CA3B-E0F28D5366CC}"/>
                    </a:ext>
                  </a:extLst>
                </p:cNvPr>
                <p:cNvSpPr/>
                <p:nvPr/>
              </p:nvSpPr>
              <p:spPr>
                <a:xfrm>
                  <a:off x="4050225" y="2491650"/>
                  <a:ext cx="354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78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1071" y="725"/>
                      </a:lnTo>
                      <a:cubicBezTo>
                        <a:pt x="1260" y="725"/>
                        <a:pt x="1418" y="567"/>
                        <a:pt x="1418" y="378"/>
                      </a:cubicBezTo>
                      <a:cubicBezTo>
                        <a:pt x="1418" y="158"/>
                        <a:pt x="1260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41" name="Google Shape;9293;p73">
                  <a:extLst>
                    <a:ext uri="{FF2B5EF4-FFF2-40B4-BE49-F238E27FC236}">
                      <a16:creationId xmlns:a16="http://schemas.microsoft.com/office/drawing/2014/main" id="{14C4D3AF-FC19-D52A-6760-5AAB3A0334B8}"/>
                    </a:ext>
                  </a:extLst>
                </p:cNvPr>
                <p:cNvSpPr/>
                <p:nvPr/>
              </p:nvSpPr>
              <p:spPr>
                <a:xfrm>
                  <a:off x="4102200" y="249165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78"/>
                      </a:cubicBezTo>
                      <a:cubicBezTo>
                        <a:pt x="0" y="567"/>
                        <a:pt x="158" y="725"/>
                        <a:pt x="378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78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42" name="Google Shape;9294;p73">
                  <a:extLst>
                    <a:ext uri="{FF2B5EF4-FFF2-40B4-BE49-F238E27FC236}">
                      <a16:creationId xmlns:a16="http://schemas.microsoft.com/office/drawing/2014/main" id="{7DF28D38-DBFC-EE2C-8B35-57748802FA17}"/>
                    </a:ext>
                  </a:extLst>
                </p:cNvPr>
                <p:cNvSpPr/>
                <p:nvPr/>
              </p:nvSpPr>
              <p:spPr>
                <a:xfrm>
                  <a:off x="3998225" y="252630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67"/>
                        <a:pt x="158" y="725"/>
                        <a:pt x="347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47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43" name="Google Shape;9295;p73">
                  <a:extLst>
                    <a:ext uri="{FF2B5EF4-FFF2-40B4-BE49-F238E27FC236}">
                      <a16:creationId xmlns:a16="http://schemas.microsoft.com/office/drawing/2014/main" id="{B5582F63-8634-6F41-9AD0-701188A1D81B}"/>
                    </a:ext>
                  </a:extLst>
                </p:cNvPr>
                <p:cNvSpPr/>
                <p:nvPr/>
              </p:nvSpPr>
              <p:spPr>
                <a:xfrm>
                  <a:off x="4050225" y="2526300"/>
                  <a:ext cx="354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1071" y="725"/>
                      </a:lnTo>
                      <a:cubicBezTo>
                        <a:pt x="1260" y="725"/>
                        <a:pt x="1418" y="567"/>
                        <a:pt x="1418" y="347"/>
                      </a:cubicBezTo>
                      <a:cubicBezTo>
                        <a:pt x="1418" y="158"/>
                        <a:pt x="1260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44" name="Google Shape;9296;p73">
                  <a:extLst>
                    <a:ext uri="{FF2B5EF4-FFF2-40B4-BE49-F238E27FC236}">
                      <a16:creationId xmlns:a16="http://schemas.microsoft.com/office/drawing/2014/main" id="{F88CDD5B-38C4-74C6-E1F5-11424EE71FA1}"/>
                    </a:ext>
                  </a:extLst>
                </p:cNvPr>
                <p:cNvSpPr/>
                <p:nvPr/>
              </p:nvSpPr>
              <p:spPr>
                <a:xfrm>
                  <a:off x="4102200" y="252630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67"/>
                        <a:pt x="158" y="725"/>
                        <a:pt x="378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47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714" name="Google Shape;9297;p73">
                <a:extLst>
                  <a:ext uri="{FF2B5EF4-FFF2-40B4-BE49-F238E27FC236}">
                    <a16:creationId xmlns:a16="http://schemas.microsoft.com/office/drawing/2014/main" id="{ADBBCCCF-F539-E234-B372-BEF7E91BE309}"/>
                  </a:ext>
                </a:extLst>
              </p:cNvPr>
              <p:cNvGrpSpPr/>
              <p:nvPr/>
            </p:nvGrpSpPr>
            <p:grpSpPr>
              <a:xfrm>
                <a:off x="6475075" y="2925316"/>
                <a:ext cx="500612" cy="499261"/>
                <a:chOff x="3962775" y="2683025"/>
                <a:chExt cx="296175" cy="295375"/>
              </a:xfrm>
              <a:grpFill/>
            </p:grpSpPr>
            <p:sp>
              <p:nvSpPr>
                <p:cNvPr id="17726" name="Google Shape;9298;p73">
                  <a:extLst>
                    <a:ext uri="{FF2B5EF4-FFF2-40B4-BE49-F238E27FC236}">
                      <a16:creationId xmlns:a16="http://schemas.microsoft.com/office/drawing/2014/main" id="{333D9696-6FDE-A3C6-FE69-0381D9019E8C}"/>
                    </a:ext>
                  </a:extLst>
                </p:cNvPr>
                <p:cNvSpPr/>
                <p:nvPr/>
              </p:nvSpPr>
              <p:spPr>
                <a:xfrm>
                  <a:off x="3962775" y="2838200"/>
                  <a:ext cx="296175" cy="140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47" h="5608" extrusionOk="0">
                      <a:moveTo>
                        <a:pt x="3530" y="3466"/>
                      </a:moveTo>
                      <a:lnTo>
                        <a:pt x="3530" y="4883"/>
                      </a:lnTo>
                      <a:lnTo>
                        <a:pt x="757" y="4883"/>
                      </a:lnTo>
                      <a:lnTo>
                        <a:pt x="757" y="3466"/>
                      </a:lnTo>
                      <a:close/>
                      <a:moveTo>
                        <a:pt x="7688" y="725"/>
                      </a:moveTo>
                      <a:lnTo>
                        <a:pt x="7688" y="4883"/>
                      </a:lnTo>
                      <a:lnTo>
                        <a:pt x="4223" y="4883"/>
                      </a:lnTo>
                      <a:lnTo>
                        <a:pt x="4223" y="725"/>
                      </a:lnTo>
                      <a:close/>
                      <a:moveTo>
                        <a:pt x="11185" y="2111"/>
                      </a:moveTo>
                      <a:lnTo>
                        <a:pt x="11185" y="4883"/>
                      </a:lnTo>
                      <a:lnTo>
                        <a:pt x="8381" y="4883"/>
                      </a:lnTo>
                      <a:lnTo>
                        <a:pt x="8381" y="2111"/>
                      </a:lnTo>
                      <a:close/>
                      <a:moveTo>
                        <a:pt x="3845" y="0"/>
                      </a:moveTo>
                      <a:cubicBezTo>
                        <a:pt x="3656" y="0"/>
                        <a:pt x="3498" y="158"/>
                        <a:pt x="3498" y="378"/>
                      </a:cubicBezTo>
                      <a:lnTo>
                        <a:pt x="3498" y="2804"/>
                      </a:lnTo>
                      <a:lnTo>
                        <a:pt x="348" y="2804"/>
                      </a:lnTo>
                      <a:cubicBezTo>
                        <a:pt x="158" y="2804"/>
                        <a:pt x="1" y="2962"/>
                        <a:pt x="1" y="3151"/>
                      </a:cubicBezTo>
                      <a:lnTo>
                        <a:pt x="1" y="5261"/>
                      </a:lnTo>
                      <a:cubicBezTo>
                        <a:pt x="1" y="5450"/>
                        <a:pt x="158" y="5608"/>
                        <a:pt x="348" y="5608"/>
                      </a:cubicBezTo>
                      <a:lnTo>
                        <a:pt x="11500" y="5608"/>
                      </a:lnTo>
                      <a:cubicBezTo>
                        <a:pt x="11689" y="5608"/>
                        <a:pt x="11847" y="5450"/>
                        <a:pt x="11847" y="5261"/>
                      </a:cubicBezTo>
                      <a:lnTo>
                        <a:pt x="11847" y="1733"/>
                      </a:lnTo>
                      <a:cubicBezTo>
                        <a:pt x="11847" y="1544"/>
                        <a:pt x="11689" y="1386"/>
                        <a:pt x="11532" y="1386"/>
                      </a:cubicBezTo>
                      <a:lnTo>
                        <a:pt x="8381" y="1386"/>
                      </a:lnTo>
                      <a:lnTo>
                        <a:pt x="8381" y="378"/>
                      </a:lnTo>
                      <a:cubicBezTo>
                        <a:pt x="8381" y="158"/>
                        <a:pt x="8224" y="0"/>
                        <a:pt x="803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27" name="Google Shape;9299;p73">
                  <a:extLst>
                    <a:ext uri="{FF2B5EF4-FFF2-40B4-BE49-F238E27FC236}">
                      <a16:creationId xmlns:a16="http://schemas.microsoft.com/office/drawing/2014/main" id="{BD19671C-DEC7-A68F-2540-4184CC9D4166}"/>
                    </a:ext>
                  </a:extLst>
                </p:cNvPr>
                <p:cNvSpPr/>
                <p:nvPr/>
              </p:nvSpPr>
              <p:spPr>
                <a:xfrm>
                  <a:off x="4051000" y="2683025"/>
                  <a:ext cx="122100" cy="138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5546" extrusionOk="0">
                      <a:moveTo>
                        <a:pt x="2426" y="662"/>
                      </a:moveTo>
                      <a:cubicBezTo>
                        <a:pt x="2804" y="662"/>
                        <a:pt x="3120" y="977"/>
                        <a:pt x="3120" y="1387"/>
                      </a:cubicBezTo>
                      <a:cubicBezTo>
                        <a:pt x="3120" y="1765"/>
                        <a:pt x="2804" y="2080"/>
                        <a:pt x="2426" y="2080"/>
                      </a:cubicBezTo>
                      <a:cubicBezTo>
                        <a:pt x="2017" y="2080"/>
                        <a:pt x="1702" y="1765"/>
                        <a:pt x="1702" y="1387"/>
                      </a:cubicBezTo>
                      <a:cubicBezTo>
                        <a:pt x="1702" y="977"/>
                        <a:pt x="2017" y="662"/>
                        <a:pt x="2426" y="662"/>
                      </a:cubicBezTo>
                      <a:close/>
                      <a:moveTo>
                        <a:pt x="2426" y="2742"/>
                      </a:moveTo>
                      <a:cubicBezTo>
                        <a:pt x="3340" y="2742"/>
                        <a:pt x="4128" y="3529"/>
                        <a:pt x="4128" y="4474"/>
                      </a:cubicBezTo>
                      <a:lnTo>
                        <a:pt x="4128" y="4852"/>
                      </a:lnTo>
                      <a:lnTo>
                        <a:pt x="694" y="4852"/>
                      </a:lnTo>
                      <a:lnTo>
                        <a:pt x="694" y="4474"/>
                      </a:lnTo>
                      <a:cubicBezTo>
                        <a:pt x="694" y="3498"/>
                        <a:pt x="1481" y="2742"/>
                        <a:pt x="2426" y="2742"/>
                      </a:cubicBezTo>
                      <a:close/>
                      <a:moveTo>
                        <a:pt x="2489" y="1"/>
                      </a:moveTo>
                      <a:cubicBezTo>
                        <a:pt x="1733" y="1"/>
                        <a:pt x="1103" y="631"/>
                        <a:pt x="1103" y="1387"/>
                      </a:cubicBezTo>
                      <a:cubicBezTo>
                        <a:pt x="1103" y="1733"/>
                        <a:pt x="1229" y="2049"/>
                        <a:pt x="1450" y="2269"/>
                      </a:cubicBezTo>
                      <a:cubicBezTo>
                        <a:pt x="568" y="2679"/>
                        <a:pt x="1" y="3498"/>
                        <a:pt x="1" y="4474"/>
                      </a:cubicBezTo>
                      <a:lnTo>
                        <a:pt x="1" y="5199"/>
                      </a:lnTo>
                      <a:cubicBezTo>
                        <a:pt x="1" y="5388"/>
                        <a:pt x="158" y="5546"/>
                        <a:pt x="379" y="5546"/>
                      </a:cubicBezTo>
                      <a:lnTo>
                        <a:pt x="4537" y="5546"/>
                      </a:lnTo>
                      <a:cubicBezTo>
                        <a:pt x="4726" y="5546"/>
                        <a:pt x="4884" y="5388"/>
                        <a:pt x="4884" y="5199"/>
                      </a:cubicBezTo>
                      <a:lnTo>
                        <a:pt x="4884" y="4474"/>
                      </a:lnTo>
                      <a:cubicBezTo>
                        <a:pt x="4884" y="3498"/>
                        <a:pt x="4348" y="2679"/>
                        <a:pt x="3529" y="2269"/>
                      </a:cubicBezTo>
                      <a:cubicBezTo>
                        <a:pt x="3750" y="2049"/>
                        <a:pt x="3876" y="1733"/>
                        <a:pt x="3876" y="1387"/>
                      </a:cubicBezTo>
                      <a:cubicBezTo>
                        <a:pt x="3876" y="631"/>
                        <a:pt x="3246" y="1"/>
                        <a:pt x="248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28" name="Google Shape;9300;p73">
                  <a:extLst>
                    <a:ext uri="{FF2B5EF4-FFF2-40B4-BE49-F238E27FC236}">
                      <a16:creationId xmlns:a16="http://schemas.microsoft.com/office/drawing/2014/main" id="{FD1271EC-2AFC-FB89-6820-C759C1A3226B}"/>
                    </a:ext>
                  </a:extLst>
                </p:cNvPr>
                <p:cNvSpPr/>
                <p:nvPr/>
              </p:nvSpPr>
              <p:spPr>
                <a:xfrm>
                  <a:off x="4084875" y="2873200"/>
                  <a:ext cx="52800" cy="69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2" h="2791" extrusionOk="0">
                      <a:moveTo>
                        <a:pt x="1095" y="0"/>
                      </a:moveTo>
                      <a:cubicBezTo>
                        <a:pt x="1001" y="0"/>
                        <a:pt x="903" y="28"/>
                        <a:pt x="819" y="112"/>
                      </a:cubicBezTo>
                      <a:lnTo>
                        <a:pt x="126" y="805"/>
                      </a:lnTo>
                      <a:cubicBezTo>
                        <a:pt x="0" y="931"/>
                        <a:pt x="0" y="1184"/>
                        <a:pt x="126" y="1278"/>
                      </a:cubicBezTo>
                      <a:cubicBezTo>
                        <a:pt x="205" y="1341"/>
                        <a:pt x="292" y="1373"/>
                        <a:pt x="378" y="1373"/>
                      </a:cubicBezTo>
                      <a:cubicBezTo>
                        <a:pt x="465" y="1373"/>
                        <a:pt x="552" y="1341"/>
                        <a:pt x="630" y="1278"/>
                      </a:cubicBezTo>
                      <a:lnTo>
                        <a:pt x="756" y="1184"/>
                      </a:lnTo>
                      <a:lnTo>
                        <a:pt x="756" y="2066"/>
                      </a:lnTo>
                      <a:lnTo>
                        <a:pt x="378" y="2066"/>
                      </a:lnTo>
                      <a:cubicBezTo>
                        <a:pt x="189" y="2066"/>
                        <a:pt x="32" y="2223"/>
                        <a:pt x="32" y="2444"/>
                      </a:cubicBezTo>
                      <a:cubicBezTo>
                        <a:pt x="32" y="2633"/>
                        <a:pt x="189" y="2790"/>
                        <a:pt x="378" y="2790"/>
                      </a:cubicBezTo>
                      <a:lnTo>
                        <a:pt x="1765" y="2790"/>
                      </a:lnTo>
                      <a:cubicBezTo>
                        <a:pt x="1954" y="2790"/>
                        <a:pt x="2111" y="2633"/>
                        <a:pt x="2111" y="2444"/>
                      </a:cubicBezTo>
                      <a:cubicBezTo>
                        <a:pt x="2111" y="2223"/>
                        <a:pt x="1954" y="2066"/>
                        <a:pt x="1765" y="2066"/>
                      </a:cubicBezTo>
                      <a:lnTo>
                        <a:pt x="1418" y="2066"/>
                      </a:lnTo>
                      <a:lnTo>
                        <a:pt x="1418" y="333"/>
                      </a:lnTo>
                      <a:cubicBezTo>
                        <a:pt x="1418" y="175"/>
                        <a:pt x="1323" y="81"/>
                        <a:pt x="1229" y="18"/>
                      </a:cubicBezTo>
                      <a:cubicBezTo>
                        <a:pt x="1187" y="7"/>
                        <a:pt x="1141" y="0"/>
                        <a:pt x="109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715" name="Google Shape;9301;p73">
                <a:extLst>
                  <a:ext uri="{FF2B5EF4-FFF2-40B4-BE49-F238E27FC236}">
                    <a16:creationId xmlns:a16="http://schemas.microsoft.com/office/drawing/2014/main" id="{14DA1911-5FD4-7075-5C5A-8EB22ADBC316}"/>
                  </a:ext>
                </a:extLst>
              </p:cNvPr>
              <p:cNvSpPr/>
              <p:nvPr/>
            </p:nvSpPr>
            <p:spPr>
              <a:xfrm>
                <a:off x="9643409" y="1688548"/>
                <a:ext cx="507290" cy="499261"/>
              </a:xfrm>
              <a:custGeom>
                <a:avLst/>
                <a:gdLst/>
                <a:ahLst/>
                <a:cxnLst/>
                <a:rect l="l" t="t" r="r" b="b"/>
                <a:pathLst>
                  <a:path w="12005" h="11815" extrusionOk="0">
                    <a:moveTo>
                      <a:pt x="6003" y="693"/>
                    </a:moveTo>
                    <a:cubicBezTo>
                      <a:pt x="6089" y="693"/>
                      <a:pt x="6176" y="725"/>
                      <a:pt x="6239" y="788"/>
                    </a:cubicBezTo>
                    <a:lnTo>
                      <a:pt x="8444" y="2993"/>
                    </a:lnTo>
                    <a:lnTo>
                      <a:pt x="7972" y="3466"/>
                    </a:lnTo>
                    <a:lnTo>
                      <a:pt x="7751" y="3214"/>
                    </a:lnTo>
                    <a:cubicBezTo>
                      <a:pt x="7562" y="3025"/>
                      <a:pt x="7279" y="2899"/>
                      <a:pt x="6995" y="2899"/>
                    </a:cubicBezTo>
                    <a:cubicBezTo>
                      <a:pt x="6711" y="2899"/>
                      <a:pt x="6459" y="3025"/>
                      <a:pt x="6239" y="3214"/>
                    </a:cubicBezTo>
                    <a:cubicBezTo>
                      <a:pt x="5861" y="3623"/>
                      <a:pt x="5861" y="4285"/>
                      <a:pt x="6239" y="4663"/>
                    </a:cubicBezTo>
                    <a:lnTo>
                      <a:pt x="6491" y="4915"/>
                    </a:lnTo>
                    <a:lnTo>
                      <a:pt x="6018" y="5388"/>
                    </a:lnTo>
                    <a:lnTo>
                      <a:pt x="5262" y="4631"/>
                    </a:lnTo>
                    <a:cubicBezTo>
                      <a:pt x="5199" y="4568"/>
                      <a:pt x="5113" y="4537"/>
                      <a:pt x="5026" y="4537"/>
                    </a:cubicBezTo>
                    <a:cubicBezTo>
                      <a:pt x="4939" y="4537"/>
                      <a:pt x="4853" y="4568"/>
                      <a:pt x="4790" y="4631"/>
                    </a:cubicBezTo>
                    <a:lnTo>
                      <a:pt x="4317" y="5104"/>
                    </a:lnTo>
                    <a:cubicBezTo>
                      <a:pt x="4254" y="5167"/>
                      <a:pt x="4167" y="5198"/>
                      <a:pt x="4081" y="5198"/>
                    </a:cubicBezTo>
                    <a:cubicBezTo>
                      <a:pt x="3994" y="5198"/>
                      <a:pt x="3907" y="5167"/>
                      <a:pt x="3844" y="5104"/>
                    </a:cubicBezTo>
                    <a:cubicBezTo>
                      <a:pt x="3718" y="4978"/>
                      <a:pt x="3718" y="4757"/>
                      <a:pt x="3844" y="4631"/>
                    </a:cubicBezTo>
                    <a:lnTo>
                      <a:pt x="4317" y="4159"/>
                    </a:lnTo>
                    <a:cubicBezTo>
                      <a:pt x="4443" y="4033"/>
                      <a:pt x="4443" y="3812"/>
                      <a:pt x="4317" y="3686"/>
                    </a:cubicBezTo>
                    <a:lnTo>
                      <a:pt x="3624" y="2993"/>
                    </a:lnTo>
                    <a:lnTo>
                      <a:pt x="5766" y="788"/>
                    </a:lnTo>
                    <a:cubicBezTo>
                      <a:pt x="5829" y="725"/>
                      <a:pt x="5916" y="693"/>
                      <a:pt x="6003" y="693"/>
                    </a:cubicBezTo>
                    <a:close/>
                    <a:moveTo>
                      <a:pt x="3088" y="3466"/>
                    </a:moveTo>
                    <a:lnTo>
                      <a:pt x="3561" y="3938"/>
                    </a:lnTo>
                    <a:lnTo>
                      <a:pt x="3340" y="4159"/>
                    </a:lnTo>
                    <a:cubicBezTo>
                      <a:pt x="2931" y="4568"/>
                      <a:pt x="2931" y="5230"/>
                      <a:pt x="3340" y="5608"/>
                    </a:cubicBezTo>
                    <a:cubicBezTo>
                      <a:pt x="3529" y="5813"/>
                      <a:pt x="3797" y="5915"/>
                      <a:pt x="4065" y="5915"/>
                    </a:cubicBezTo>
                    <a:cubicBezTo>
                      <a:pt x="4333" y="5915"/>
                      <a:pt x="4601" y="5813"/>
                      <a:pt x="4790" y="5608"/>
                    </a:cubicBezTo>
                    <a:lnTo>
                      <a:pt x="5042" y="5388"/>
                    </a:lnTo>
                    <a:lnTo>
                      <a:pt x="5514" y="5860"/>
                    </a:lnTo>
                    <a:lnTo>
                      <a:pt x="4758" y="6616"/>
                    </a:lnTo>
                    <a:cubicBezTo>
                      <a:pt x="4632" y="6711"/>
                      <a:pt x="4632" y="6963"/>
                      <a:pt x="4758" y="7089"/>
                    </a:cubicBezTo>
                    <a:lnTo>
                      <a:pt x="5231" y="7561"/>
                    </a:lnTo>
                    <a:cubicBezTo>
                      <a:pt x="5357" y="7656"/>
                      <a:pt x="5357" y="7908"/>
                      <a:pt x="5231" y="8002"/>
                    </a:cubicBezTo>
                    <a:cubicBezTo>
                      <a:pt x="5168" y="8065"/>
                      <a:pt x="5081" y="8097"/>
                      <a:pt x="4994" y="8097"/>
                    </a:cubicBezTo>
                    <a:cubicBezTo>
                      <a:pt x="4908" y="8097"/>
                      <a:pt x="4821" y="8065"/>
                      <a:pt x="4758" y="8002"/>
                    </a:cubicBezTo>
                    <a:lnTo>
                      <a:pt x="4286" y="7561"/>
                    </a:lnTo>
                    <a:cubicBezTo>
                      <a:pt x="4223" y="7498"/>
                      <a:pt x="4136" y="7467"/>
                      <a:pt x="4049" y="7467"/>
                    </a:cubicBezTo>
                    <a:cubicBezTo>
                      <a:pt x="3963" y="7467"/>
                      <a:pt x="3876" y="7498"/>
                      <a:pt x="3813" y="7561"/>
                    </a:cubicBezTo>
                    <a:lnTo>
                      <a:pt x="3088" y="8254"/>
                    </a:lnTo>
                    <a:lnTo>
                      <a:pt x="883" y="6049"/>
                    </a:lnTo>
                    <a:cubicBezTo>
                      <a:pt x="789" y="6018"/>
                      <a:pt x="789" y="5829"/>
                      <a:pt x="883" y="5671"/>
                    </a:cubicBezTo>
                    <a:lnTo>
                      <a:pt x="3088" y="3466"/>
                    </a:lnTo>
                    <a:close/>
                    <a:moveTo>
                      <a:pt x="8917" y="3529"/>
                    </a:moveTo>
                    <a:lnTo>
                      <a:pt x="11122" y="5671"/>
                    </a:lnTo>
                    <a:cubicBezTo>
                      <a:pt x="11248" y="5766"/>
                      <a:pt x="11248" y="6018"/>
                      <a:pt x="11122" y="6144"/>
                    </a:cubicBezTo>
                    <a:lnTo>
                      <a:pt x="8917" y="8349"/>
                    </a:lnTo>
                    <a:lnTo>
                      <a:pt x="8444" y="7876"/>
                    </a:lnTo>
                    <a:lnTo>
                      <a:pt x="8696" y="7624"/>
                    </a:lnTo>
                    <a:cubicBezTo>
                      <a:pt x="9074" y="7246"/>
                      <a:pt x="9074" y="6553"/>
                      <a:pt x="8696" y="6175"/>
                    </a:cubicBezTo>
                    <a:cubicBezTo>
                      <a:pt x="8491" y="5970"/>
                      <a:pt x="8224" y="5868"/>
                      <a:pt x="7956" y="5868"/>
                    </a:cubicBezTo>
                    <a:cubicBezTo>
                      <a:pt x="7688" y="5868"/>
                      <a:pt x="7420" y="5970"/>
                      <a:pt x="7216" y="6175"/>
                    </a:cubicBezTo>
                    <a:lnTo>
                      <a:pt x="6995" y="6396"/>
                    </a:lnTo>
                    <a:lnTo>
                      <a:pt x="6522" y="5923"/>
                    </a:lnTo>
                    <a:lnTo>
                      <a:pt x="7279" y="5198"/>
                    </a:lnTo>
                    <a:cubicBezTo>
                      <a:pt x="7373" y="5072"/>
                      <a:pt x="7373" y="4820"/>
                      <a:pt x="7279" y="4726"/>
                    </a:cubicBezTo>
                    <a:lnTo>
                      <a:pt x="6806" y="4222"/>
                    </a:lnTo>
                    <a:cubicBezTo>
                      <a:pt x="6680" y="4127"/>
                      <a:pt x="6680" y="3875"/>
                      <a:pt x="6806" y="3749"/>
                    </a:cubicBezTo>
                    <a:cubicBezTo>
                      <a:pt x="6869" y="3686"/>
                      <a:pt x="6963" y="3655"/>
                      <a:pt x="7026" y="3655"/>
                    </a:cubicBezTo>
                    <a:cubicBezTo>
                      <a:pt x="7121" y="3655"/>
                      <a:pt x="7216" y="3686"/>
                      <a:pt x="7279" y="3749"/>
                    </a:cubicBezTo>
                    <a:lnTo>
                      <a:pt x="7751" y="4222"/>
                    </a:lnTo>
                    <a:cubicBezTo>
                      <a:pt x="7798" y="4285"/>
                      <a:pt x="7885" y="4316"/>
                      <a:pt x="7976" y="4316"/>
                    </a:cubicBezTo>
                    <a:cubicBezTo>
                      <a:pt x="8066" y="4316"/>
                      <a:pt x="8161" y="4285"/>
                      <a:pt x="8224" y="4222"/>
                    </a:cubicBezTo>
                    <a:lnTo>
                      <a:pt x="8917" y="3529"/>
                    </a:lnTo>
                    <a:close/>
                    <a:moveTo>
                      <a:pt x="5987" y="6396"/>
                    </a:moveTo>
                    <a:lnTo>
                      <a:pt x="6711" y="7152"/>
                    </a:lnTo>
                    <a:cubicBezTo>
                      <a:pt x="6774" y="7215"/>
                      <a:pt x="6869" y="7246"/>
                      <a:pt x="6960" y="7246"/>
                    </a:cubicBezTo>
                    <a:cubicBezTo>
                      <a:pt x="7050" y="7246"/>
                      <a:pt x="7137" y="7215"/>
                      <a:pt x="7184" y="7152"/>
                    </a:cubicBezTo>
                    <a:lnTo>
                      <a:pt x="7657" y="6679"/>
                    </a:lnTo>
                    <a:cubicBezTo>
                      <a:pt x="7720" y="6616"/>
                      <a:pt x="7814" y="6585"/>
                      <a:pt x="7905" y="6585"/>
                    </a:cubicBezTo>
                    <a:cubicBezTo>
                      <a:pt x="7995" y="6585"/>
                      <a:pt x="8082" y="6616"/>
                      <a:pt x="8129" y="6679"/>
                    </a:cubicBezTo>
                    <a:cubicBezTo>
                      <a:pt x="8255" y="6805"/>
                      <a:pt x="8255" y="7026"/>
                      <a:pt x="8129" y="7152"/>
                    </a:cubicBezTo>
                    <a:lnTo>
                      <a:pt x="7657" y="7624"/>
                    </a:lnTo>
                    <a:cubicBezTo>
                      <a:pt x="7562" y="7750"/>
                      <a:pt x="7562" y="7971"/>
                      <a:pt x="7657" y="8097"/>
                    </a:cubicBezTo>
                    <a:lnTo>
                      <a:pt x="8381" y="8822"/>
                    </a:lnTo>
                    <a:lnTo>
                      <a:pt x="6239" y="11027"/>
                    </a:lnTo>
                    <a:cubicBezTo>
                      <a:pt x="6192" y="11074"/>
                      <a:pt x="6105" y="11098"/>
                      <a:pt x="6014" y="11098"/>
                    </a:cubicBezTo>
                    <a:cubicBezTo>
                      <a:pt x="5924" y="11098"/>
                      <a:pt x="5829" y="11074"/>
                      <a:pt x="5766" y="11027"/>
                    </a:cubicBezTo>
                    <a:lnTo>
                      <a:pt x="3561" y="8822"/>
                    </a:lnTo>
                    <a:lnTo>
                      <a:pt x="4034" y="8349"/>
                    </a:lnTo>
                    <a:lnTo>
                      <a:pt x="4286" y="8570"/>
                    </a:lnTo>
                    <a:cubicBezTo>
                      <a:pt x="4475" y="8774"/>
                      <a:pt x="4742" y="8877"/>
                      <a:pt x="5010" y="8877"/>
                    </a:cubicBezTo>
                    <a:cubicBezTo>
                      <a:pt x="5278" y="8877"/>
                      <a:pt x="5546" y="8774"/>
                      <a:pt x="5735" y="8570"/>
                    </a:cubicBezTo>
                    <a:cubicBezTo>
                      <a:pt x="6144" y="8191"/>
                      <a:pt x="6144" y="7498"/>
                      <a:pt x="5735" y="7120"/>
                    </a:cubicBezTo>
                    <a:lnTo>
                      <a:pt x="5514" y="6868"/>
                    </a:lnTo>
                    <a:lnTo>
                      <a:pt x="5987" y="6396"/>
                    </a:lnTo>
                    <a:close/>
                    <a:moveTo>
                      <a:pt x="5999" y="0"/>
                    </a:moveTo>
                    <a:cubicBezTo>
                      <a:pt x="5735" y="0"/>
                      <a:pt x="5467" y="95"/>
                      <a:pt x="5262" y="284"/>
                    </a:cubicBezTo>
                    <a:lnTo>
                      <a:pt x="379" y="5167"/>
                    </a:lnTo>
                    <a:cubicBezTo>
                      <a:pt x="1" y="5577"/>
                      <a:pt x="1" y="6238"/>
                      <a:pt x="379" y="6648"/>
                    </a:cubicBezTo>
                    <a:lnTo>
                      <a:pt x="5262" y="11531"/>
                    </a:lnTo>
                    <a:cubicBezTo>
                      <a:pt x="5467" y="11720"/>
                      <a:pt x="5735" y="11814"/>
                      <a:pt x="5999" y="11814"/>
                    </a:cubicBezTo>
                    <a:cubicBezTo>
                      <a:pt x="6262" y="11814"/>
                      <a:pt x="6522" y="11720"/>
                      <a:pt x="6711" y="11531"/>
                    </a:cubicBezTo>
                    <a:lnTo>
                      <a:pt x="11595" y="6648"/>
                    </a:lnTo>
                    <a:cubicBezTo>
                      <a:pt x="12004" y="6238"/>
                      <a:pt x="12004" y="5577"/>
                      <a:pt x="11595" y="5167"/>
                    </a:cubicBezTo>
                    <a:lnTo>
                      <a:pt x="6711" y="284"/>
                    </a:lnTo>
                    <a:cubicBezTo>
                      <a:pt x="6522" y="95"/>
                      <a:pt x="6262" y="0"/>
                      <a:pt x="599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716" name="Google Shape;9302;p73">
                <a:extLst>
                  <a:ext uri="{FF2B5EF4-FFF2-40B4-BE49-F238E27FC236}">
                    <a16:creationId xmlns:a16="http://schemas.microsoft.com/office/drawing/2014/main" id="{60881AC9-BD18-E5F0-7B17-5FB02523783E}"/>
                  </a:ext>
                </a:extLst>
              </p:cNvPr>
              <p:cNvGrpSpPr/>
              <p:nvPr/>
            </p:nvGrpSpPr>
            <p:grpSpPr>
              <a:xfrm>
                <a:off x="9647501" y="2281645"/>
                <a:ext cx="499261" cy="499261"/>
                <a:chOff x="5775900" y="2308125"/>
                <a:chExt cx="295375" cy="295375"/>
              </a:xfrm>
              <a:grpFill/>
            </p:grpSpPr>
            <p:sp>
              <p:nvSpPr>
                <p:cNvPr id="17721" name="Google Shape;9303;p73">
                  <a:extLst>
                    <a:ext uri="{FF2B5EF4-FFF2-40B4-BE49-F238E27FC236}">
                      <a16:creationId xmlns:a16="http://schemas.microsoft.com/office/drawing/2014/main" id="{C315BE69-2D51-3986-520F-2B3F46A5DBCE}"/>
                    </a:ext>
                  </a:extLst>
                </p:cNvPr>
                <p:cNvSpPr/>
                <p:nvPr/>
              </p:nvSpPr>
              <p:spPr>
                <a:xfrm>
                  <a:off x="5984625" y="2482975"/>
                  <a:ext cx="1812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726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68"/>
                        <a:pt x="158" y="725"/>
                        <a:pt x="378" y="725"/>
                      </a:cubicBezTo>
                      <a:cubicBezTo>
                        <a:pt x="567" y="725"/>
                        <a:pt x="725" y="568"/>
                        <a:pt x="725" y="347"/>
                      </a:cubicBezTo>
                      <a:cubicBezTo>
                        <a:pt x="725" y="158"/>
                        <a:pt x="567" y="0"/>
                        <a:pt x="37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22" name="Google Shape;9304;p73">
                  <a:extLst>
                    <a:ext uri="{FF2B5EF4-FFF2-40B4-BE49-F238E27FC236}">
                      <a16:creationId xmlns:a16="http://schemas.microsoft.com/office/drawing/2014/main" id="{8EA4FAFB-6124-ADED-0FCB-5127B8608600}"/>
                    </a:ext>
                  </a:extLst>
                </p:cNvPr>
                <p:cNvSpPr/>
                <p:nvPr/>
              </p:nvSpPr>
              <p:spPr>
                <a:xfrm>
                  <a:off x="5775900" y="2308125"/>
                  <a:ext cx="295375" cy="295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5" h="11815" extrusionOk="0">
                      <a:moveTo>
                        <a:pt x="7845" y="725"/>
                      </a:moveTo>
                      <a:cubicBezTo>
                        <a:pt x="7719" y="914"/>
                        <a:pt x="7656" y="1166"/>
                        <a:pt x="7656" y="1450"/>
                      </a:cubicBezTo>
                      <a:cubicBezTo>
                        <a:pt x="7656" y="1670"/>
                        <a:pt x="7719" y="1922"/>
                        <a:pt x="7845" y="2143"/>
                      </a:cubicBezTo>
                      <a:lnTo>
                        <a:pt x="1387" y="2143"/>
                      </a:lnTo>
                      <a:cubicBezTo>
                        <a:pt x="1009" y="2143"/>
                        <a:pt x="694" y="1828"/>
                        <a:pt x="694" y="1450"/>
                      </a:cubicBezTo>
                      <a:cubicBezTo>
                        <a:pt x="694" y="1040"/>
                        <a:pt x="1009" y="725"/>
                        <a:pt x="1387" y="725"/>
                      </a:cubicBezTo>
                      <a:close/>
                      <a:moveTo>
                        <a:pt x="6112" y="6994"/>
                      </a:moveTo>
                      <a:cubicBezTo>
                        <a:pt x="5955" y="7183"/>
                        <a:pt x="5829" y="7436"/>
                        <a:pt x="5766" y="7719"/>
                      </a:cubicBezTo>
                      <a:lnTo>
                        <a:pt x="3466" y="7719"/>
                      </a:lnTo>
                      <a:lnTo>
                        <a:pt x="3466" y="6994"/>
                      </a:lnTo>
                      <a:close/>
                      <a:moveTo>
                        <a:pt x="694" y="2678"/>
                      </a:moveTo>
                      <a:cubicBezTo>
                        <a:pt x="883" y="2773"/>
                        <a:pt x="1103" y="2867"/>
                        <a:pt x="1387" y="2867"/>
                      </a:cubicBezTo>
                      <a:lnTo>
                        <a:pt x="1387" y="10460"/>
                      </a:lnTo>
                      <a:cubicBezTo>
                        <a:pt x="1009" y="10460"/>
                        <a:pt x="694" y="10145"/>
                        <a:pt x="694" y="9767"/>
                      </a:cubicBezTo>
                      <a:lnTo>
                        <a:pt x="694" y="2678"/>
                      </a:lnTo>
                      <a:close/>
                      <a:moveTo>
                        <a:pt x="8381" y="2836"/>
                      </a:moveTo>
                      <a:lnTo>
                        <a:pt x="8381" y="5608"/>
                      </a:lnTo>
                      <a:cubicBezTo>
                        <a:pt x="7814" y="5703"/>
                        <a:pt x="7247" y="5923"/>
                        <a:pt x="6774" y="6301"/>
                      </a:cubicBezTo>
                      <a:lnTo>
                        <a:pt x="3151" y="6301"/>
                      </a:lnTo>
                      <a:cubicBezTo>
                        <a:pt x="2962" y="6301"/>
                        <a:pt x="2804" y="6459"/>
                        <a:pt x="2804" y="6648"/>
                      </a:cubicBezTo>
                      <a:lnTo>
                        <a:pt x="2804" y="8034"/>
                      </a:lnTo>
                      <a:cubicBezTo>
                        <a:pt x="2804" y="8223"/>
                        <a:pt x="2962" y="8381"/>
                        <a:pt x="3151" y="8381"/>
                      </a:cubicBezTo>
                      <a:lnTo>
                        <a:pt x="5640" y="8381"/>
                      </a:lnTo>
                      <a:lnTo>
                        <a:pt x="5640" y="8727"/>
                      </a:lnTo>
                      <a:cubicBezTo>
                        <a:pt x="5640" y="9357"/>
                        <a:pt x="5829" y="9956"/>
                        <a:pt x="6144" y="10492"/>
                      </a:cubicBezTo>
                      <a:lnTo>
                        <a:pt x="2080" y="10492"/>
                      </a:lnTo>
                      <a:lnTo>
                        <a:pt x="2080" y="10460"/>
                      </a:lnTo>
                      <a:lnTo>
                        <a:pt x="2080" y="2836"/>
                      </a:lnTo>
                      <a:close/>
                      <a:moveTo>
                        <a:pt x="8727" y="6301"/>
                      </a:moveTo>
                      <a:cubicBezTo>
                        <a:pt x="10050" y="6301"/>
                        <a:pt x="11153" y="7404"/>
                        <a:pt x="11153" y="8727"/>
                      </a:cubicBezTo>
                      <a:cubicBezTo>
                        <a:pt x="11153" y="10082"/>
                        <a:pt x="10050" y="11216"/>
                        <a:pt x="8727" y="11216"/>
                      </a:cubicBezTo>
                      <a:cubicBezTo>
                        <a:pt x="7373" y="11216"/>
                        <a:pt x="6270" y="10113"/>
                        <a:pt x="6270" y="8727"/>
                      </a:cubicBezTo>
                      <a:cubicBezTo>
                        <a:pt x="6270" y="7373"/>
                        <a:pt x="7373" y="6301"/>
                        <a:pt x="8727" y="6301"/>
                      </a:cubicBezTo>
                      <a:close/>
                      <a:moveTo>
                        <a:pt x="1387" y="0"/>
                      </a:moveTo>
                      <a:cubicBezTo>
                        <a:pt x="630" y="0"/>
                        <a:pt x="0" y="630"/>
                        <a:pt x="0" y="1355"/>
                      </a:cubicBezTo>
                      <a:lnTo>
                        <a:pt x="0" y="9704"/>
                      </a:lnTo>
                      <a:cubicBezTo>
                        <a:pt x="0" y="10460"/>
                        <a:pt x="630" y="11090"/>
                        <a:pt x="1387" y="11090"/>
                      </a:cubicBezTo>
                      <a:lnTo>
                        <a:pt x="6742" y="11090"/>
                      </a:lnTo>
                      <a:cubicBezTo>
                        <a:pt x="7310" y="11563"/>
                        <a:pt x="8003" y="11815"/>
                        <a:pt x="8727" y="11815"/>
                      </a:cubicBezTo>
                      <a:cubicBezTo>
                        <a:pt x="10460" y="11815"/>
                        <a:pt x="11815" y="10334"/>
                        <a:pt x="11815" y="8664"/>
                      </a:cubicBezTo>
                      <a:cubicBezTo>
                        <a:pt x="11815" y="7120"/>
                        <a:pt x="10618" y="5829"/>
                        <a:pt x="9074" y="5608"/>
                      </a:cubicBezTo>
                      <a:lnTo>
                        <a:pt x="9074" y="2458"/>
                      </a:lnTo>
                      <a:cubicBezTo>
                        <a:pt x="9074" y="2269"/>
                        <a:pt x="9042" y="2143"/>
                        <a:pt x="8822" y="2080"/>
                      </a:cubicBezTo>
                      <a:cubicBezTo>
                        <a:pt x="8538" y="1985"/>
                        <a:pt x="8349" y="1733"/>
                        <a:pt x="8349" y="1418"/>
                      </a:cubicBezTo>
                      <a:cubicBezTo>
                        <a:pt x="8349" y="1135"/>
                        <a:pt x="8538" y="851"/>
                        <a:pt x="8822" y="725"/>
                      </a:cubicBezTo>
                      <a:cubicBezTo>
                        <a:pt x="8979" y="694"/>
                        <a:pt x="9074" y="536"/>
                        <a:pt x="9074" y="410"/>
                      </a:cubicBezTo>
                      <a:lnTo>
                        <a:pt x="9074" y="347"/>
                      </a:lnTo>
                      <a:cubicBezTo>
                        <a:pt x="9074" y="158"/>
                        <a:pt x="8916" y="0"/>
                        <a:pt x="87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23" name="Google Shape;9305;p73">
                  <a:extLst>
                    <a:ext uri="{FF2B5EF4-FFF2-40B4-BE49-F238E27FC236}">
                      <a16:creationId xmlns:a16="http://schemas.microsoft.com/office/drawing/2014/main" id="{969F07C5-887C-FB3F-279F-7867412849D8}"/>
                    </a:ext>
                  </a:extLst>
                </p:cNvPr>
                <p:cNvSpPr/>
                <p:nvPr/>
              </p:nvSpPr>
              <p:spPr>
                <a:xfrm>
                  <a:off x="5984625" y="2508975"/>
                  <a:ext cx="18125" cy="6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2458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lnTo>
                        <a:pt x="0" y="2111"/>
                      </a:lnTo>
                      <a:cubicBezTo>
                        <a:pt x="0" y="2300"/>
                        <a:pt x="158" y="2458"/>
                        <a:pt x="378" y="2458"/>
                      </a:cubicBezTo>
                      <a:cubicBezTo>
                        <a:pt x="567" y="2458"/>
                        <a:pt x="725" y="2300"/>
                        <a:pt x="725" y="2111"/>
                      </a:cubicBezTo>
                      <a:lnTo>
                        <a:pt x="725" y="347"/>
                      </a:lnTo>
                      <a:cubicBezTo>
                        <a:pt x="725" y="158"/>
                        <a:pt x="567" y="0"/>
                        <a:pt x="37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24" name="Google Shape;9306;p73">
                  <a:extLst>
                    <a:ext uri="{FF2B5EF4-FFF2-40B4-BE49-F238E27FC236}">
                      <a16:creationId xmlns:a16="http://schemas.microsoft.com/office/drawing/2014/main" id="{52646B94-04D6-D82D-2DEA-F89E0F52965E}"/>
                    </a:ext>
                  </a:extLst>
                </p:cNvPr>
                <p:cNvSpPr/>
                <p:nvPr/>
              </p:nvSpPr>
              <p:spPr>
                <a:xfrm>
                  <a:off x="5845200" y="2395550"/>
                  <a:ext cx="12290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6" h="694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99"/>
                        <a:pt x="158" y="694"/>
                        <a:pt x="347" y="694"/>
                      </a:cubicBezTo>
                      <a:lnTo>
                        <a:pt x="4569" y="694"/>
                      </a:lnTo>
                      <a:cubicBezTo>
                        <a:pt x="4758" y="694"/>
                        <a:pt x="4916" y="536"/>
                        <a:pt x="4916" y="347"/>
                      </a:cubicBezTo>
                      <a:cubicBezTo>
                        <a:pt x="4916" y="158"/>
                        <a:pt x="4758" y="0"/>
                        <a:pt x="456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25" name="Google Shape;9307;p73">
                  <a:extLst>
                    <a:ext uri="{FF2B5EF4-FFF2-40B4-BE49-F238E27FC236}">
                      <a16:creationId xmlns:a16="http://schemas.microsoft.com/office/drawing/2014/main" id="{278BE2AC-7EB9-3087-0EA6-0582E9A943CB}"/>
                    </a:ext>
                  </a:extLst>
                </p:cNvPr>
                <p:cNvSpPr/>
                <p:nvPr/>
              </p:nvSpPr>
              <p:spPr>
                <a:xfrm>
                  <a:off x="5845200" y="2431000"/>
                  <a:ext cx="12290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6" h="694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158" y="693"/>
                        <a:pt x="347" y="693"/>
                      </a:cubicBezTo>
                      <a:lnTo>
                        <a:pt x="4569" y="693"/>
                      </a:lnTo>
                      <a:cubicBezTo>
                        <a:pt x="4758" y="693"/>
                        <a:pt x="4916" y="536"/>
                        <a:pt x="4916" y="347"/>
                      </a:cubicBezTo>
                      <a:cubicBezTo>
                        <a:pt x="4916" y="158"/>
                        <a:pt x="4758" y="0"/>
                        <a:pt x="456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717" name="Google Shape;9308;p73">
                <a:extLst>
                  <a:ext uri="{FF2B5EF4-FFF2-40B4-BE49-F238E27FC236}">
                    <a16:creationId xmlns:a16="http://schemas.microsoft.com/office/drawing/2014/main" id="{C7B4293F-CFA1-CC0E-B1A1-63DF61C0214C}"/>
                  </a:ext>
                </a:extLst>
              </p:cNvPr>
              <p:cNvGrpSpPr/>
              <p:nvPr/>
            </p:nvGrpSpPr>
            <p:grpSpPr>
              <a:xfrm>
                <a:off x="9677461" y="2924641"/>
                <a:ext cx="439341" cy="500612"/>
                <a:chOff x="5794025" y="2673575"/>
                <a:chExt cx="259925" cy="296175"/>
              </a:xfrm>
              <a:grpFill/>
            </p:grpSpPr>
            <p:sp>
              <p:nvSpPr>
                <p:cNvPr id="17719" name="Google Shape;9309;p73">
                  <a:extLst>
                    <a:ext uri="{FF2B5EF4-FFF2-40B4-BE49-F238E27FC236}">
                      <a16:creationId xmlns:a16="http://schemas.microsoft.com/office/drawing/2014/main" id="{10C723F2-4B1A-FD8C-E163-53E7CFB1607D}"/>
                    </a:ext>
                  </a:extLst>
                </p:cNvPr>
                <p:cNvSpPr/>
                <p:nvPr/>
              </p:nvSpPr>
              <p:spPr>
                <a:xfrm>
                  <a:off x="5794025" y="2673575"/>
                  <a:ext cx="259925" cy="296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97" h="11847" extrusionOk="0">
                      <a:moveTo>
                        <a:pt x="5860" y="694"/>
                      </a:moveTo>
                      <a:cubicBezTo>
                        <a:pt x="7089" y="694"/>
                        <a:pt x="8097" y="1639"/>
                        <a:pt x="8254" y="2805"/>
                      </a:cubicBezTo>
                      <a:cubicBezTo>
                        <a:pt x="8160" y="2773"/>
                        <a:pt x="8065" y="2773"/>
                        <a:pt x="7939" y="2773"/>
                      </a:cubicBezTo>
                      <a:lnTo>
                        <a:pt x="7561" y="2773"/>
                      </a:lnTo>
                      <a:cubicBezTo>
                        <a:pt x="7404" y="1985"/>
                        <a:pt x="6679" y="1387"/>
                        <a:pt x="5860" y="1387"/>
                      </a:cubicBezTo>
                      <a:lnTo>
                        <a:pt x="4474" y="1387"/>
                      </a:lnTo>
                      <a:cubicBezTo>
                        <a:pt x="3655" y="1387"/>
                        <a:pt x="2930" y="1985"/>
                        <a:pt x="2804" y="2773"/>
                      </a:cubicBezTo>
                      <a:lnTo>
                        <a:pt x="2394" y="2773"/>
                      </a:lnTo>
                      <a:cubicBezTo>
                        <a:pt x="2268" y="2773"/>
                        <a:pt x="2142" y="2773"/>
                        <a:pt x="2079" y="2805"/>
                      </a:cubicBezTo>
                      <a:cubicBezTo>
                        <a:pt x="2237" y="1639"/>
                        <a:pt x="3277" y="694"/>
                        <a:pt x="4474" y="694"/>
                      </a:cubicBezTo>
                      <a:close/>
                      <a:moveTo>
                        <a:pt x="6206" y="2143"/>
                      </a:moveTo>
                      <a:cubicBezTo>
                        <a:pt x="6616" y="2300"/>
                        <a:pt x="6931" y="2647"/>
                        <a:pt x="6931" y="3120"/>
                      </a:cubicBezTo>
                      <a:lnTo>
                        <a:pt x="6931" y="3403"/>
                      </a:lnTo>
                      <a:cubicBezTo>
                        <a:pt x="6522" y="3246"/>
                        <a:pt x="6206" y="2899"/>
                        <a:pt x="6206" y="2427"/>
                      </a:cubicBezTo>
                      <a:lnTo>
                        <a:pt x="6206" y="2143"/>
                      </a:lnTo>
                      <a:close/>
                      <a:moveTo>
                        <a:pt x="5513" y="2080"/>
                      </a:moveTo>
                      <a:lnTo>
                        <a:pt x="5513" y="2427"/>
                      </a:lnTo>
                      <a:cubicBezTo>
                        <a:pt x="5513" y="3025"/>
                        <a:pt x="5041" y="3435"/>
                        <a:pt x="4474" y="3435"/>
                      </a:cubicBezTo>
                      <a:lnTo>
                        <a:pt x="3466" y="3435"/>
                      </a:lnTo>
                      <a:lnTo>
                        <a:pt x="3466" y="3088"/>
                      </a:lnTo>
                      <a:cubicBezTo>
                        <a:pt x="3466" y="2490"/>
                        <a:pt x="3938" y="2080"/>
                        <a:pt x="4474" y="2080"/>
                      </a:cubicBezTo>
                      <a:close/>
                      <a:moveTo>
                        <a:pt x="2741" y="3435"/>
                      </a:moveTo>
                      <a:lnTo>
                        <a:pt x="2741" y="5451"/>
                      </a:lnTo>
                      <a:cubicBezTo>
                        <a:pt x="2363" y="5293"/>
                        <a:pt x="2048" y="4947"/>
                        <a:pt x="2048" y="4474"/>
                      </a:cubicBezTo>
                      <a:lnTo>
                        <a:pt x="2048" y="3813"/>
                      </a:lnTo>
                      <a:cubicBezTo>
                        <a:pt x="2048" y="3592"/>
                        <a:pt x="2205" y="3435"/>
                        <a:pt x="2394" y="3435"/>
                      </a:cubicBezTo>
                      <a:close/>
                      <a:moveTo>
                        <a:pt x="7939" y="3498"/>
                      </a:moveTo>
                      <a:cubicBezTo>
                        <a:pt x="8160" y="3498"/>
                        <a:pt x="8317" y="3655"/>
                        <a:pt x="8317" y="3844"/>
                      </a:cubicBezTo>
                      <a:lnTo>
                        <a:pt x="8317" y="4506"/>
                      </a:lnTo>
                      <a:cubicBezTo>
                        <a:pt x="8317" y="4947"/>
                        <a:pt x="8034" y="5325"/>
                        <a:pt x="7593" y="5482"/>
                      </a:cubicBezTo>
                      <a:lnTo>
                        <a:pt x="7593" y="3498"/>
                      </a:lnTo>
                      <a:close/>
                      <a:moveTo>
                        <a:pt x="5891" y="3435"/>
                      </a:moveTo>
                      <a:cubicBezTo>
                        <a:pt x="6143" y="3750"/>
                        <a:pt x="6522" y="4033"/>
                        <a:pt x="6931" y="4128"/>
                      </a:cubicBezTo>
                      <a:lnTo>
                        <a:pt x="6931" y="5892"/>
                      </a:lnTo>
                      <a:cubicBezTo>
                        <a:pt x="6931" y="6491"/>
                        <a:pt x="6459" y="6900"/>
                        <a:pt x="5891" y="6900"/>
                      </a:cubicBezTo>
                      <a:lnTo>
                        <a:pt x="4505" y="6900"/>
                      </a:lnTo>
                      <a:cubicBezTo>
                        <a:pt x="3938" y="6900"/>
                        <a:pt x="3497" y="6428"/>
                        <a:pt x="3497" y="5892"/>
                      </a:cubicBezTo>
                      <a:lnTo>
                        <a:pt x="3497" y="4159"/>
                      </a:lnTo>
                      <a:lnTo>
                        <a:pt x="4505" y="4159"/>
                      </a:lnTo>
                      <a:cubicBezTo>
                        <a:pt x="5072" y="4159"/>
                        <a:pt x="5576" y="3876"/>
                        <a:pt x="5891" y="3435"/>
                      </a:cubicBezTo>
                      <a:close/>
                      <a:moveTo>
                        <a:pt x="6238" y="7593"/>
                      </a:moveTo>
                      <a:cubicBezTo>
                        <a:pt x="6333" y="7782"/>
                        <a:pt x="6459" y="7971"/>
                        <a:pt x="6616" y="8097"/>
                      </a:cubicBezTo>
                      <a:lnTo>
                        <a:pt x="5198" y="9547"/>
                      </a:lnTo>
                      <a:lnTo>
                        <a:pt x="3718" y="8097"/>
                      </a:lnTo>
                      <a:cubicBezTo>
                        <a:pt x="3875" y="7971"/>
                        <a:pt x="4033" y="7782"/>
                        <a:pt x="4096" y="7593"/>
                      </a:cubicBezTo>
                      <a:cubicBezTo>
                        <a:pt x="4190" y="7625"/>
                        <a:pt x="4379" y="7625"/>
                        <a:pt x="4474" y="7625"/>
                      </a:cubicBezTo>
                      <a:lnTo>
                        <a:pt x="5860" y="7625"/>
                      </a:lnTo>
                      <a:cubicBezTo>
                        <a:pt x="5986" y="7625"/>
                        <a:pt x="6143" y="7625"/>
                        <a:pt x="6238" y="7593"/>
                      </a:cubicBezTo>
                      <a:close/>
                      <a:moveTo>
                        <a:pt x="2961" y="8318"/>
                      </a:moveTo>
                      <a:lnTo>
                        <a:pt x="4852" y="10177"/>
                      </a:lnTo>
                      <a:lnTo>
                        <a:pt x="4852" y="11122"/>
                      </a:lnTo>
                      <a:lnTo>
                        <a:pt x="662" y="11122"/>
                      </a:lnTo>
                      <a:lnTo>
                        <a:pt x="662" y="9358"/>
                      </a:lnTo>
                      <a:cubicBezTo>
                        <a:pt x="662" y="8759"/>
                        <a:pt x="1134" y="8318"/>
                        <a:pt x="1701" y="8318"/>
                      </a:cubicBezTo>
                      <a:close/>
                      <a:moveTo>
                        <a:pt x="8664" y="8318"/>
                      </a:moveTo>
                      <a:cubicBezTo>
                        <a:pt x="9262" y="8318"/>
                        <a:pt x="9672" y="8790"/>
                        <a:pt x="9672" y="9358"/>
                      </a:cubicBezTo>
                      <a:lnTo>
                        <a:pt x="9672" y="11122"/>
                      </a:lnTo>
                      <a:lnTo>
                        <a:pt x="5513" y="11122"/>
                      </a:lnTo>
                      <a:lnTo>
                        <a:pt x="5513" y="10177"/>
                      </a:lnTo>
                      <a:lnTo>
                        <a:pt x="7404" y="8318"/>
                      </a:lnTo>
                      <a:close/>
                      <a:moveTo>
                        <a:pt x="4537" y="1"/>
                      </a:moveTo>
                      <a:cubicBezTo>
                        <a:pt x="2804" y="1"/>
                        <a:pt x="1418" y="1418"/>
                        <a:pt x="1418" y="3120"/>
                      </a:cubicBezTo>
                      <a:lnTo>
                        <a:pt x="1418" y="4506"/>
                      </a:lnTo>
                      <a:cubicBezTo>
                        <a:pt x="1418" y="5356"/>
                        <a:pt x="2048" y="6050"/>
                        <a:pt x="2835" y="6207"/>
                      </a:cubicBezTo>
                      <a:cubicBezTo>
                        <a:pt x="2898" y="6648"/>
                        <a:pt x="3151" y="7026"/>
                        <a:pt x="3497" y="7278"/>
                      </a:cubicBezTo>
                      <a:cubicBezTo>
                        <a:pt x="3466" y="7467"/>
                        <a:pt x="3308" y="7625"/>
                        <a:pt x="3119" y="7625"/>
                      </a:cubicBezTo>
                      <a:lnTo>
                        <a:pt x="1733" y="7625"/>
                      </a:lnTo>
                      <a:cubicBezTo>
                        <a:pt x="788" y="7625"/>
                        <a:pt x="0" y="8412"/>
                        <a:pt x="0" y="9358"/>
                      </a:cubicBezTo>
                      <a:lnTo>
                        <a:pt x="0" y="11468"/>
                      </a:lnTo>
                      <a:cubicBezTo>
                        <a:pt x="0" y="11689"/>
                        <a:pt x="158" y="11846"/>
                        <a:pt x="347" y="11846"/>
                      </a:cubicBezTo>
                      <a:lnTo>
                        <a:pt x="10050" y="11846"/>
                      </a:lnTo>
                      <a:cubicBezTo>
                        <a:pt x="10239" y="11846"/>
                        <a:pt x="10397" y="11689"/>
                        <a:pt x="10397" y="11468"/>
                      </a:cubicBezTo>
                      <a:lnTo>
                        <a:pt x="10397" y="9358"/>
                      </a:lnTo>
                      <a:cubicBezTo>
                        <a:pt x="10397" y="8412"/>
                        <a:pt x="9609" y="7625"/>
                        <a:pt x="8664" y="7625"/>
                      </a:cubicBezTo>
                      <a:lnTo>
                        <a:pt x="7278" y="7625"/>
                      </a:lnTo>
                      <a:cubicBezTo>
                        <a:pt x="7089" y="7625"/>
                        <a:pt x="6931" y="7467"/>
                        <a:pt x="6931" y="7278"/>
                      </a:cubicBezTo>
                      <a:cubicBezTo>
                        <a:pt x="7278" y="7026"/>
                        <a:pt x="7530" y="6648"/>
                        <a:pt x="7593" y="6207"/>
                      </a:cubicBezTo>
                      <a:cubicBezTo>
                        <a:pt x="8380" y="6050"/>
                        <a:pt x="9010" y="5325"/>
                        <a:pt x="9010" y="4506"/>
                      </a:cubicBezTo>
                      <a:lnTo>
                        <a:pt x="9010" y="3120"/>
                      </a:lnTo>
                      <a:cubicBezTo>
                        <a:pt x="9010" y="1387"/>
                        <a:pt x="7593" y="1"/>
                        <a:pt x="589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20" name="Google Shape;9310;p73">
                  <a:extLst>
                    <a:ext uri="{FF2B5EF4-FFF2-40B4-BE49-F238E27FC236}">
                      <a16:creationId xmlns:a16="http://schemas.microsoft.com/office/drawing/2014/main" id="{B05CCFA3-48D8-7480-099E-A806562AF8A5}"/>
                    </a:ext>
                  </a:extLst>
                </p:cNvPr>
                <p:cNvSpPr/>
                <p:nvPr/>
              </p:nvSpPr>
              <p:spPr>
                <a:xfrm>
                  <a:off x="5967300" y="2915375"/>
                  <a:ext cx="354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694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cubicBezTo>
                        <a:pt x="0" y="536"/>
                        <a:pt x="158" y="694"/>
                        <a:pt x="347" y="694"/>
                      </a:cubicBezTo>
                      <a:lnTo>
                        <a:pt x="1040" y="694"/>
                      </a:lnTo>
                      <a:cubicBezTo>
                        <a:pt x="1260" y="694"/>
                        <a:pt x="1418" y="536"/>
                        <a:pt x="1418" y="347"/>
                      </a:cubicBezTo>
                      <a:cubicBezTo>
                        <a:pt x="1418" y="158"/>
                        <a:pt x="1260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718" name="Google Shape;9311;p73">
                <a:extLst>
                  <a:ext uri="{FF2B5EF4-FFF2-40B4-BE49-F238E27FC236}">
                    <a16:creationId xmlns:a16="http://schemas.microsoft.com/office/drawing/2014/main" id="{BC503502-1B9A-5BE9-42B4-C1A2596CDF50}"/>
                  </a:ext>
                </a:extLst>
              </p:cNvPr>
              <p:cNvSpPr/>
              <p:nvPr/>
            </p:nvSpPr>
            <p:spPr>
              <a:xfrm>
                <a:off x="10926070" y="2281639"/>
                <a:ext cx="500612" cy="499261"/>
              </a:xfrm>
              <a:custGeom>
                <a:avLst/>
                <a:gdLst/>
                <a:ahLst/>
                <a:cxnLst/>
                <a:rect l="l" t="t" r="r" b="b"/>
                <a:pathLst>
                  <a:path w="11847" h="11815" extrusionOk="0">
                    <a:moveTo>
                      <a:pt x="5892" y="693"/>
                    </a:moveTo>
                    <a:cubicBezTo>
                      <a:pt x="6491" y="693"/>
                      <a:pt x="6932" y="1134"/>
                      <a:pt x="6932" y="1701"/>
                    </a:cubicBezTo>
                    <a:cubicBezTo>
                      <a:pt x="6932" y="2269"/>
                      <a:pt x="6459" y="2710"/>
                      <a:pt x="5892" y="2710"/>
                    </a:cubicBezTo>
                    <a:cubicBezTo>
                      <a:pt x="5325" y="2710"/>
                      <a:pt x="4884" y="2269"/>
                      <a:pt x="4884" y="1701"/>
                    </a:cubicBezTo>
                    <a:cubicBezTo>
                      <a:pt x="4884" y="1134"/>
                      <a:pt x="5325" y="693"/>
                      <a:pt x="5892" y="693"/>
                    </a:cubicBezTo>
                    <a:close/>
                    <a:moveTo>
                      <a:pt x="5892" y="3466"/>
                    </a:moveTo>
                    <a:cubicBezTo>
                      <a:pt x="6176" y="3466"/>
                      <a:pt x="6428" y="3497"/>
                      <a:pt x="6680" y="3592"/>
                    </a:cubicBezTo>
                    <a:lnTo>
                      <a:pt x="5892" y="4631"/>
                    </a:lnTo>
                    <a:lnTo>
                      <a:pt x="5104" y="3592"/>
                    </a:lnTo>
                    <a:cubicBezTo>
                      <a:pt x="5357" y="3529"/>
                      <a:pt x="5609" y="3466"/>
                      <a:pt x="5892" y="3466"/>
                    </a:cubicBezTo>
                    <a:close/>
                    <a:moveTo>
                      <a:pt x="4222" y="2048"/>
                    </a:moveTo>
                    <a:cubicBezTo>
                      <a:pt x="4285" y="2426"/>
                      <a:pt x="4474" y="2710"/>
                      <a:pt x="4726" y="2962"/>
                    </a:cubicBezTo>
                    <a:cubicBezTo>
                      <a:pt x="4632" y="2993"/>
                      <a:pt x="4537" y="3056"/>
                      <a:pt x="4443" y="3088"/>
                    </a:cubicBezTo>
                    <a:cubicBezTo>
                      <a:pt x="4443" y="3088"/>
                      <a:pt x="4411" y="3088"/>
                      <a:pt x="4411" y="3119"/>
                    </a:cubicBezTo>
                    <a:cubicBezTo>
                      <a:pt x="3403" y="3623"/>
                      <a:pt x="2773" y="4694"/>
                      <a:pt x="2773" y="5829"/>
                    </a:cubicBezTo>
                    <a:lnTo>
                      <a:pt x="2773" y="6207"/>
                    </a:lnTo>
                    <a:lnTo>
                      <a:pt x="2143" y="6207"/>
                    </a:lnTo>
                    <a:lnTo>
                      <a:pt x="2647" y="2300"/>
                    </a:lnTo>
                    <a:cubicBezTo>
                      <a:pt x="2679" y="2174"/>
                      <a:pt x="2836" y="2048"/>
                      <a:pt x="2962" y="2048"/>
                    </a:cubicBezTo>
                    <a:close/>
                    <a:moveTo>
                      <a:pt x="4474" y="3907"/>
                    </a:moveTo>
                    <a:lnTo>
                      <a:pt x="5546" y="5325"/>
                    </a:lnTo>
                    <a:lnTo>
                      <a:pt x="5546" y="6238"/>
                    </a:lnTo>
                    <a:lnTo>
                      <a:pt x="3466" y="6238"/>
                    </a:lnTo>
                    <a:lnTo>
                      <a:pt x="3466" y="5892"/>
                    </a:lnTo>
                    <a:cubicBezTo>
                      <a:pt x="3466" y="5041"/>
                      <a:pt x="3844" y="4348"/>
                      <a:pt x="4474" y="3907"/>
                    </a:cubicBezTo>
                    <a:close/>
                    <a:moveTo>
                      <a:pt x="7278" y="3907"/>
                    </a:moveTo>
                    <a:cubicBezTo>
                      <a:pt x="7908" y="4348"/>
                      <a:pt x="8318" y="5104"/>
                      <a:pt x="8318" y="5892"/>
                    </a:cubicBezTo>
                    <a:lnTo>
                      <a:pt x="8318" y="6238"/>
                    </a:lnTo>
                    <a:lnTo>
                      <a:pt x="6207" y="6238"/>
                    </a:lnTo>
                    <a:lnTo>
                      <a:pt x="6207" y="5325"/>
                    </a:lnTo>
                    <a:lnTo>
                      <a:pt x="7278" y="3907"/>
                    </a:lnTo>
                    <a:close/>
                    <a:moveTo>
                      <a:pt x="8854" y="2048"/>
                    </a:moveTo>
                    <a:cubicBezTo>
                      <a:pt x="9011" y="2048"/>
                      <a:pt x="9137" y="2143"/>
                      <a:pt x="9169" y="2300"/>
                    </a:cubicBezTo>
                    <a:lnTo>
                      <a:pt x="9673" y="6238"/>
                    </a:lnTo>
                    <a:lnTo>
                      <a:pt x="9043" y="6238"/>
                    </a:lnTo>
                    <a:lnTo>
                      <a:pt x="9043" y="5860"/>
                    </a:lnTo>
                    <a:cubicBezTo>
                      <a:pt x="9043" y="4694"/>
                      <a:pt x="8381" y="3655"/>
                      <a:pt x="7436" y="3151"/>
                    </a:cubicBezTo>
                    <a:cubicBezTo>
                      <a:pt x="7436" y="3151"/>
                      <a:pt x="7404" y="3151"/>
                      <a:pt x="7404" y="3119"/>
                    </a:cubicBezTo>
                    <a:cubicBezTo>
                      <a:pt x="7310" y="3088"/>
                      <a:pt x="7184" y="3056"/>
                      <a:pt x="7121" y="2993"/>
                    </a:cubicBezTo>
                    <a:cubicBezTo>
                      <a:pt x="7310" y="2773"/>
                      <a:pt x="7530" y="2458"/>
                      <a:pt x="7593" y="2048"/>
                    </a:cubicBezTo>
                    <a:close/>
                    <a:moveTo>
                      <a:pt x="10744" y="6900"/>
                    </a:moveTo>
                    <a:cubicBezTo>
                      <a:pt x="10933" y="6900"/>
                      <a:pt x="11090" y="7057"/>
                      <a:pt x="11090" y="7246"/>
                    </a:cubicBezTo>
                    <a:cubicBezTo>
                      <a:pt x="11090" y="7435"/>
                      <a:pt x="10933" y="7624"/>
                      <a:pt x="10744" y="7624"/>
                    </a:cubicBezTo>
                    <a:lnTo>
                      <a:pt x="1009" y="7624"/>
                    </a:lnTo>
                    <a:cubicBezTo>
                      <a:pt x="820" y="7624"/>
                      <a:pt x="662" y="7435"/>
                      <a:pt x="662" y="7246"/>
                    </a:cubicBezTo>
                    <a:cubicBezTo>
                      <a:pt x="662" y="7057"/>
                      <a:pt x="820" y="6900"/>
                      <a:pt x="1009" y="6900"/>
                    </a:cubicBezTo>
                    <a:close/>
                    <a:moveTo>
                      <a:pt x="10397" y="8317"/>
                    </a:moveTo>
                    <a:lnTo>
                      <a:pt x="10397" y="11121"/>
                    </a:lnTo>
                    <a:lnTo>
                      <a:pt x="1387" y="11121"/>
                    </a:lnTo>
                    <a:lnTo>
                      <a:pt x="1387" y="8317"/>
                    </a:lnTo>
                    <a:close/>
                    <a:moveTo>
                      <a:pt x="5892" y="0"/>
                    </a:moveTo>
                    <a:cubicBezTo>
                      <a:pt x="5073" y="0"/>
                      <a:pt x="4380" y="599"/>
                      <a:pt x="4222" y="1386"/>
                    </a:cubicBezTo>
                    <a:lnTo>
                      <a:pt x="2962" y="1386"/>
                    </a:lnTo>
                    <a:cubicBezTo>
                      <a:pt x="2458" y="1386"/>
                      <a:pt x="2080" y="1701"/>
                      <a:pt x="1954" y="2143"/>
                    </a:cubicBezTo>
                    <a:lnTo>
                      <a:pt x="1954" y="2174"/>
                    </a:lnTo>
                    <a:lnTo>
                      <a:pt x="1450" y="6238"/>
                    </a:lnTo>
                    <a:lnTo>
                      <a:pt x="1072" y="6238"/>
                    </a:lnTo>
                    <a:cubicBezTo>
                      <a:pt x="473" y="6238"/>
                      <a:pt x="1" y="6711"/>
                      <a:pt x="1" y="7246"/>
                    </a:cubicBezTo>
                    <a:cubicBezTo>
                      <a:pt x="1" y="7719"/>
                      <a:pt x="316" y="8065"/>
                      <a:pt x="694" y="8254"/>
                    </a:cubicBezTo>
                    <a:lnTo>
                      <a:pt x="694" y="11468"/>
                    </a:lnTo>
                    <a:cubicBezTo>
                      <a:pt x="694" y="11657"/>
                      <a:pt x="851" y="11815"/>
                      <a:pt x="1040" y="11815"/>
                    </a:cubicBezTo>
                    <a:lnTo>
                      <a:pt x="10775" y="11815"/>
                    </a:lnTo>
                    <a:cubicBezTo>
                      <a:pt x="10996" y="11815"/>
                      <a:pt x="11153" y="11657"/>
                      <a:pt x="11153" y="11468"/>
                    </a:cubicBezTo>
                    <a:lnTo>
                      <a:pt x="11153" y="8254"/>
                    </a:lnTo>
                    <a:cubicBezTo>
                      <a:pt x="11531" y="8065"/>
                      <a:pt x="11847" y="7719"/>
                      <a:pt x="11847" y="7246"/>
                    </a:cubicBezTo>
                    <a:cubicBezTo>
                      <a:pt x="11815" y="6711"/>
                      <a:pt x="11342" y="6238"/>
                      <a:pt x="10744" y="6238"/>
                    </a:cubicBezTo>
                    <a:lnTo>
                      <a:pt x="10366" y="6238"/>
                    </a:lnTo>
                    <a:lnTo>
                      <a:pt x="9830" y="2174"/>
                    </a:lnTo>
                    <a:lnTo>
                      <a:pt x="9830" y="2143"/>
                    </a:lnTo>
                    <a:cubicBezTo>
                      <a:pt x="9736" y="1701"/>
                      <a:pt x="9295" y="1386"/>
                      <a:pt x="8854" y="1386"/>
                    </a:cubicBezTo>
                    <a:lnTo>
                      <a:pt x="7593" y="1386"/>
                    </a:lnTo>
                    <a:cubicBezTo>
                      <a:pt x="7436" y="599"/>
                      <a:pt x="6711" y="0"/>
                      <a:pt x="589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DBF28B2E-3C06-80D2-FDAE-323E72DBF284}"/>
                </a:ext>
              </a:extLst>
            </p:cNvPr>
            <p:cNvGrpSpPr/>
            <p:nvPr/>
          </p:nvGrpSpPr>
          <p:grpSpPr>
            <a:xfrm>
              <a:off x="764236" y="3833082"/>
              <a:ext cx="10663528" cy="1739406"/>
              <a:chOff x="763919" y="3746993"/>
              <a:chExt cx="10663528" cy="1739406"/>
            </a:xfrm>
            <a:grpFill/>
          </p:grpSpPr>
          <p:grpSp>
            <p:nvGrpSpPr>
              <p:cNvPr id="9" name="Google Shape;9312;p73">
                <a:extLst>
                  <a:ext uri="{FF2B5EF4-FFF2-40B4-BE49-F238E27FC236}">
                    <a16:creationId xmlns:a16="http://schemas.microsoft.com/office/drawing/2014/main" id="{9035EDF4-7054-B053-C953-078502A09BD0}"/>
                  </a:ext>
                </a:extLst>
              </p:cNvPr>
              <p:cNvGrpSpPr/>
              <p:nvPr/>
            </p:nvGrpSpPr>
            <p:grpSpPr>
              <a:xfrm>
                <a:off x="765249" y="3749233"/>
                <a:ext cx="503276" cy="497908"/>
                <a:chOff x="581525" y="3254850"/>
                <a:chExt cx="297750" cy="294575"/>
              </a:xfrm>
              <a:grpFill/>
            </p:grpSpPr>
            <p:sp>
              <p:nvSpPr>
                <p:cNvPr id="17666" name="Google Shape;9313;p73">
                  <a:extLst>
                    <a:ext uri="{FF2B5EF4-FFF2-40B4-BE49-F238E27FC236}">
                      <a16:creationId xmlns:a16="http://schemas.microsoft.com/office/drawing/2014/main" id="{2CA11248-D975-92CE-A611-6FAFDD9CBDCE}"/>
                    </a:ext>
                  </a:extLst>
                </p:cNvPr>
                <p:cNvSpPr/>
                <p:nvPr/>
              </p:nvSpPr>
              <p:spPr>
                <a:xfrm>
                  <a:off x="616950" y="3358025"/>
                  <a:ext cx="89025" cy="86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61" h="3466" extrusionOk="0">
                      <a:moveTo>
                        <a:pt x="1797" y="0"/>
                      </a:moveTo>
                      <a:cubicBezTo>
                        <a:pt x="789" y="0"/>
                        <a:pt x="1" y="788"/>
                        <a:pt x="1" y="1733"/>
                      </a:cubicBezTo>
                      <a:cubicBezTo>
                        <a:pt x="1" y="2710"/>
                        <a:pt x="789" y="3466"/>
                        <a:pt x="1797" y="3466"/>
                      </a:cubicBezTo>
                      <a:cubicBezTo>
                        <a:pt x="2773" y="3466"/>
                        <a:pt x="3561" y="2710"/>
                        <a:pt x="3561" y="1733"/>
                      </a:cubicBezTo>
                      <a:cubicBezTo>
                        <a:pt x="3561" y="788"/>
                        <a:pt x="2773" y="0"/>
                        <a:pt x="179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67" name="Google Shape;9314;p73">
                  <a:extLst>
                    <a:ext uri="{FF2B5EF4-FFF2-40B4-BE49-F238E27FC236}">
                      <a16:creationId xmlns:a16="http://schemas.microsoft.com/office/drawing/2014/main" id="{FDDB7711-8E0C-269C-CB8E-DDDBCA66BCB2}"/>
                    </a:ext>
                  </a:extLst>
                </p:cNvPr>
                <p:cNvSpPr/>
                <p:nvPr/>
              </p:nvSpPr>
              <p:spPr>
                <a:xfrm>
                  <a:off x="721725" y="3254850"/>
                  <a:ext cx="157550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6239" extrusionOk="0">
                      <a:moveTo>
                        <a:pt x="3151" y="1355"/>
                      </a:moveTo>
                      <a:cubicBezTo>
                        <a:pt x="3749" y="1355"/>
                        <a:pt x="4159" y="1827"/>
                        <a:pt x="4159" y="2363"/>
                      </a:cubicBezTo>
                      <a:cubicBezTo>
                        <a:pt x="4159" y="2773"/>
                        <a:pt x="3970" y="3119"/>
                        <a:pt x="3623" y="3277"/>
                      </a:cubicBezTo>
                      <a:cubicBezTo>
                        <a:pt x="3529" y="3308"/>
                        <a:pt x="3497" y="3434"/>
                        <a:pt x="3497" y="3560"/>
                      </a:cubicBezTo>
                      <a:cubicBezTo>
                        <a:pt x="3497" y="3749"/>
                        <a:pt x="3340" y="3907"/>
                        <a:pt x="3151" y="3907"/>
                      </a:cubicBezTo>
                      <a:cubicBezTo>
                        <a:pt x="2962" y="3907"/>
                        <a:pt x="2804" y="3749"/>
                        <a:pt x="2804" y="3560"/>
                      </a:cubicBezTo>
                      <a:cubicBezTo>
                        <a:pt x="2804" y="3151"/>
                        <a:pt x="2993" y="2836"/>
                        <a:pt x="3308" y="2647"/>
                      </a:cubicBezTo>
                      <a:cubicBezTo>
                        <a:pt x="3434" y="2552"/>
                        <a:pt x="3497" y="2458"/>
                        <a:pt x="3497" y="2332"/>
                      </a:cubicBezTo>
                      <a:cubicBezTo>
                        <a:pt x="3497" y="2143"/>
                        <a:pt x="3340" y="1953"/>
                        <a:pt x="3151" y="1953"/>
                      </a:cubicBezTo>
                      <a:cubicBezTo>
                        <a:pt x="2962" y="1953"/>
                        <a:pt x="2804" y="2143"/>
                        <a:pt x="2804" y="2332"/>
                      </a:cubicBezTo>
                      <a:cubicBezTo>
                        <a:pt x="2804" y="2521"/>
                        <a:pt x="2646" y="2678"/>
                        <a:pt x="2426" y="2678"/>
                      </a:cubicBezTo>
                      <a:cubicBezTo>
                        <a:pt x="2237" y="2678"/>
                        <a:pt x="2079" y="2521"/>
                        <a:pt x="2079" y="2332"/>
                      </a:cubicBezTo>
                      <a:cubicBezTo>
                        <a:pt x="2079" y="1827"/>
                        <a:pt x="2552" y="1355"/>
                        <a:pt x="3151" y="1355"/>
                      </a:cubicBezTo>
                      <a:close/>
                      <a:moveTo>
                        <a:pt x="3151" y="4096"/>
                      </a:moveTo>
                      <a:cubicBezTo>
                        <a:pt x="3340" y="4096"/>
                        <a:pt x="3497" y="4253"/>
                        <a:pt x="3497" y="4442"/>
                      </a:cubicBezTo>
                      <a:cubicBezTo>
                        <a:pt x="3497" y="4663"/>
                        <a:pt x="3340" y="4820"/>
                        <a:pt x="3151" y="4820"/>
                      </a:cubicBezTo>
                      <a:cubicBezTo>
                        <a:pt x="2962" y="4820"/>
                        <a:pt x="2804" y="4663"/>
                        <a:pt x="2804" y="4442"/>
                      </a:cubicBezTo>
                      <a:cubicBezTo>
                        <a:pt x="2804" y="4253"/>
                        <a:pt x="2962" y="4096"/>
                        <a:pt x="3151" y="4096"/>
                      </a:cubicBezTo>
                      <a:close/>
                      <a:moveTo>
                        <a:pt x="3182" y="0"/>
                      </a:moveTo>
                      <a:cubicBezTo>
                        <a:pt x="1481" y="0"/>
                        <a:pt x="63" y="1418"/>
                        <a:pt x="63" y="3119"/>
                      </a:cubicBezTo>
                      <a:cubicBezTo>
                        <a:pt x="63" y="3655"/>
                        <a:pt x="189" y="4159"/>
                        <a:pt x="473" y="4663"/>
                      </a:cubicBezTo>
                      <a:lnTo>
                        <a:pt x="32" y="5766"/>
                      </a:lnTo>
                      <a:cubicBezTo>
                        <a:pt x="0" y="5860"/>
                        <a:pt x="32" y="5986"/>
                        <a:pt x="126" y="6112"/>
                      </a:cubicBezTo>
                      <a:cubicBezTo>
                        <a:pt x="189" y="6175"/>
                        <a:pt x="347" y="6238"/>
                        <a:pt x="473" y="6238"/>
                      </a:cubicBezTo>
                      <a:lnTo>
                        <a:pt x="1764" y="5892"/>
                      </a:lnTo>
                      <a:cubicBezTo>
                        <a:pt x="2205" y="6144"/>
                        <a:pt x="2678" y="6238"/>
                        <a:pt x="3182" y="6238"/>
                      </a:cubicBezTo>
                      <a:cubicBezTo>
                        <a:pt x="4915" y="6238"/>
                        <a:pt x="6301" y="4789"/>
                        <a:pt x="6301" y="3119"/>
                      </a:cubicBezTo>
                      <a:cubicBezTo>
                        <a:pt x="6301" y="1386"/>
                        <a:pt x="4883" y="0"/>
                        <a:pt x="318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68" name="Google Shape;9315;p73">
                  <a:extLst>
                    <a:ext uri="{FF2B5EF4-FFF2-40B4-BE49-F238E27FC236}">
                      <a16:creationId xmlns:a16="http://schemas.microsoft.com/office/drawing/2014/main" id="{7D707936-5BC9-22F5-1282-A8C468BF59CA}"/>
                    </a:ext>
                  </a:extLst>
                </p:cNvPr>
                <p:cNvSpPr/>
                <p:nvPr/>
              </p:nvSpPr>
              <p:spPr>
                <a:xfrm>
                  <a:off x="581525" y="3440725"/>
                  <a:ext cx="157550" cy="108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4348" extrusionOk="0">
                      <a:moveTo>
                        <a:pt x="1355" y="0"/>
                      </a:moveTo>
                      <a:cubicBezTo>
                        <a:pt x="567" y="567"/>
                        <a:pt x="0" y="1513"/>
                        <a:pt x="0" y="2584"/>
                      </a:cubicBezTo>
                      <a:lnTo>
                        <a:pt x="0" y="4001"/>
                      </a:lnTo>
                      <a:cubicBezTo>
                        <a:pt x="63" y="4190"/>
                        <a:pt x="221" y="4348"/>
                        <a:pt x="410" y="4348"/>
                      </a:cubicBezTo>
                      <a:lnTo>
                        <a:pt x="5955" y="4348"/>
                      </a:lnTo>
                      <a:cubicBezTo>
                        <a:pt x="6144" y="4348"/>
                        <a:pt x="6301" y="4190"/>
                        <a:pt x="6301" y="4001"/>
                      </a:cubicBezTo>
                      <a:lnTo>
                        <a:pt x="6301" y="2584"/>
                      </a:lnTo>
                      <a:cubicBezTo>
                        <a:pt x="6301" y="1513"/>
                        <a:pt x="5797" y="599"/>
                        <a:pt x="4978" y="0"/>
                      </a:cubicBezTo>
                      <a:cubicBezTo>
                        <a:pt x="4537" y="536"/>
                        <a:pt x="3875" y="851"/>
                        <a:pt x="3151" y="851"/>
                      </a:cubicBezTo>
                      <a:cubicBezTo>
                        <a:pt x="2458" y="851"/>
                        <a:pt x="1796" y="536"/>
                        <a:pt x="13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0" name="Google Shape;9316;p73">
                <a:extLst>
                  <a:ext uri="{FF2B5EF4-FFF2-40B4-BE49-F238E27FC236}">
                    <a16:creationId xmlns:a16="http://schemas.microsoft.com/office/drawing/2014/main" id="{7D74966E-DF2B-B27A-60D5-0189C948950E}"/>
                  </a:ext>
                </a:extLst>
              </p:cNvPr>
              <p:cNvGrpSpPr/>
              <p:nvPr/>
            </p:nvGrpSpPr>
            <p:grpSpPr>
              <a:xfrm>
                <a:off x="763919" y="4376911"/>
                <a:ext cx="505937" cy="502642"/>
                <a:chOff x="580725" y="3617925"/>
                <a:chExt cx="299325" cy="297375"/>
              </a:xfrm>
              <a:grpFill/>
            </p:grpSpPr>
            <p:sp>
              <p:nvSpPr>
                <p:cNvPr id="17661" name="Google Shape;9317;p73">
                  <a:extLst>
                    <a:ext uri="{FF2B5EF4-FFF2-40B4-BE49-F238E27FC236}">
                      <a16:creationId xmlns:a16="http://schemas.microsoft.com/office/drawing/2014/main" id="{E130AB4B-8B5C-1FF4-FD60-3CC058A591DB}"/>
                    </a:ext>
                  </a:extLst>
                </p:cNvPr>
                <p:cNvSpPr/>
                <p:nvPr/>
              </p:nvSpPr>
              <p:spPr>
                <a:xfrm>
                  <a:off x="609075" y="3662050"/>
                  <a:ext cx="51225" cy="51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048" extrusionOk="0">
                      <a:moveTo>
                        <a:pt x="1041" y="0"/>
                      </a:moveTo>
                      <a:cubicBezTo>
                        <a:pt x="473" y="0"/>
                        <a:pt x="1" y="473"/>
                        <a:pt x="1" y="1040"/>
                      </a:cubicBezTo>
                      <a:cubicBezTo>
                        <a:pt x="1" y="1607"/>
                        <a:pt x="473" y="2048"/>
                        <a:pt x="1041" y="2048"/>
                      </a:cubicBezTo>
                      <a:cubicBezTo>
                        <a:pt x="1608" y="2048"/>
                        <a:pt x="2049" y="1607"/>
                        <a:pt x="2049" y="1040"/>
                      </a:cubicBezTo>
                      <a:cubicBezTo>
                        <a:pt x="2049" y="473"/>
                        <a:pt x="1608" y="0"/>
                        <a:pt x="104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62" name="Google Shape;9318;p73">
                  <a:extLst>
                    <a:ext uri="{FF2B5EF4-FFF2-40B4-BE49-F238E27FC236}">
                      <a16:creationId xmlns:a16="http://schemas.microsoft.com/office/drawing/2014/main" id="{CE12A510-C724-2A3A-36F1-4744E5E3B14E}"/>
                    </a:ext>
                  </a:extLst>
                </p:cNvPr>
                <p:cNvSpPr/>
                <p:nvPr/>
              </p:nvSpPr>
              <p:spPr>
                <a:xfrm>
                  <a:off x="668950" y="3617925"/>
                  <a:ext cx="122875" cy="104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5" h="4179" extrusionOk="0">
                      <a:moveTo>
                        <a:pt x="1040" y="1"/>
                      </a:moveTo>
                      <a:cubicBezTo>
                        <a:pt x="441" y="1"/>
                        <a:pt x="0" y="473"/>
                        <a:pt x="0" y="1072"/>
                      </a:cubicBezTo>
                      <a:lnTo>
                        <a:pt x="0" y="1797"/>
                      </a:lnTo>
                      <a:cubicBezTo>
                        <a:pt x="0" y="2364"/>
                        <a:pt x="473" y="2805"/>
                        <a:pt x="1040" y="2805"/>
                      </a:cubicBezTo>
                      <a:lnTo>
                        <a:pt x="2300" y="2805"/>
                      </a:lnTo>
                      <a:lnTo>
                        <a:pt x="3592" y="4097"/>
                      </a:lnTo>
                      <a:cubicBezTo>
                        <a:pt x="3672" y="4156"/>
                        <a:pt x="3764" y="4178"/>
                        <a:pt x="3853" y="4178"/>
                      </a:cubicBezTo>
                      <a:cubicBezTo>
                        <a:pt x="3905" y="4178"/>
                        <a:pt x="3955" y="4171"/>
                        <a:pt x="4001" y="4160"/>
                      </a:cubicBezTo>
                      <a:cubicBezTo>
                        <a:pt x="4127" y="4097"/>
                        <a:pt x="4190" y="3939"/>
                        <a:pt x="4190" y="3844"/>
                      </a:cubicBezTo>
                      <a:lnTo>
                        <a:pt x="4190" y="2742"/>
                      </a:lnTo>
                      <a:cubicBezTo>
                        <a:pt x="4600" y="2584"/>
                        <a:pt x="4915" y="2206"/>
                        <a:pt x="4915" y="1734"/>
                      </a:cubicBezTo>
                      <a:lnTo>
                        <a:pt x="4915" y="1072"/>
                      </a:lnTo>
                      <a:cubicBezTo>
                        <a:pt x="4915" y="473"/>
                        <a:pt x="4411" y="1"/>
                        <a:pt x="387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63" name="Google Shape;9319;p73">
                  <a:extLst>
                    <a:ext uri="{FF2B5EF4-FFF2-40B4-BE49-F238E27FC236}">
                      <a16:creationId xmlns:a16="http://schemas.microsoft.com/office/drawing/2014/main" id="{678751C9-2789-5C90-187B-71940DAB10EC}"/>
                    </a:ext>
                  </a:extLst>
                </p:cNvPr>
                <p:cNvSpPr/>
                <p:nvPr/>
              </p:nvSpPr>
              <p:spPr>
                <a:xfrm>
                  <a:off x="580725" y="3721900"/>
                  <a:ext cx="141800" cy="19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72" h="7681" extrusionOk="0">
                      <a:moveTo>
                        <a:pt x="3340" y="4506"/>
                      </a:moveTo>
                      <a:lnTo>
                        <a:pt x="3718" y="5577"/>
                      </a:lnTo>
                      <a:lnTo>
                        <a:pt x="1229" y="5577"/>
                      </a:lnTo>
                      <a:lnTo>
                        <a:pt x="1450" y="4600"/>
                      </a:lnTo>
                      <a:lnTo>
                        <a:pt x="1450" y="4506"/>
                      </a:lnTo>
                      <a:close/>
                      <a:moveTo>
                        <a:pt x="1450" y="1"/>
                      </a:moveTo>
                      <a:cubicBezTo>
                        <a:pt x="1135" y="1"/>
                        <a:pt x="883" y="221"/>
                        <a:pt x="788" y="505"/>
                      </a:cubicBezTo>
                      <a:lnTo>
                        <a:pt x="95" y="3624"/>
                      </a:lnTo>
                      <a:cubicBezTo>
                        <a:pt x="1" y="4096"/>
                        <a:pt x="316" y="4506"/>
                        <a:pt x="757" y="4506"/>
                      </a:cubicBezTo>
                      <a:lnTo>
                        <a:pt x="95" y="7247"/>
                      </a:lnTo>
                      <a:cubicBezTo>
                        <a:pt x="32" y="7436"/>
                        <a:pt x="158" y="7593"/>
                        <a:pt x="316" y="7656"/>
                      </a:cubicBezTo>
                      <a:cubicBezTo>
                        <a:pt x="350" y="7668"/>
                        <a:pt x="383" y="7673"/>
                        <a:pt x="415" y="7673"/>
                      </a:cubicBezTo>
                      <a:cubicBezTo>
                        <a:pt x="559" y="7673"/>
                        <a:pt x="679" y="7565"/>
                        <a:pt x="757" y="7436"/>
                      </a:cubicBezTo>
                      <a:lnTo>
                        <a:pt x="1040" y="6301"/>
                      </a:lnTo>
                      <a:lnTo>
                        <a:pt x="3939" y="6301"/>
                      </a:lnTo>
                      <a:lnTo>
                        <a:pt x="4254" y="7152"/>
                      </a:lnTo>
                      <a:cubicBezTo>
                        <a:pt x="4358" y="7492"/>
                        <a:pt x="4637" y="7680"/>
                        <a:pt x="4908" y="7680"/>
                      </a:cubicBezTo>
                      <a:cubicBezTo>
                        <a:pt x="4964" y="7680"/>
                        <a:pt x="5019" y="7672"/>
                        <a:pt x="5073" y="7656"/>
                      </a:cubicBezTo>
                      <a:cubicBezTo>
                        <a:pt x="5451" y="7593"/>
                        <a:pt x="5672" y="7184"/>
                        <a:pt x="5609" y="6837"/>
                      </a:cubicBezTo>
                      <a:lnTo>
                        <a:pt x="4569" y="3687"/>
                      </a:lnTo>
                      <a:cubicBezTo>
                        <a:pt x="4506" y="3372"/>
                        <a:pt x="4222" y="3183"/>
                        <a:pt x="3907" y="3183"/>
                      </a:cubicBezTo>
                      <a:lnTo>
                        <a:pt x="3183" y="3183"/>
                      </a:lnTo>
                      <a:cubicBezTo>
                        <a:pt x="2994" y="3183"/>
                        <a:pt x="2836" y="3025"/>
                        <a:pt x="2836" y="2836"/>
                      </a:cubicBezTo>
                      <a:cubicBezTo>
                        <a:pt x="2836" y="2615"/>
                        <a:pt x="2994" y="2458"/>
                        <a:pt x="3183" y="2458"/>
                      </a:cubicBezTo>
                      <a:lnTo>
                        <a:pt x="4222" y="2458"/>
                      </a:lnTo>
                      <a:cubicBezTo>
                        <a:pt x="4600" y="2458"/>
                        <a:pt x="4915" y="2143"/>
                        <a:pt x="4915" y="1765"/>
                      </a:cubicBezTo>
                      <a:cubicBezTo>
                        <a:pt x="4915" y="1355"/>
                        <a:pt x="4600" y="1040"/>
                        <a:pt x="4222" y="1040"/>
                      </a:cubicBezTo>
                      <a:lnTo>
                        <a:pt x="2332" y="1040"/>
                      </a:lnTo>
                      <a:lnTo>
                        <a:pt x="2080" y="379"/>
                      </a:lnTo>
                      <a:cubicBezTo>
                        <a:pt x="1985" y="158"/>
                        <a:pt x="1733" y="1"/>
                        <a:pt x="145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64" name="Google Shape;9320;p73">
                  <a:extLst>
                    <a:ext uri="{FF2B5EF4-FFF2-40B4-BE49-F238E27FC236}">
                      <a16:creationId xmlns:a16="http://schemas.microsoft.com/office/drawing/2014/main" id="{DC2A95C0-1839-374A-E941-E2C887988CD5}"/>
                    </a:ext>
                  </a:extLst>
                </p:cNvPr>
                <p:cNvSpPr/>
                <p:nvPr/>
              </p:nvSpPr>
              <p:spPr>
                <a:xfrm>
                  <a:off x="800475" y="3662050"/>
                  <a:ext cx="51225" cy="51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048" extrusionOk="0">
                      <a:moveTo>
                        <a:pt x="1009" y="0"/>
                      </a:moveTo>
                      <a:cubicBezTo>
                        <a:pt x="442" y="0"/>
                        <a:pt x="1" y="473"/>
                        <a:pt x="1" y="1040"/>
                      </a:cubicBezTo>
                      <a:cubicBezTo>
                        <a:pt x="1" y="1607"/>
                        <a:pt x="442" y="2048"/>
                        <a:pt x="1009" y="2048"/>
                      </a:cubicBezTo>
                      <a:cubicBezTo>
                        <a:pt x="1576" y="2048"/>
                        <a:pt x="2048" y="1607"/>
                        <a:pt x="2048" y="1040"/>
                      </a:cubicBezTo>
                      <a:cubicBezTo>
                        <a:pt x="2048" y="473"/>
                        <a:pt x="1576" y="0"/>
                        <a:pt x="10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65" name="Google Shape;9321;p73">
                  <a:extLst>
                    <a:ext uri="{FF2B5EF4-FFF2-40B4-BE49-F238E27FC236}">
                      <a16:creationId xmlns:a16="http://schemas.microsoft.com/office/drawing/2014/main" id="{0C969AFF-B2C6-B1DD-B57D-5339A8C908B3}"/>
                    </a:ext>
                  </a:extLst>
                </p:cNvPr>
                <p:cNvSpPr/>
                <p:nvPr/>
              </p:nvSpPr>
              <p:spPr>
                <a:xfrm>
                  <a:off x="738250" y="3722700"/>
                  <a:ext cx="141800" cy="192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72" h="7704" extrusionOk="0">
                      <a:moveTo>
                        <a:pt x="4222" y="4474"/>
                      </a:moveTo>
                      <a:lnTo>
                        <a:pt x="4222" y="4568"/>
                      </a:lnTo>
                      <a:lnTo>
                        <a:pt x="4443" y="5545"/>
                      </a:lnTo>
                      <a:lnTo>
                        <a:pt x="1985" y="5545"/>
                      </a:lnTo>
                      <a:lnTo>
                        <a:pt x="2332" y="4474"/>
                      </a:lnTo>
                      <a:close/>
                      <a:moveTo>
                        <a:pt x="4222" y="0"/>
                      </a:moveTo>
                      <a:cubicBezTo>
                        <a:pt x="3939" y="0"/>
                        <a:pt x="3718" y="158"/>
                        <a:pt x="3592" y="378"/>
                      </a:cubicBezTo>
                      <a:lnTo>
                        <a:pt x="3340" y="1071"/>
                      </a:lnTo>
                      <a:lnTo>
                        <a:pt x="1450" y="1071"/>
                      </a:lnTo>
                      <a:cubicBezTo>
                        <a:pt x="1072" y="1071"/>
                        <a:pt x="757" y="1386"/>
                        <a:pt x="757" y="1764"/>
                      </a:cubicBezTo>
                      <a:cubicBezTo>
                        <a:pt x="757" y="2174"/>
                        <a:pt x="1072" y="2489"/>
                        <a:pt x="1450" y="2489"/>
                      </a:cubicBezTo>
                      <a:lnTo>
                        <a:pt x="2490" y="2489"/>
                      </a:lnTo>
                      <a:cubicBezTo>
                        <a:pt x="2679" y="2489"/>
                        <a:pt x="2836" y="2646"/>
                        <a:pt x="2836" y="2835"/>
                      </a:cubicBezTo>
                      <a:cubicBezTo>
                        <a:pt x="2836" y="3024"/>
                        <a:pt x="2679" y="3182"/>
                        <a:pt x="2490" y="3182"/>
                      </a:cubicBezTo>
                      <a:lnTo>
                        <a:pt x="1765" y="3182"/>
                      </a:lnTo>
                      <a:cubicBezTo>
                        <a:pt x="1450" y="3182"/>
                        <a:pt x="1198" y="3371"/>
                        <a:pt x="1103" y="3686"/>
                      </a:cubicBezTo>
                      <a:lnTo>
                        <a:pt x="95" y="6837"/>
                      </a:lnTo>
                      <a:cubicBezTo>
                        <a:pt x="1" y="7215"/>
                        <a:pt x="190" y="7593"/>
                        <a:pt x="599" y="7687"/>
                      </a:cubicBezTo>
                      <a:cubicBezTo>
                        <a:pt x="643" y="7696"/>
                        <a:pt x="690" y="7701"/>
                        <a:pt x="738" y="7701"/>
                      </a:cubicBezTo>
                      <a:cubicBezTo>
                        <a:pt x="1030" y="7701"/>
                        <a:pt x="1364" y="7531"/>
                        <a:pt x="1418" y="7152"/>
                      </a:cubicBezTo>
                      <a:lnTo>
                        <a:pt x="1733" y="6301"/>
                      </a:lnTo>
                      <a:lnTo>
                        <a:pt x="4632" y="6301"/>
                      </a:lnTo>
                      <a:lnTo>
                        <a:pt x="4915" y="7435"/>
                      </a:lnTo>
                      <a:cubicBezTo>
                        <a:pt x="4967" y="7591"/>
                        <a:pt x="5104" y="7704"/>
                        <a:pt x="5257" y="7704"/>
                      </a:cubicBezTo>
                      <a:cubicBezTo>
                        <a:pt x="5290" y="7704"/>
                        <a:pt x="5323" y="7698"/>
                        <a:pt x="5356" y="7687"/>
                      </a:cubicBezTo>
                      <a:cubicBezTo>
                        <a:pt x="5546" y="7624"/>
                        <a:pt x="5672" y="7435"/>
                        <a:pt x="5577" y="7246"/>
                      </a:cubicBezTo>
                      <a:lnTo>
                        <a:pt x="4915" y="4537"/>
                      </a:lnTo>
                      <a:cubicBezTo>
                        <a:pt x="5356" y="4474"/>
                        <a:pt x="5672" y="4064"/>
                        <a:pt x="5609" y="3623"/>
                      </a:cubicBezTo>
                      <a:lnTo>
                        <a:pt x="4884" y="504"/>
                      </a:lnTo>
                      <a:cubicBezTo>
                        <a:pt x="4821" y="189"/>
                        <a:pt x="4537" y="0"/>
                        <a:pt x="422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1" name="Google Shape;9322;p73">
                <a:extLst>
                  <a:ext uri="{FF2B5EF4-FFF2-40B4-BE49-F238E27FC236}">
                    <a16:creationId xmlns:a16="http://schemas.microsoft.com/office/drawing/2014/main" id="{1689C636-6C28-A6ED-1600-69FF0CC1F4F9}"/>
                  </a:ext>
                </a:extLst>
              </p:cNvPr>
              <p:cNvGrpSpPr/>
              <p:nvPr/>
            </p:nvGrpSpPr>
            <p:grpSpPr>
              <a:xfrm>
                <a:off x="766581" y="4984646"/>
                <a:ext cx="500612" cy="500612"/>
                <a:chOff x="583100" y="3982600"/>
                <a:chExt cx="296175" cy="296175"/>
              </a:xfrm>
              <a:grpFill/>
            </p:grpSpPr>
            <p:sp>
              <p:nvSpPr>
                <p:cNvPr id="17654" name="Google Shape;9323;p73">
                  <a:extLst>
                    <a:ext uri="{FF2B5EF4-FFF2-40B4-BE49-F238E27FC236}">
                      <a16:creationId xmlns:a16="http://schemas.microsoft.com/office/drawing/2014/main" id="{2AF59FAA-0209-FA52-2946-1A97203F5BFD}"/>
                    </a:ext>
                  </a:extLst>
                </p:cNvPr>
                <p:cNvSpPr/>
                <p:nvPr/>
              </p:nvSpPr>
              <p:spPr>
                <a:xfrm>
                  <a:off x="694925" y="3982600"/>
                  <a:ext cx="70925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37" h="2742" extrusionOk="0">
                      <a:moveTo>
                        <a:pt x="1419" y="1"/>
                      </a:moveTo>
                      <a:cubicBezTo>
                        <a:pt x="631" y="1"/>
                        <a:pt x="1" y="599"/>
                        <a:pt x="1" y="1355"/>
                      </a:cubicBezTo>
                      <a:cubicBezTo>
                        <a:pt x="1" y="2143"/>
                        <a:pt x="631" y="2742"/>
                        <a:pt x="1419" y="2742"/>
                      </a:cubicBezTo>
                      <a:cubicBezTo>
                        <a:pt x="2206" y="2742"/>
                        <a:pt x="2836" y="2143"/>
                        <a:pt x="2836" y="1355"/>
                      </a:cubicBezTo>
                      <a:cubicBezTo>
                        <a:pt x="2836" y="599"/>
                        <a:pt x="2206" y="1"/>
                        <a:pt x="141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55" name="Google Shape;9324;p73">
                  <a:extLst>
                    <a:ext uri="{FF2B5EF4-FFF2-40B4-BE49-F238E27FC236}">
                      <a16:creationId xmlns:a16="http://schemas.microsoft.com/office/drawing/2014/main" id="{1B144750-1306-6D0C-CAD0-D27A9E4A5767}"/>
                    </a:ext>
                  </a:extLst>
                </p:cNvPr>
                <p:cNvSpPr/>
                <p:nvPr/>
              </p:nvSpPr>
              <p:spPr>
                <a:xfrm>
                  <a:off x="609075" y="4139350"/>
                  <a:ext cx="69350" cy="68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2741" extrusionOk="0">
                      <a:moveTo>
                        <a:pt x="1387" y="0"/>
                      </a:moveTo>
                      <a:cubicBezTo>
                        <a:pt x="631" y="0"/>
                        <a:pt x="1" y="630"/>
                        <a:pt x="1" y="1355"/>
                      </a:cubicBezTo>
                      <a:cubicBezTo>
                        <a:pt x="1" y="2111"/>
                        <a:pt x="631" y="2741"/>
                        <a:pt x="1387" y="2741"/>
                      </a:cubicBezTo>
                      <a:cubicBezTo>
                        <a:pt x="2143" y="2741"/>
                        <a:pt x="2773" y="2111"/>
                        <a:pt x="2773" y="1355"/>
                      </a:cubicBezTo>
                      <a:cubicBezTo>
                        <a:pt x="2773" y="630"/>
                        <a:pt x="2143" y="0"/>
                        <a:pt x="138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56" name="Google Shape;9325;p73">
                  <a:extLst>
                    <a:ext uri="{FF2B5EF4-FFF2-40B4-BE49-F238E27FC236}">
                      <a16:creationId xmlns:a16="http://schemas.microsoft.com/office/drawing/2014/main" id="{AE2C3548-ACD7-0A79-080F-5011F755BC4C}"/>
                    </a:ext>
                  </a:extLst>
                </p:cNvPr>
                <p:cNvSpPr/>
                <p:nvPr/>
              </p:nvSpPr>
              <p:spPr>
                <a:xfrm>
                  <a:off x="783925" y="4140125"/>
                  <a:ext cx="68550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2" h="2742" extrusionOk="0">
                      <a:moveTo>
                        <a:pt x="1356" y="1"/>
                      </a:moveTo>
                      <a:cubicBezTo>
                        <a:pt x="631" y="1"/>
                        <a:pt x="1" y="631"/>
                        <a:pt x="1" y="1387"/>
                      </a:cubicBezTo>
                      <a:cubicBezTo>
                        <a:pt x="1" y="2111"/>
                        <a:pt x="631" y="2741"/>
                        <a:pt x="1356" y="2741"/>
                      </a:cubicBezTo>
                      <a:cubicBezTo>
                        <a:pt x="2112" y="2741"/>
                        <a:pt x="2742" y="2111"/>
                        <a:pt x="2742" y="1387"/>
                      </a:cubicBezTo>
                      <a:cubicBezTo>
                        <a:pt x="2742" y="631"/>
                        <a:pt x="2112" y="1"/>
                        <a:pt x="135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57" name="Google Shape;9326;p73">
                  <a:extLst>
                    <a:ext uri="{FF2B5EF4-FFF2-40B4-BE49-F238E27FC236}">
                      <a16:creationId xmlns:a16="http://schemas.microsoft.com/office/drawing/2014/main" id="{13519CD9-B131-CEB8-CE71-A95FF7CAC066}"/>
                    </a:ext>
                  </a:extLst>
                </p:cNvPr>
                <p:cNvSpPr/>
                <p:nvPr/>
              </p:nvSpPr>
              <p:spPr>
                <a:xfrm>
                  <a:off x="583100" y="4207075"/>
                  <a:ext cx="122100" cy="71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2868" extrusionOk="0">
                      <a:moveTo>
                        <a:pt x="819" y="0"/>
                      </a:moveTo>
                      <a:cubicBezTo>
                        <a:pt x="347" y="442"/>
                        <a:pt x="0" y="1072"/>
                        <a:pt x="0" y="1796"/>
                      </a:cubicBezTo>
                      <a:lnTo>
                        <a:pt x="0" y="2521"/>
                      </a:lnTo>
                      <a:cubicBezTo>
                        <a:pt x="0" y="2710"/>
                        <a:pt x="158" y="2867"/>
                        <a:pt x="347" y="2867"/>
                      </a:cubicBezTo>
                      <a:lnTo>
                        <a:pt x="4505" y="2867"/>
                      </a:lnTo>
                      <a:cubicBezTo>
                        <a:pt x="4726" y="2867"/>
                        <a:pt x="4883" y="2710"/>
                        <a:pt x="4883" y="2521"/>
                      </a:cubicBezTo>
                      <a:lnTo>
                        <a:pt x="4883" y="1796"/>
                      </a:lnTo>
                      <a:cubicBezTo>
                        <a:pt x="4883" y="1103"/>
                        <a:pt x="4568" y="442"/>
                        <a:pt x="4033" y="0"/>
                      </a:cubicBezTo>
                      <a:cubicBezTo>
                        <a:pt x="3655" y="473"/>
                        <a:pt x="3088" y="788"/>
                        <a:pt x="2426" y="788"/>
                      </a:cubicBezTo>
                      <a:cubicBezTo>
                        <a:pt x="1796" y="788"/>
                        <a:pt x="1197" y="473"/>
                        <a:pt x="8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58" name="Google Shape;9327;p73">
                  <a:extLst>
                    <a:ext uri="{FF2B5EF4-FFF2-40B4-BE49-F238E27FC236}">
                      <a16:creationId xmlns:a16="http://schemas.microsoft.com/office/drawing/2014/main" id="{0E8EFEC1-A68B-DFC5-5161-DC6567013227}"/>
                    </a:ext>
                  </a:extLst>
                </p:cNvPr>
                <p:cNvSpPr/>
                <p:nvPr/>
              </p:nvSpPr>
              <p:spPr>
                <a:xfrm>
                  <a:off x="669725" y="4049550"/>
                  <a:ext cx="122900" cy="72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6" h="2899" extrusionOk="0">
                      <a:moveTo>
                        <a:pt x="851" y="1"/>
                      </a:moveTo>
                      <a:cubicBezTo>
                        <a:pt x="347" y="442"/>
                        <a:pt x="1" y="1103"/>
                        <a:pt x="1" y="1796"/>
                      </a:cubicBezTo>
                      <a:lnTo>
                        <a:pt x="1" y="2552"/>
                      </a:lnTo>
                      <a:cubicBezTo>
                        <a:pt x="1" y="2741"/>
                        <a:pt x="158" y="2899"/>
                        <a:pt x="347" y="2899"/>
                      </a:cubicBezTo>
                      <a:lnTo>
                        <a:pt x="4537" y="2899"/>
                      </a:lnTo>
                      <a:cubicBezTo>
                        <a:pt x="4758" y="2899"/>
                        <a:pt x="4915" y="2741"/>
                        <a:pt x="4915" y="2552"/>
                      </a:cubicBezTo>
                      <a:lnTo>
                        <a:pt x="4915" y="1796"/>
                      </a:lnTo>
                      <a:cubicBezTo>
                        <a:pt x="4915" y="1103"/>
                        <a:pt x="4600" y="442"/>
                        <a:pt x="4065" y="1"/>
                      </a:cubicBezTo>
                      <a:cubicBezTo>
                        <a:pt x="3687" y="473"/>
                        <a:pt x="3088" y="788"/>
                        <a:pt x="2458" y="788"/>
                      </a:cubicBezTo>
                      <a:cubicBezTo>
                        <a:pt x="1828" y="788"/>
                        <a:pt x="1198" y="473"/>
                        <a:pt x="85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59" name="Google Shape;9328;p73">
                  <a:extLst>
                    <a:ext uri="{FF2B5EF4-FFF2-40B4-BE49-F238E27FC236}">
                      <a16:creationId xmlns:a16="http://schemas.microsoft.com/office/drawing/2014/main" id="{8EA19CB0-C2AE-0790-79DF-C901CC7F51EE}"/>
                    </a:ext>
                  </a:extLst>
                </p:cNvPr>
                <p:cNvSpPr/>
                <p:nvPr/>
              </p:nvSpPr>
              <p:spPr>
                <a:xfrm>
                  <a:off x="757150" y="4207075"/>
                  <a:ext cx="122125" cy="71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5" h="2868" extrusionOk="0">
                      <a:moveTo>
                        <a:pt x="820" y="0"/>
                      </a:moveTo>
                      <a:cubicBezTo>
                        <a:pt x="316" y="442"/>
                        <a:pt x="1" y="1103"/>
                        <a:pt x="1" y="1796"/>
                      </a:cubicBezTo>
                      <a:lnTo>
                        <a:pt x="1" y="2521"/>
                      </a:lnTo>
                      <a:cubicBezTo>
                        <a:pt x="1" y="2710"/>
                        <a:pt x="158" y="2867"/>
                        <a:pt x="347" y="2867"/>
                      </a:cubicBezTo>
                      <a:lnTo>
                        <a:pt x="4506" y="2867"/>
                      </a:lnTo>
                      <a:cubicBezTo>
                        <a:pt x="4727" y="2867"/>
                        <a:pt x="4884" y="2710"/>
                        <a:pt x="4884" y="2521"/>
                      </a:cubicBezTo>
                      <a:lnTo>
                        <a:pt x="4884" y="1796"/>
                      </a:lnTo>
                      <a:cubicBezTo>
                        <a:pt x="4884" y="1103"/>
                        <a:pt x="4569" y="442"/>
                        <a:pt x="4033" y="0"/>
                      </a:cubicBezTo>
                      <a:cubicBezTo>
                        <a:pt x="3655" y="473"/>
                        <a:pt x="3088" y="788"/>
                        <a:pt x="2427" y="788"/>
                      </a:cubicBezTo>
                      <a:cubicBezTo>
                        <a:pt x="1797" y="788"/>
                        <a:pt x="1198" y="473"/>
                        <a:pt x="82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60" name="Google Shape;9329;p73">
                  <a:extLst>
                    <a:ext uri="{FF2B5EF4-FFF2-40B4-BE49-F238E27FC236}">
                      <a16:creationId xmlns:a16="http://schemas.microsoft.com/office/drawing/2014/main" id="{5FA1CDDF-800D-CB1F-8DFA-60DD2EB7A61B}"/>
                    </a:ext>
                  </a:extLst>
                </p:cNvPr>
                <p:cNvSpPr/>
                <p:nvPr/>
              </p:nvSpPr>
              <p:spPr>
                <a:xfrm>
                  <a:off x="691775" y="4139350"/>
                  <a:ext cx="77225" cy="64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89" h="2584" extrusionOk="0">
                      <a:moveTo>
                        <a:pt x="1198" y="0"/>
                      </a:moveTo>
                      <a:lnTo>
                        <a:pt x="1198" y="882"/>
                      </a:lnTo>
                      <a:lnTo>
                        <a:pt x="1" y="2079"/>
                      </a:lnTo>
                      <a:cubicBezTo>
                        <a:pt x="221" y="2237"/>
                        <a:pt x="284" y="2300"/>
                        <a:pt x="473" y="2583"/>
                      </a:cubicBezTo>
                      <a:lnTo>
                        <a:pt x="1545" y="1575"/>
                      </a:lnTo>
                      <a:lnTo>
                        <a:pt x="2616" y="2583"/>
                      </a:lnTo>
                      <a:cubicBezTo>
                        <a:pt x="2773" y="2394"/>
                        <a:pt x="2931" y="2237"/>
                        <a:pt x="3088" y="2111"/>
                      </a:cubicBezTo>
                      <a:lnTo>
                        <a:pt x="1891" y="882"/>
                      </a:lnTo>
                      <a:lnTo>
                        <a:pt x="189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2" name="Google Shape;9330;p73">
                <a:extLst>
                  <a:ext uri="{FF2B5EF4-FFF2-40B4-BE49-F238E27FC236}">
                    <a16:creationId xmlns:a16="http://schemas.microsoft.com/office/drawing/2014/main" id="{0BCA5616-6E47-9969-49A4-1BDA2713DBAB}"/>
                  </a:ext>
                </a:extLst>
              </p:cNvPr>
              <p:cNvGrpSpPr/>
              <p:nvPr/>
            </p:nvGrpSpPr>
            <p:grpSpPr>
              <a:xfrm>
                <a:off x="3959219" y="3748874"/>
                <a:ext cx="439341" cy="498627"/>
                <a:chOff x="2423775" y="3226875"/>
                <a:chExt cx="259925" cy="295000"/>
              </a:xfrm>
              <a:grpFill/>
            </p:grpSpPr>
            <p:sp>
              <p:nvSpPr>
                <p:cNvPr id="17651" name="Google Shape;9331;p73">
                  <a:extLst>
                    <a:ext uri="{FF2B5EF4-FFF2-40B4-BE49-F238E27FC236}">
                      <a16:creationId xmlns:a16="http://schemas.microsoft.com/office/drawing/2014/main" id="{2C2355A4-7BD5-7AB9-74F7-0D05B76C2799}"/>
                    </a:ext>
                  </a:extLst>
                </p:cNvPr>
                <p:cNvSpPr/>
                <p:nvPr/>
              </p:nvSpPr>
              <p:spPr>
                <a:xfrm>
                  <a:off x="2509625" y="3365900"/>
                  <a:ext cx="86650" cy="5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2080" extrusionOk="0">
                      <a:moveTo>
                        <a:pt x="1733" y="0"/>
                      </a:moveTo>
                      <a:cubicBezTo>
                        <a:pt x="788" y="0"/>
                        <a:pt x="0" y="788"/>
                        <a:pt x="0" y="1733"/>
                      </a:cubicBezTo>
                      <a:lnTo>
                        <a:pt x="0" y="2080"/>
                      </a:lnTo>
                      <a:lnTo>
                        <a:pt x="3466" y="2080"/>
                      </a:lnTo>
                      <a:lnTo>
                        <a:pt x="3466" y="1733"/>
                      </a:lnTo>
                      <a:cubicBezTo>
                        <a:pt x="3466" y="788"/>
                        <a:pt x="2678" y="0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52" name="Google Shape;9332;p73">
                  <a:extLst>
                    <a:ext uri="{FF2B5EF4-FFF2-40B4-BE49-F238E27FC236}">
                      <a16:creationId xmlns:a16="http://schemas.microsoft.com/office/drawing/2014/main" id="{57A65809-F218-F655-C8BA-EDF9A84E947D}"/>
                    </a:ext>
                  </a:extLst>
                </p:cNvPr>
                <p:cNvSpPr/>
                <p:nvPr/>
              </p:nvSpPr>
              <p:spPr>
                <a:xfrm>
                  <a:off x="2534825" y="3313925"/>
                  <a:ext cx="35475" cy="3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8" extrusionOk="0">
                      <a:moveTo>
                        <a:pt x="725" y="0"/>
                      </a:moveTo>
                      <a:cubicBezTo>
                        <a:pt x="316" y="0"/>
                        <a:pt x="0" y="315"/>
                        <a:pt x="0" y="725"/>
                      </a:cubicBezTo>
                      <a:cubicBezTo>
                        <a:pt x="0" y="1103"/>
                        <a:pt x="316" y="1418"/>
                        <a:pt x="725" y="1418"/>
                      </a:cubicBezTo>
                      <a:cubicBezTo>
                        <a:pt x="1103" y="1418"/>
                        <a:pt x="1418" y="1103"/>
                        <a:pt x="1418" y="725"/>
                      </a:cubicBezTo>
                      <a:cubicBezTo>
                        <a:pt x="1418" y="315"/>
                        <a:pt x="1103" y="0"/>
                        <a:pt x="72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53" name="Google Shape;9333;p73">
                  <a:extLst>
                    <a:ext uri="{FF2B5EF4-FFF2-40B4-BE49-F238E27FC236}">
                      <a16:creationId xmlns:a16="http://schemas.microsoft.com/office/drawing/2014/main" id="{BF3DD045-A38E-DAE3-21F2-AB8B208CF132}"/>
                    </a:ext>
                  </a:extLst>
                </p:cNvPr>
                <p:cNvSpPr/>
                <p:nvPr/>
              </p:nvSpPr>
              <p:spPr>
                <a:xfrm>
                  <a:off x="2423775" y="3226875"/>
                  <a:ext cx="259925" cy="295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97" h="11800" extrusionOk="0">
                      <a:moveTo>
                        <a:pt x="5167" y="2757"/>
                      </a:moveTo>
                      <a:cubicBezTo>
                        <a:pt x="5923" y="2757"/>
                        <a:pt x="6553" y="3388"/>
                        <a:pt x="6553" y="4144"/>
                      </a:cubicBezTo>
                      <a:cubicBezTo>
                        <a:pt x="6553" y="4490"/>
                        <a:pt x="6396" y="4805"/>
                        <a:pt x="6175" y="5089"/>
                      </a:cubicBezTo>
                      <a:cubicBezTo>
                        <a:pt x="7026" y="5498"/>
                        <a:pt x="7593" y="6317"/>
                        <a:pt x="7593" y="7294"/>
                      </a:cubicBezTo>
                      <a:lnTo>
                        <a:pt x="7593" y="8019"/>
                      </a:lnTo>
                      <a:cubicBezTo>
                        <a:pt x="7593" y="8208"/>
                        <a:pt x="7435" y="8365"/>
                        <a:pt x="7246" y="8365"/>
                      </a:cubicBezTo>
                      <a:lnTo>
                        <a:pt x="3088" y="8365"/>
                      </a:lnTo>
                      <a:cubicBezTo>
                        <a:pt x="2867" y="8365"/>
                        <a:pt x="2710" y="8208"/>
                        <a:pt x="2710" y="8019"/>
                      </a:cubicBezTo>
                      <a:lnTo>
                        <a:pt x="2710" y="7294"/>
                      </a:lnTo>
                      <a:cubicBezTo>
                        <a:pt x="2710" y="6317"/>
                        <a:pt x="3308" y="5498"/>
                        <a:pt x="4127" y="5089"/>
                      </a:cubicBezTo>
                      <a:cubicBezTo>
                        <a:pt x="3907" y="4868"/>
                        <a:pt x="3781" y="4553"/>
                        <a:pt x="3781" y="4144"/>
                      </a:cubicBezTo>
                      <a:cubicBezTo>
                        <a:pt x="3781" y="3388"/>
                        <a:pt x="4411" y="2757"/>
                        <a:pt x="5167" y="2757"/>
                      </a:cubicBezTo>
                      <a:close/>
                      <a:moveTo>
                        <a:pt x="5183" y="1"/>
                      </a:moveTo>
                      <a:cubicBezTo>
                        <a:pt x="5128" y="1"/>
                        <a:pt x="5073" y="17"/>
                        <a:pt x="5010" y="48"/>
                      </a:cubicBezTo>
                      <a:cubicBezTo>
                        <a:pt x="3964" y="646"/>
                        <a:pt x="2946" y="940"/>
                        <a:pt x="1919" y="940"/>
                      </a:cubicBezTo>
                      <a:cubicBezTo>
                        <a:pt x="1430" y="940"/>
                        <a:pt x="939" y="873"/>
                        <a:pt x="441" y="741"/>
                      </a:cubicBezTo>
                      <a:cubicBezTo>
                        <a:pt x="402" y="722"/>
                        <a:pt x="363" y="714"/>
                        <a:pt x="326" y="714"/>
                      </a:cubicBezTo>
                      <a:cubicBezTo>
                        <a:pt x="243" y="714"/>
                        <a:pt x="170" y="751"/>
                        <a:pt x="126" y="773"/>
                      </a:cubicBezTo>
                      <a:cubicBezTo>
                        <a:pt x="32" y="836"/>
                        <a:pt x="0" y="930"/>
                        <a:pt x="0" y="1056"/>
                      </a:cubicBezTo>
                      <a:lnTo>
                        <a:pt x="0" y="5026"/>
                      </a:lnTo>
                      <a:cubicBezTo>
                        <a:pt x="0" y="8145"/>
                        <a:pt x="2080" y="10949"/>
                        <a:pt x="5104" y="11799"/>
                      </a:cubicBezTo>
                      <a:lnTo>
                        <a:pt x="5262" y="11799"/>
                      </a:lnTo>
                      <a:cubicBezTo>
                        <a:pt x="8255" y="10917"/>
                        <a:pt x="10397" y="8145"/>
                        <a:pt x="10397" y="5026"/>
                      </a:cubicBezTo>
                      <a:lnTo>
                        <a:pt x="10397" y="1056"/>
                      </a:lnTo>
                      <a:cubicBezTo>
                        <a:pt x="10397" y="930"/>
                        <a:pt x="10365" y="836"/>
                        <a:pt x="10271" y="773"/>
                      </a:cubicBezTo>
                      <a:cubicBezTo>
                        <a:pt x="10162" y="751"/>
                        <a:pt x="10084" y="714"/>
                        <a:pt x="10014" y="714"/>
                      </a:cubicBezTo>
                      <a:cubicBezTo>
                        <a:pt x="9983" y="714"/>
                        <a:pt x="9954" y="722"/>
                        <a:pt x="9924" y="741"/>
                      </a:cubicBezTo>
                      <a:cubicBezTo>
                        <a:pt x="9414" y="877"/>
                        <a:pt x="8910" y="946"/>
                        <a:pt x="8409" y="946"/>
                      </a:cubicBezTo>
                      <a:cubicBezTo>
                        <a:pt x="7395" y="946"/>
                        <a:pt x="6389" y="660"/>
                        <a:pt x="5356" y="48"/>
                      </a:cubicBezTo>
                      <a:cubicBezTo>
                        <a:pt x="5293" y="17"/>
                        <a:pt x="5238" y="1"/>
                        <a:pt x="518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" name="Google Shape;9334;p73">
                <a:extLst>
                  <a:ext uri="{FF2B5EF4-FFF2-40B4-BE49-F238E27FC236}">
                    <a16:creationId xmlns:a16="http://schemas.microsoft.com/office/drawing/2014/main" id="{2880A604-157A-D2BE-E633-08B27D768D98}"/>
                  </a:ext>
                </a:extLst>
              </p:cNvPr>
              <p:cNvGrpSpPr/>
              <p:nvPr/>
            </p:nvGrpSpPr>
            <p:grpSpPr>
              <a:xfrm>
                <a:off x="3926595" y="4379912"/>
                <a:ext cx="504585" cy="496642"/>
                <a:chOff x="2404875" y="3592725"/>
                <a:chExt cx="298525" cy="293825"/>
              </a:xfrm>
              <a:grpFill/>
            </p:grpSpPr>
            <p:sp>
              <p:nvSpPr>
                <p:cNvPr id="17648" name="Google Shape;9335;p73">
                  <a:extLst>
                    <a:ext uri="{FF2B5EF4-FFF2-40B4-BE49-F238E27FC236}">
                      <a16:creationId xmlns:a16="http://schemas.microsoft.com/office/drawing/2014/main" id="{D09A70D7-2CFC-6D99-B488-A9634603AF50}"/>
                    </a:ext>
                  </a:extLst>
                </p:cNvPr>
                <p:cNvSpPr/>
                <p:nvPr/>
              </p:nvSpPr>
              <p:spPr>
                <a:xfrm>
                  <a:off x="2404875" y="3747900"/>
                  <a:ext cx="52775" cy="138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1" h="5546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lnTo>
                        <a:pt x="0" y="5198"/>
                      </a:lnTo>
                      <a:cubicBezTo>
                        <a:pt x="0" y="5419"/>
                        <a:pt x="158" y="5545"/>
                        <a:pt x="378" y="5545"/>
                      </a:cubicBezTo>
                      <a:lnTo>
                        <a:pt x="1071" y="5545"/>
                      </a:lnTo>
                      <a:cubicBezTo>
                        <a:pt x="1670" y="5545"/>
                        <a:pt x="2111" y="5072"/>
                        <a:pt x="2111" y="4537"/>
                      </a:cubicBezTo>
                      <a:lnTo>
                        <a:pt x="2111" y="1040"/>
                      </a:lnTo>
                      <a:cubicBezTo>
                        <a:pt x="2111" y="441"/>
                        <a:pt x="1638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49" name="Google Shape;9336;p73">
                  <a:extLst>
                    <a:ext uri="{FF2B5EF4-FFF2-40B4-BE49-F238E27FC236}">
                      <a16:creationId xmlns:a16="http://schemas.microsoft.com/office/drawing/2014/main" id="{202861C0-0EB3-E3E7-C963-6010B6B6E0C4}"/>
                    </a:ext>
                  </a:extLst>
                </p:cNvPr>
                <p:cNvSpPr/>
                <p:nvPr/>
              </p:nvSpPr>
              <p:spPr>
                <a:xfrm>
                  <a:off x="2458425" y="3592725"/>
                  <a:ext cx="190625" cy="160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25" h="6428" extrusionOk="0">
                      <a:moveTo>
                        <a:pt x="3781" y="631"/>
                      </a:moveTo>
                      <a:cubicBezTo>
                        <a:pt x="3970" y="631"/>
                        <a:pt x="4128" y="788"/>
                        <a:pt x="4128" y="977"/>
                      </a:cubicBezTo>
                      <a:lnTo>
                        <a:pt x="4128" y="1418"/>
                      </a:lnTo>
                      <a:cubicBezTo>
                        <a:pt x="4380" y="1481"/>
                        <a:pt x="4569" y="1639"/>
                        <a:pt x="4758" y="1860"/>
                      </a:cubicBezTo>
                      <a:cubicBezTo>
                        <a:pt x="4884" y="2017"/>
                        <a:pt x="4884" y="2206"/>
                        <a:pt x="4726" y="2332"/>
                      </a:cubicBezTo>
                      <a:cubicBezTo>
                        <a:pt x="4657" y="2373"/>
                        <a:pt x="4583" y="2397"/>
                        <a:pt x="4510" y="2397"/>
                      </a:cubicBezTo>
                      <a:cubicBezTo>
                        <a:pt x="4416" y="2397"/>
                        <a:pt x="4325" y="2358"/>
                        <a:pt x="4254" y="2269"/>
                      </a:cubicBezTo>
                      <a:cubicBezTo>
                        <a:pt x="4114" y="2106"/>
                        <a:pt x="3957" y="2012"/>
                        <a:pt x="3821" y="2012"/>
                      </a:cubicBezTo>
                      <a:cubicBezTo>
                        <a:pt x="3773" y="2012"/>
                        <a:pt x="3728" y="2024"/>
                        <a:pt x="3687" y="2049"/>
                      </a:cubicBezTo>
                      <a:cubicBezTo>
                        <a:pt x="3592" y="2080"/>
                        <a:pt x="3466" y="2238"/>
                        <a:pt x="3466" y="2364"/>
                      </a:cubicBezTo>
                      <a:cubicBezTo>
                        <a:pt x="3466" y="2553"/>
                        <a:pt x="3624" y="2710"/>
                        <a:pt x="3813" y="2710"/>
                      </a:cubicBezTo>
                      <a:cubicBezTo>
                        <a:pt x="4411" y="2710"/>
                        <a:pt x="4852" y="3183"/>
                        <a:pt x="4852" y="3750"/>
                      </a:cubicBezTo>
                      <a:cubicBezTo>
                        <a:pt x="4852" y="4159"/>
                        <a:pt x="4600" y="4537"/>
                        <a:pt x="4222" y="4663"/>
                      </a:cubicBezTo>
                      <a:lnTo>
                        <a:pt x="4159" y="4663"/>
                      </a:lnTo>
                      <a:lnTo>
                        <a:pt x="4159" y="5073"/>
                      </a:lnTo>
                      <a:cubicBezTo>
                        <a:pt x="4159" y="5262"/>
                        <a:pt x="4002" y="5420"/>
                        <a:pt x="3813" y="5420"/>
                      </a:cubicBezTo>
                      <a:cubicBezTo>
                        <a:pt x="3624" y="5420"/>
                        <a:pt x="3466" y="5262"/>
                        <a:pt x="3466" y="5073"/>
                      </a:cubicBezTo>
                      <a:lnTo>
                        <a:pt x="3466" y="4663"/>
                      </a:lnTo>
                      <a:cubicBezTo>
                        <a:pt x="3277" y="4600"/>
                        <a:pt x="3119" y="4537"/>
                        <a:pt x="2962" y="4348"/>
                      </a:cubicBezTo>
                      <a:cubicBezTo>
                        <a:pt x="2836" y="4254"/>
                        <a:pt x="2804" y="4002"/>
                        <a:pt x="2962" y="3876"/>
                      </a:cubicBezTo>
                      <a:cubicBezTo>
                        <a:pt x="3013" y="3825"/>
                        <a:pt x="3108" y="3793"/>
                        <a:pt x="3206" y="3793"/>
                      </a:cubicBezTo>
                      <a:cubicBezTo>
                        <a:pt x="3290" y="3793"/>
                        <a:pt x="3376" y="3817"/>
                        <a:pt x="3435" y="3876"/>
                      </a:cubicBezTo>
                      <a:cubicBezTo>
                        <a:pt x="3549" y="3990"/>
                        <a:pt x="3679" y="4071"/>
                        <a:pt x="3803" y="4071"/>
                      </a:cubicBezTo>
                      <a:cubicBezTo>
                        <a:pt x="3850" y="4071"/>
                        <a:pt x="3895" y="4059"/>
                        <a:pt x="3939" y="4033"/>
                      </a:cubicBezTo>
                      <a:cubicBezTo>
                        <a:pt x="4065" y="4002"/>
                        <a:pt x="4128" y="3844"/>
                        <a:pt x="4128" y="3718"/>
                      </a:cubicBezTo>
                      <a:cubicBezTo>
                        <a:pt x="4128" y="3529"/>
                        <a:pt x="3970" y="3372"/>
                        <a:pt x="3781" y="3372"/>
                      </a:cubicBezTo>
                      <a:cubicBezTo>
                        <a:pt x="3182" y="3372"/>
                        <a:pt x="2741" y="2899"/>
                        <a:pt x="2741" y="2364"/>
                      </a:cubicBezTo>
                      <a:cubicBezTo>
                        <a:pt x="2741" y="1954"/>
                        <a:pt x="3025" y="1576"/>
                        <a:pt x="3435" y="1418"/>
                      </a:cubicBezTo>
                      <a:lnTo>
                        <a:pt x="3435" y="977"/>
                      </a:lnTo>
                      <a:cubicBezTo>
                        <a:pt x="3435" y="788"/>
                        <a:pt x="3592" y="631"/>
                        <a:pt x="3781" y="631"/>
                      </a:cubicBezTo>
                      <a:close/>
                      <a:moveTo>
                        <a:pt x="3813" y="1"/>
                      </a:moveTo>
                      <a:cubicBezTo>
                        <a:pt x="1733" y="1"/>
                        <a:pt x="0" y="1734"/>
                        <a:pt x="0" y="3813"/>
                      </a:cubicBezTo>
                      <a:cubicBezTo>
                        <a:pt x="0" y="4537"/>
                        <a:pt x="190" y="5231"/>
                        <a:pt x="536" y="5829"/>
                      </a:cubicBezTo>
                      <a:cubicBezTo>
                        <a:pt x="1009" y="5546"/>
                        <a:pt x="1544" y="5420"/>
                        <a:pt x="2080" y="5420"/>
                      </a:cubicBezTo>
                      <a:cubicBezTo>
                        <a:pt x="2146" y="5414"/>
                        <a:pt x="2213" y="5411"/>
                        <a:pt x="2279" y="5411"/>
                      </a:cubicBezTo>
                      <a:cubicBezTo>
                        <a:pt x="2936" y="5411"/>
                        <a:pt x="3587" y="5692"/>
                        <a:pt x="4159" y="6207"/>
                      </a:cubicBezTo>
                      <a:lnTo>
                        <a:pt x="5892" y="6207"/>
                      </a:lnTo>
                      <a:cubicBezTo>
                        <a:pt x="6144" y="6207"/>
                        <a:pt x="6364" y="6302"/>
                        <a:pt x="6585" y="6428"/>
                      </a:cubicBezTo>
                      <a:cubicBezTo>
                        <a:pt x="7215" y="5735"/>
                        <a:pt x="7625" y="4789"/>
                        <a:pt x="7625" y="3813"/>
                      </a:cubicBezTo>
                      <a:cubicBezTo>
                        <a:pt x="7625" y="1734"/>
                        <a:pt x="5892" y="1"/>
                        <a:pt x="381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50" name="Google Shape;9337;p73">
                  <a:extLst>
                    <a:ext uri="{FF2B5EF4-FFF2-40B4-BE49-F238E27FC236}">
                      <a16:creationId xmlns:a16="http://schemas.microsoft.com/office/drawing/2014/main" id="{0E484778-C7DC-3D31-B612-1C510BFD146C}"/>
                    </a:ext>
                  </a:extLst>
                </p:cNvPr>
                <p:cNvSpPr/>
                <p:nvPr/>
              </p:nvSpPr>
              <p:spPr>
                <a:xfrm>
                  <a:off x="2474975" y="3742775"/>
                  <a:ext cx="228425" cy="125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37" h="5026" extrusionOk="0">
                      <a:moveTo>
                        <a:pt x="1422" y="0"/>
                      </a:moveTo>
                      <a:cubicBezTo>
                        <a:pt x="918" y="0"/>
                        <a:pt x="416" y="160"/>
                        <a:pt x="0" y="457"/>
                      </a:cubicBezTo>
                      <a:lnTo>
                        <a:pt x="0" y="5025"/>
                      </a:lnTo>
                      <a:lnTo>
                        <a:pt x="5230" y="5025"/>
                      </a:lnTo>
                      <a:cubicBezTo>
                        <a:pt x="5923" y="5025"/>
                        <a:pt x="6490" y="4679"/>
                        <a:pt x="6900" y="4143"/>
                      </a:cubicBezTo>
                      <a:lnTo>
                        <a:pt x="8916" y="1245"/>
                      </a:lnTo>
                      <a:cubicBezTo>
                        <a:pt x="9137" y="930"/>
                        <a:pt x="9074" y="489"/>
                        <a:pt x="8727" y="268"/>
                      </a:cubicBezTo>
                      <a:cubicBezTo>
                        <a:pt x="8633" y="221"/>
                        <a:pt x="8517" y="196"/>
                        <a:pt x="8398" y="196"/>
                      </a:cubicBezTo>
                      <a:cubicBezTo>
                        <a:pt x="8196" y="196"/>
                        <a:pt x="7983" y="268"/>
                        <a:pt x="7845" y="426"/>
                      </a:cubicBezTo>
                      <a:lnTo>
                        <a:pt x="5955" y="2726"/>
                      </a:lnTo>
                      <a:cubicBezTo>
                        <a:pt x="5829" y="2883"/>
                        <a:pt x="5545" y="2978"/>
                        <a:pt x="5419" y="2978"/>
                      </a:cubicBezTo>
                      <a:lnTo>
                        <a:pt x="3119" y="2978"/>
                      </a:lnTo>
                      <a:cubicBezTo>
                        <a:pt x="2899" y="2978"/>
                        <a:pt x="2741" y="2820"/>
                        <a:pt x="2741" y="2631"/>
                      </a:cubicBezTo>
                      <a:cubicBezTo>
                        <a:pt x="2741" y="2411"/>
                        <a:pt x="2899" y="2253"/>
                        <a:pt x="3119" y="2253"/>
                      </a:cubicBezTo>
                      <a:lnTo>
                        <a:pt x="5198" y="2253"/>
                      </a:lnTo>
                      <a:cubicBezTo>
                        <a:pt x="5576" y="2253"/>
                        <a:pt x="5923" y="1938"/>
                        <a:pt x="5923" y="1560"/>
                      </a:cubicBezTo>
                      <a:cubicBezTo>
                        <a:pt x="5923" y="1150"/>
                        <a:pt x="5576" y="835"/>
                        <a:pt x="5198" y="835"/>
                      </a:cubicBezTo>
                      <a:lnTo>
                        <a:pt x="3340" y="835"/>
                      </a:lnTo>
                      <a:cubicBezTo>
                        <a:pt x="3182" y="835"/>
                        <a:pt x="3088" y="741"/>
                        <a:pt x="2962" y="615"/>
                      </a:cubicBezTo>
                      <a:cubicBezTo>
                        <a:pt x="2773" y="426"/>
                        <a:pt x="2520" y="300"/>
                        <a:pt x="2300" y="174"/>
                      </a:cubicBezTo>
                      <a:cubicBezTo>
                        <a:pt x="2019" y="56"/>
                        <a:pt x="1720" y="0"/>
                        <a:pt x="142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" name="Google Shape;9338;p73">
                <a:extLst>
                  <a:ext uri="{FF2B5EF4-FFF2-40B4-BE49-F238E27FC236}">
                    <a16:creationId xmlns:a16="http://schemas.microsoft.com/office/drawing/2014/main" id="{7BEE8D3E-02A2-68D1-2230-55E4906C95B5}"/>
                  </a:ext>
                </a:extLst>
              </p:cNvPr>
              <p:cNvGrpSpPr/>
              <p:nvPr/>
            </p:nvGrpSpPr>
            <p:grpSpPr>
              <a:xfrm>
                <a:off x="3927927" y="4985321"/>
                <a:ext cx="501923" cy="499261"/>
                <a:chOff x="2404875" y="3955825"/>
                <a:chExt cx="296950" cy="295375"/>
              </a:xfrm>
              <a:grpFill/>
            </p:grpSpPr>
            <p:sp>
              <p:nvSpPr>
                <p:cNvPr id="17644" name="Google Shape;9339;p73">
                  <a:extLst>
                    <a:ext uri="{FF2B5EF4-FFF2-40B4-BE49-F238E27FC236}">
                      <a16:creationId xmlns:a16="http://schemas.microsoft.com/office/drawing/2014/main" id="{7B9C8547-914E-9A98-EB96-6C42E0364FA0}"/>
                    </a:ext>
                  </a:extLst>
                </p:cNvPr>
                <p:cNvSpPr/>
                <p:nvPr/>
              </p:nvSpPr>
              <p:spPr>
                <a:xfrm>
                  <a:off x="2404875" y="3955825"/>
                  <a:ext cx="219775" cy="22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91" h="8980" extrusionOk="0">
                      <a:moveTo>
                        <a:pt x="4537" y="0"/>
                      </a:moveTo>
                      <a:cubicBezTo>
                        <a:pt x="2048" y="0"/>
                        <a:pt x="0" y="2017"/>
                        <a:pt x="0" y="4506"/>
                      </a:cubicBezTo>
                      <a:cubicBezTo>
                        <a:pt x="0" y="6963"/>
                        <a:pt x="2048" y="8979"/>
                        <a:pt x="4537" y="8979"/>
                      </a:cubicBezTo>
                      <a:cubicBezTo>
                        <a:pt x="6459" y="8979"/>
                        <a:pt x="8160" y="7719"/>
                        <a:pt x="8790" y="5986"/>
                      </a:cubicBezTo>
                      <a:cubicBezTo>
                        <a:pt x="8633" y="5860"/>
                        <a:pt x="8443" y="5640"/>
                        <a:pt x="8286" y="5514"/>
                      </a:cubicBezTo>
                      <a:lnTo>
                        <a:pt x="7498" y="5514"/>
                      </a:lnTo>
                      <a:cubicBezTo>
                        <a:pt x="7057" y="6742"/>
                        <a:pt x="5923" y="7593"/>
                        <a:pt x="4568" y="7593"/>
                      </a:cubicBezTo>
                      <a:cubicBezTo>
                        <a:pt x="2836" y="7593"/>
                        <a:pt x="1481" y="6175"/>
                        <a:pt x="1481" y="4506"/>
                      </a:cubicBezTo>
                      <a:cubicBezTo>
                        <a:pt x="1481" y="2804"/>
                        <a:pt x="2867" y="1387"/>
                        <a:pt x="4568" y="1387"/>
                      </a:cubicBezTo>
                      <a:cubicBezTo>
                        <a:pt x="5923" y="1387"/>
                        <a:pt x="7057" y="2237"/>
                        <a:pt x="7498" y="3466"/>
                      </a:cubicBezTo>
                      <a:lnTo>
                        <a:pt x="8286" y="3466"/>
                      </a:lnTo>
                      <a:cubicBezTo>
                        <a:pt x="8443" y="3308"/>
                        <a:pt x="8633" y="3088"/>
                        <a:pt x="8790" y="2993"/>
                      </a:cubicBezTo>
                      <a:cubicBezTo>
                        <a:pt x="8160" y="1261"/>
                        <a:pt x="6522" y="0"/>
                        <a:pt x="453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45" name="Google Shape;9340;p73">
                  <a:extLst>
                    <a:ext uri="{FF2B5EF4-FFF2-40B4-BE49-F238E27FC236}">
                      <a16:creationId xmlns:a16="http://schemas.microsoft.com/office/drawing/2014/main" id="{79D32FA3-5FD1-3027-BD13-D4D05A9234C5}"/>
                    </a:ext>
                  </a:extLst>
                </p:cNvPr>
                <p:cNvSpPr/>
                <p:nvPr/>
              </p:nvSpPr>
              <p:spPr>
                <a:xfrm>
                  <a:off x="2510400" y="4024075"/>
                  <a:ext cx="191425" cy="87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7" h="3503" extrusionOk="0">
                      <a:moveTo>
                        <a:pt x="7260" y="0"/>
                      </a:moveTo>
                      <a:cubicBezTo>
                        <a:pt x="7232" y="0"/>
                        <a:pt x="7206" y="4"/>
                        <a:pt x="7184" y="11"/>
                      </a:cubicBezTo>
                      <a:lnTo>
                        <a:pt x="5073" y="736"/>
                      </a:lnTo>
                      <a:cubicBezTo>
                        <a:pt x="5042" y="736"/>
                        <a:pt x="5010" y="767"/>
                        <a:pt x="4947" y="799"/>
                      </a:cubicBezTo>
                      <a:lnTo>
                        <a:pt x="4380" y="1398"/>
                      </a:lnTo>
                      <a:lnTo>
                        <a:pt x="347" y="1398"/>
                      </a:lnTo>
                      <a:cubicBezTo>
                        <a:pt x="158" y="1398"/>
                        <a:pt x="1" y="1555"/>
                        <a:pt x="1" y="1744"/>
                      </a:cubicBezTo>
                      <a:cubicBezTo>
                        <a:pt x="1" y="1965"/>
                        <a:pt x="158" y="2122"/>
                        <a:pt x="347" y="2122"/>
                      </a:cubicBezTo>
                      <a:lnTo>
                        <a:pt x="4380" y="2122"/>
                      </a:lnTo>
                      <a:lnTo>
                        <a:pt x="4947" y="2689"/>
                      </a:lnTo>
                      <a:cubicBezTo>
                        <a:pt x="5010" y="2752"/>
                        <a:pt x="5042" y="2784"/>
                        <a:pt x="5073" y="2784"/>
                      </a:cubicBezTo>
                      <a:lnTo>
                        <a:pt x="7184" y="3477"/>
                      </a:lnTo>
                      <a:cubicBezTo>
                        <a:pt x="7210" y="3494"/>
                        <a:pt x="7242" y="3502"/>
                        <a:pt x="7275" y="3502"/>
                      </a:cubicBezTo>
                      <a:cubicBezTo>
                        <a:pt x="7362" y="3502"/>
                        <a:pt x="7462" y="3451"/>
                        <a:pt x="7531" y="3382"/>
                      </a:cubicBezTo>
                      <a:cubicBezTo>
                        <a:pt x="7594" y="3256"/>
                        <a:pt x="7657" y="3099"/>
                        <a:pt x="7562" y="2973"/>
                      </a:cubicBezTo>
                      <a:lnTo>
                        <a:pt x="6932" y="1744"/>
                      </a:lnTo>
                      <a:lnTo>
                        <a:pt x="7562" y="547"/>
                      </a:lnTo>
                      <a:cubicBezTo>
                        <a:pt x="7657" y="389"/>
                        <a:pt x="7594" y="232"/>
                        <a:pt x="7531" y="137"/>
                      </a:cubicBezTo>
                      <a:cubicBezTo>
                        <a:pt x="7458" y="41"/>
                        <a:pt x="7349" y="0"/>
                        <a:pt x="726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46" name="Google Shape;9341;p73">
                  <a:extLst>
                    <a:ext uri="{FF2B5EF4-FFF2-40B4-BE49-F238E27FC236}">
                      <a16:creationId xmlns:a16="http://schemas.microsoft.com/office/drawing/2014/main" id="{6B2F5F68-A0A0-31D1-E294-653B0079809A}"/>
                    </a:ext>
                  </a:extLst>
                </p:cNvPr>
                <p:cNvSpPr/>
                <p:nvPr/>
              </p:nvSpPr>
              <p:spPr>
                <a:xfrm>
                  <a:off x="2424550" y="4188175"/>
                  <a:ext cx="189050" cy="63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62" h="2521" extrusionOk="0">
                      <a:moveTo>
                        <a:pt x="1828" y="0"/>
                      </a:moveTo>
                      <a:lnTo>
                        <a:pt x="1482" y="1135"/>
                      </a:lnTo>
                      <a:lnTo>
                        <a:pt x="1040" y="1135"/>
                      </a:lnTo>
                      <a:cubicBezTo>
                        <a:pt x="442" y="1135"/>
                        <a:pt x="1" y="1607"/>
                        <a:pt x="1" y="2174"/>
                      </a:cubicBezTo>
                      <a:cubicBezTo>
                        <a:pt x="1" y="2363"/>
                        <a:pt x="158" y="2521"/>
                        <a:pt x="379" y="2521"/>
                      </a:cubicBezTo>
                      <a:lnTo>
                        <a:pt x="7310" y="2521"/>
                      </a:lnTo>
                      <a:cubicBezTo>
                        <a:pt x="7404" y="2489"/>
                        <a:pt x="7562" y="2363"/>
                        <a:pt x="7562" y="2174"/>
                      </a:cubicBezTo>
                      <a:cubicBezTo>
                        <a:pt x="7562" y="1576"/>
                        <a:pt x="7089" y="1135"/>
                        <a:pt x="6554" y="1135"/>
                      </a:cubicBezTo>
                      <a:lnTo>
                        <a:pt x="6113" y="1135"/>
                      </a:lnTo>
                      <a:lnTo>
                        <a:pt x="5766" y="0"/>
                      </a:lnTo>
                      <a:cubicBezTo>
                        <a:pt x="5168" y="252"/>
                        <a:pt x="4506" y="410"/>
                        <a:pt x="3781" y="410"/>
                      </a:cubicBezTo>
                      <a:cubicBezTo>
                        <a:pt x="3088" y="410"/>
                        <a:pt x="2427" y="252"/>
                        <a:pt x="182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47" name="Google Shape;9342;p73">
                  <a:extLst>
                    <a:ext uri="{FF2B5EF4-FFF2-40B4-BE49-F238E27FC236}">
                      <a16:creationId xmlns:a16="http://schemas.microsoft.com/office/drawing/2014/main" id="{6B852E53-75A7-33CD-1665-5411490CE9EA}"/>
                    </a:ext>
                  </a:extLst>
                </p:cNvPr>
                <p:cNvSpPr/>
                <p:nvPr/>
              </p:nvSpPr>
              <p:spPr>
                <a:xfrm>
                  <a:off x="2457625" y="4007025"/>
                  <a:ext cx="115025" cy="122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01" h="4884" extrusionOk="0">
                      <a:moveTo>
                        <a:pt x="2427" y="0"/>
                      </a:moveTo>
                      <a:cubicBezTo>
                        <a:pt x="1104" y="0"/>
                        <a:pt x="1" y="1103"/>
                        <a:pt x="1" y="2458"/>
                      </a:cubicBezTo>
                      <a:cubicBezTo>
                        <a:pt x="1" y="3781"/>
                        <a:pt x="1104" y="4884"/>
                        <a:pt x="2427" y="4884"/>
                      </a:cubicBezTo>
                      <a:cubicBezTo>
                        <a:pt x="3404" y="4884"/>
                        <a:pt x="4254" y="4348"/>
                        <a:pt x="4601" y="3497"/>
                      </a:cubicBezTo>
                      <a:lnTo>
                        <a:pt x="2427" y="3497"/>
                      </a:lnTo>
                      <a:cubicBezTo>
                        <a:pt x="1828" y="3497"/>
                        <a:pt x="1419" y="3025"/>
                        <a:pt x="1419" y="2489"/>
                      </a:cubicBezTo>
                      <a:cubicBezTo>
                        <a:pt x="1356" y="1859"/>
                        <a:pt x="1828" y="1386"/>
                        <a:pt x="2427" y="1386"/>
                      </a:cubicBezTo>
                      <a:lnTo>
                        <a:pt x="4601" y="1386"/>
                      </a:lnTo>
                      <a:cubicBezTo>
                        <a:pt x="4191" y="567"/>
                        <a:pt x="3372" y="0"/>
                        <a:pt x="24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5" name="Google Shape;9343;p73">
                <a:extLst>
                  <a:ext uri="{FF2B5EF4-FFF2-40B4-BE49-F238E27FC236}">
                    <a16:creationId xmlns:a16="http://schemas.microsoft.com/office/drawing/2014/main" id="{B5BF2ADC-839E-859A-C448-DAAA4EF9317B}"/>
                  </a:ext>
                </a:extLst>
              </p:cNvPr>
              <p:cNvGrpSpPr/>
              <p:nvPr/>
            </p:nvGrpSpPr>
            <p:grpSpPr>
              <a:xfrm>
                <a:off x="7112857" y="3747882"/>
                <a:ext cx="499303" cy="500612"/>
                <a:chOff x="4263650" y="3235150"/>
                <a:chExt cx="295400" cy="296175"/>
              </a:xfrm>
              <a:grpFill/>
            </p:grpSpPr>
            <p:sp>
              <p:nvSpPr>
                <p:cNvPr id="17639" name="Google Shape;9344;p73">
                  <a:extLst>
                    <a:ext uri="{FF2B5EF4-FFF2-40B4-BE49-F238E27FC236}">
                      <a16:creationId xmlns:a16="http://schemas.microsoft.com/office/drawing/2014/main" id="{C098E9C2-2384-1C97-B71B-3100C39912D0}"/>
                    </a:ext>
                  </a:extLst>
                </p:cNvPr>
                <p:cNvSpPr/>
                <p:nvPr/>
              </p:nvSpPr>
              <p:spPr>
                <a:xfrm>
                  <a:off x="4393625" y="3391100"/>
                  <a:ext cx="35450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419" extrusionOk="0">
                      <a:moveTo>
                        <a:pt x="725" y="1"/>
                      </a:moveTo>
                      <a:cubicBezTo>
                        <a:pt x="315" y="1"/>
                        <a:pt x="0" y="316"/>
                        <a:pt x="0" y="694"/>
                      </a:cubicBezTo>
                      <a:cubicBezTo>
                        <a:pt x="63" y="1103"/>
                        <a:pt x="315" y="1418"/>
                        <a:pt x="725" y="1418"/>
                      </a:cubicBezTo>
                      <a:cubicBezTo>
                        <a:pt x="1103" y="1418"/>
                        <a:pt x="1418" y="1103"/>
                        <a:pt x="1418" y="694"/>
                      </a:cubicBezTo>
                      <a:cubicBezTo>
                        <a:pt x="1418" y="316"/>
                        <a:pt x="1103" y="1"/>
                        <a:pt x="7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40" name="Google Shape;9345;p73">
                  <a:extLst>
                    <a:ext uri="{FF2B5EF4-FFF2-40B4-BE49-F238E27FC236}">
                      <a16:creationId xmlns:a16="http://schemas.microsoft.com/office/drawing/2014/main" id="{806C3D01-27A4-6593-73B8-50B2AFB9FA1B}"/>
                    </a:ext>
                  </a:extLst>
                </p:cNvPr>
                <p:cNvSpPr/>
                <p:nvPr/>
              </p:nvSpPr>
              <p:spPr>
                <a:xfrm>
                  <a:off x="4377075" y="3443875"/>
                  <a:ext cx="70125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1387" extrusionOk="0">
                      <a:moveTo>
                        <a:pt x="1387" y="0"/>
                      </a:moveTo>
                      <a:cubicBezTo>
                        <a:pt x="631" y="0"/>
                        <a:pt x="1" y="630"/>
                        <a:pt x="1" y="1387"/>
                      </a:cubicBezTo>
                      <a:lnTo>
                        <a:pt x="2805" y="1387"/>
                      </a:lnTo>
                      <a:cubicBezTo>
                        <a:pt x="2805" y="630"/>
                        <a:pt x="2174" y="0"/>
                        <a:pt x="138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41" name="Google Shape;9346;p73">
                  <a:extLst>
                    <a:ext uri="{FF2B5EF4-FFF2-40B4-BE49-F238E27FC236}">
                      <a16:creationId xmlns:a16="http://schemas.microsoft.com/office/drawing/2014/main" id="{ACE04FB1-65EA-9D42-2EF6-F8F709F30A90}"/>
                    </a:ext>
                  </a:extLst>
                </p:cNvPr>
                <p:cNvSpPr/>
                <p:nvPr/>
              </p:nvSpPr>
              <p:spPr>
                <a:xfrm>
                  <a:off x="4333750" y="3357225"/>
                  <a:ext cx="156775" cy="17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71" h="6964" extrusionOk="0">
                      <a:moveTo>
                        <a:pt x="3088" y="725"/>
                      </a:moveTo>
                      <a:cubicBezTo>
                        <a:pt x="3813" y="725"/>
                        <a:pt x="4506" y="1356"/>
                        <a:pt x="4506" y="2080"/>
                      </a:cubicBezTo>
                      <a:cubicBezTo>
                        <a:pt x="4506" y="2458"/>
                        <a:pt x="4348" y="2805"/>
                        <a:pt x="4096" y="3025"/>
                      </a:cubicBezTo>
                      <a:cubicBezTo>
                        <a:pt x="4727" y="3372"/>
                        <a:pt x="5168" y="4065"/>
                        <a:pt x="5168" y="4853"/>
                      </a:cubicBezTo>
                      <a:lnTo>
                        <a:pt x="5168" y="5199"/>
                      </a:lnTo>
                      <a:cubicBezTo>
                        <a:pt x="5168" y="5388"/>
                        <a:pt x="5010" y="5546"/>
                        <a:pt x="4821" y="5546"/>
                      </a:cubicBezTo>
                      <a:lnTo>
                        <a:pt x="1293" y="5546"/>
                      </a:lnTo>
                      <a:cubicBezTo>
                        <a:pt x="1103" y="5546"/>
                        <a:pt x="946" y="5388"/>
                        <a:pt x="946" y="5199"/>
                      </a:cubicBezTo>
                      <a:lnTo>
                        <a:pt x="946" y="4853"/>
                      </a:lnTo>
                      <a:lnTo>
                        <a:pt x="1040" y="4853"/>
                      </a:lnTo>
                      <a:cubicBezTo>
                        <a:pt x="1040" y="4065"/>
                        <a:pt x="1450" y="3403"/>
                        <a:pt x="2080" y="3025"/>
                      </a:cubicBezTo>
                      <a:cubicBezTo>
                        <a:pt x="1860" y="2805"/>
                        <a:pt x="1702" y="2458"/>
                        <a:pt x="1702" y="2080"/>
                      </a:cubicBezTo>
                      <a:cubicBezTo>
                        <a:pt x="1702" y="1356"/>
                        <a:pt x="2332" y="725"/>
                        <a:pt x="3088" y="725"/>
                      </a:cubicBezTo>
                      <a:close/>
                      <a:moveTo>
                        <a:pt x="1" y="1"/>
                      </a:moveTo>
                      <a:lnTo>
                        <a:pt x="1" y="6617"/>
                      </a:lnTo>
                      <a:cubicBezTo>
                        <a:pt x="1" y="6806"/>
                        <a:pt x="158" y="6963"/>
                        <a:pt x="347" y="6963"/>
                      </a:cubicBezTo>
                      <a:lnTo>
                        <a:pt x="5924" y="6963"/>
                      </a:lnTo>
                      <a:cubicBezTo>
                        <a:pt x="6113" y="6963"/>
                        <a:pt x="6270" y="6806"/>
                        <a:pt x="6270" y="6617"/>
                      </a:cubicBezTo>
                      <a:lnTo>
                        <a:pt x="627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42" name="Google Shape;9347;p73">
                  <a:extLst>
                    <a:ext uri="{FF2B5EF4-FFF2-40B4-BE49-F238E27FC236}">
                      <a16:creationId xmlns:a16="http://schemas.microsoft.com/office/drawing/2014/main" id="{16E9D48B-FC26-F9F5-E912-FD5AE52A0D7A}"/>
                    </a:ext>
                  </a:extLst>
                </p:cNvPr>
                <p:cNvSpPr/>
                <p:nvPr/>
              </p:nvSpPr>
              <p:spPr>
                <a:xfrm>
                  <a:off x="4316425" y="3235150"/>
                  <a:ext cx="19142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7" h="1419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lnTo>
                        <a:pt x="1" y="1418"/>
                      </a:lnTo>
                      <a:lnTo>
                        <a:pt x="7625" y="1418"/>
                      </a:lnTo>
                      <a:lnTo>
                        <a:pt x="7625" y="347"/>
                      </a:lnTo>
                      <a:lnTo>
                        <a:pt x="7656" y="347"/>
                      </a:lnTo>
                      <a:cubicBezTo>
                        <a:pt x="7656" y="158"/>
                        <a:pt x="7499" y="1"/>
                        <a:pt x="731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43" name="Google Shape;9348;p73">
                  <a:extLst>
                    <a:ext uri="{FF2B5EF4-FFF2-40B4-BE49-F238E27FC236}">
                      <a16:creationId xmlns:a16="http://schemas.microsoft.com/office/drawing/2014/main" id="{E440A9DE-CB79-60A4-5A04-6C73795B3CA8}"/>
                    </a:ext>
                  </a:extLst>
                </p:cNvPr>
                <p:cNvSpPr/>
                <p:nvPr/>
              </p:nvSpPr>
              <p:spPr>
                <a:xfrm>
                  <a:off x="4263650" y="3288700"/>
                  <a:ext cx="295400" cy="137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6" h="5515" extrusionOk="0">
                      <a:moveTo>
                        <a:pt x="10082" y="662"/>
                      </a:moveTo>
                      <a:cubicBezTo>
                        <a:pt x="10303" y="662"/>
                        <a:pt x="10461" y="820"/>
                        <a:pt x="10461" y="1009"/>
                      </a:cubicBezTo>
                      <a:cubicBezTo>
                        <a:pt x="10461" y="1198"/>
                        <a:pt x="10303" y="1356"/>
                        <a:pt x="10082" y="1356"/>
                      </a:cubicBezTo>
                      <a:cubicBezTo>
                        <a:pt x="9893" y="1356"/>
                        <a:pt x="9736" y="1198"/>
                        <a:pt x="9736" y="1009"/>
                      </a:cubicBezTo>
                      <a:cubicBezTo>
                        <a:pt x="9767" y="820"/>
                        <a:pt x="9893" y="662"/>
                        <a:pt x="10082" y="662"/>
                      </a:cubicBezTo>
                      <a:close/>
                      <a:moveTo>
                        <a:pt x="1041" y="1"/>
                      </a:moveTo>
                      <a:cubicBezTo>
                        <a:pt x="442" y="1"/>
                        <a:pt x="1" y="442"/>
                        <a:pt x="1" y="1009"/>
                      </a:cubicBezTo>
                      <a:lnTo>
                        <a:pt x="1" y="4475"/>
                      </a:lnTo>
                      <a:cubicBezTo>
                        <a:pt x="1" y="5073"/>
                        <a:pt x="473" y="5514"/>
                        <a:pt x="1041" y="5514"/>
                      </a:cubicBezTo>
                      <a:lnTo>
                        <a:pt x="2112" y="5514"/>
                      </a:lnTo>
                      <a:lnTo>
                        <a:pt x="2112" y="2395"/>
                      </a:lnTo>
                      <a:cubicBezTo>
                        <a:pt x="2112" y="2206"/>
                        <a:pt x="2269" y="2049"/>
                        <a:pt x="2458" y="2049"/>
                      </a:cubicBezTo>
                      <a:lnTo>
                        <a:pt x="9421" y="2049"/>
                      </a:lnTo>
                      <a:cubicBezTo>
                        <a:pt x="9610" y="2049"/>
                        <a:pt x="9767" y="2206"/>
                        <a:pt x="9767" y="2395"/>
                      </a:cubicBezTo>
                      <a:lnTo>
                        <a:pt x="9767" y="5514"/>
                      </a:lnTo>
                      <a:lnTo>
                        <a:pt x="10807" y="5514"/>
                      </a:lnTo>
                      <a:cubicBezTo>
                        <a:pt x="11406" y="5514"/>
                        <a:pt x="11815" y="5042"/>
                        <a:pt x="11815" y="4475"/>
                      </a:cubicBezTo>
                      <a:lnTo>
                        <a:pt x="11815" y="1009"/>
                      </a:lnTo>
                      <a:cubicBezTo>
                        <a:pt x="11815" y="410"/>
                        <a:pt x="11343" y="1"/>
                        <a:pt x="1080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6" name="Google Shape;9349;p73">
                <a:extLst>
                  <a:ext uri="{FF2B5EF4-FFF2-40B4-BE49-F238E27FC236}">
                    <a16:creationId xmlns:a16="http://schemas.microsoft.com/office/drawing/2014/main" id="{A53DB0AD-C77F-C0A0-D8FD-E6EA4C56A750}"/>
                  </a:ext>
                </a:extLst>
              </p:cNvPr>
              <p:cNvGrpSpPr/>
              <p:nvPr/>
            </p:nvGrpSpPr>
            <p:grpSpPr>
              <a:xfrm>
                <a:off x="7109540" y="4393899"/>
                <a:ext cx="505937" cy="468667"/>
                <a:chOff x="4266025" y="3609275"/>
                <a:chExt cx="299325" cy="277275"/>
              </a:xfrm>
              <a:grpFill/>
            </p:grpSpPr>
            <p:sp>
              <p:nvSpPr>
                <p:cNvPr id="17637" name="Google Shape;9350;p73">
                  <a:extLst>
                    <a:ext uri="{FF2B5EF4-FFF2-40B4-BE49-F238E27FC236}">
                      <a16:creationId xmlns:a16="http://schemas.microsoft.com/office/drawing/2014/main" id="{FD628F08-F74C-1A1B-DCB9-FE4CF1CC98CC}"/>
                    </a:ext>
                  </a:extLst>
                </p:cNvPr>
                <p:cNvSpPr/>
                <p:nvPr/>
              </p:nvSpPr>
              <p:spPr>
                <a:xfrm>
                  <a:off x="4266025" y="3609275"/>
                  <a:ext cx="299325" cy="22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73" h="8980" extrusionOk="0">
                      <a:moveTo>
                        <a:pt x="2017" y="3749"/>
                      </a:moveTo>
                      <a:lnTo>
                        <a:pt x="3119" y="5514"/>
                      </a:lnTo>
                      <a:lnTo>
                        <a:pt x="914" y="5514"/>
                      </a:lnTo>
                      <a:lnTo>
                        <a:pt x="2017" y="3749"/>
                      </a:lnTo>
                      <a:close/>
                      <a:moveTo>
                        <a:pt x="9641" y="3749"/>
                      </a:moveTo>
                      <a:lnTo>
                        <a:pt x="10744" y="5514"/>
                      </a:lnTo>
                      <a:lnTo>
                        <a:pt x="8538" y="5514"/>
                      </a:lnTo>
                      <a:lnTo>
                        <a:pt x="9641" y="3749"/>
                      </a:lnTo>
                      <a:close/>
                      <a:moveTo>
                        <a:pt x="5892" y="0"/>
                      </a:moveTo>
                      <a:cubicBezTo>
                        <a:pt x="5325" y="0"/>
                        <a:pt x="4852" y="473"/>
                        <a:pt x="4852" y="1040"/>
                      </a:cubicBezTo>
                      <a:lnTo>
                        <a:pt x="4852" y="1166"/>
                      </a:lnTo>
                      <a:lnTo>
                        <a:pt x="4537" y="1324"/>
                      </a:lnTo>
                      <a:cubicBezTo>
                        <a:pt x="3812" y="1733"/>
                        <a:pt x="3529" y="1891"/>
                        <a:pt x="3025" y="1954"/>
                      </a:cubicBezTo>
                      <a:cubicBezTo>
                        <a:pt x="2867" y="1607"/>
                        <a:pt x="2521" y="1324"/>
                        <a:pt x="2080" y="1324"/>
                      </a:cubicBezTo>
                      <a:cubicBezTo>
                        <a:pt x="1702" y="1324"/>
                        <a:pt x="1324" y="1576"/>
                        <a:pt x="1166" y="1922"/>
                      </a:cubicBezTo>
                      <a:cubicBezTo>
                        <a:pt x="946" y="1891"/>
                        <a:pt x="693" y="1796"/>
                        <a:pt x="504" y="1733"/>
                      </a:cubicBezTo>
                      <a:cubicBezTo>
                        <a:pt x="454" y="1708"/>
                        <a:pt x="403" y="1696"/>
                        <a:pt x="355" y="1696"/>
                      </a:cubicBezTo>
                      <a:cubicBezTo>
                        <a:pt x="223" y="1696"/>
                        <a:pt x="110" y="1784"/>
                        <a:pt x="63" y="1922"/>
                      </a:cubicBezTo>
                      <a:cubicBezTo>
                        <a:pt x="0" y="2111"/>
                        <a:pt x="63" y="2332"/>
                        <a:pt x="252" y="2363"/>
                      </a:cubicBezTo>
                      <a:cubicBezTo>
                        <a:pt x="536" y="2489"/>
                        <a:pt x="820" y="2552"/>
                        <a:pt x="1135" y="2615"/>
                      </a:cubicBezTo>
                      <a:cubicBezTo>
                        <a:pt x="1198" y="2867"/>
                        <a:pt x="1387" y="3119"/>
                        <a:pt x="1607" y="3277"/>
                      </a:cubicBezTo>
                      <a:lnTo>
                        <a:pt x="95" y="5671"/>
                      </a:lnTo>
                      <a:cubicBezTo>
                        <a:pt x="95" y="5703"/>
                        <a:pt x="63" y="5829"/>
                        <a:pt x="63" y="5860"/>
                      </a:cubicBezTo>
                      <a:lnTo>
                        <a:pt x="63" y="6238"/>
                      </a:lnTo>
                      <a:cubicBezTo>
                        <a:pt x="63" y="7372"/>
                        <a:pt x="1009" y="8318"/>
                        <a:pt x="2143" y="8318"/>
                      </a:cubicBezTo>
                      <a:cubicBezTo>
                        <a:pt x="3308" y="8318"/>
                        <a:pt x="4254" y="7372"/>
                        <a:pt x="4254" y="6238"/>
                      </a:cubicBezTo>
                      <a:lnTo>
                        <a:pt x="4254" y="5860"/>
                      </a:lnTo>
                      <a:cubicBezTo>
                        <a:pt x="4254" y="5829"/>
                        <a:pt x="4191" y="5703"/>
                        <a:pt x="4191" y="5671"/>
                      </a:cubicBezTo>
                      <a:lnTo>
                        <a:pt x="2710" y="3277"/>
                      </a:lnTo>
                      <a:cubicBezTo>
                        <a:pt x="2930" y="3151"/>
                        <a:pt x="3088" y="2930"/>
                        <a:pt x="3182" y="2647"/>
                      </a:cubicBezTo>
                      <a:cubicBezTo>
                        <a:pt x="3844" y="2521"/>
                        <a:pt x="4191" y="2363"/>
                        <a:pt x="4947" y="1922"/>
                      </a:cubicBezTo>
                      <a:lnTo>
                        <a:pt x="4947" y="8979"/>
                      </a:lnTo>
                      <a:lnTo>
                        <a:pt x="7089" y="8979"/>
                      </a:lnTo>
                      <a:lnTo>
                        <a:pt x="7089" y="1922"/>
                      </a:lnTo>
                      <a:cubicBezTo>
                        <a:pt x="7814" y="2332"/>
                        <a:pt x="8192" y="2521"/>
                        <a:pt x="8853" y="2647"/>
                      </a:cubicBezTo>
                      <a:cubicBezTo>
                        <a:pt x="8916" y="2899"/>
                        <a:pt x="9074" y="3119"/>
                        <a:pt x="9326" y="3277"/>
                      </a:cubicBezTo>
                      <a:lnTo>
                        <a:pt x="7814" y="5671"/>
                      </a:lnTo>
                      <a:cubicBezTo>
                        <a:pt x="7814" y="5703"/>
                        <a:pt x="7782" y="5829"/>
                        <a:pt x="7782" y="5860"/>
                      </a:cubicBezTo>
                      <a:lnTo>
                        <a:pt x="7782" y="6238"/>
                      </a:lnTo>
                      <a:cubicBezTo>
                        <a:pt x="7782" y="7372"/>
                        <a:pt x="8727" y="8318"/>
                        <a:pt x="9861" y="8318"/>
                      </a:cubicBezTo>
                      <a:cubicBezTo>
                        <a:pt x="11027" y="8318"/>
                        <a:pt x="11972" y="7372"/>
                        <a:pt x="11972" y="6238"/>
                      </a:cubicBezTo>
                      <a:lnTo>
                        <a:pt x="11972" y="5860"/>
                      </a:lnTo>
                      <a:cubicBezTo>
                        <a:pt x="11972" y="5829"/>
                        <a:pt x="11909" y="5703"/>
                        <a:pt x="11909" y="5671"/>
                      </a:cubicBezTo>
                      <a:lnTo>
                        <a:pt x="10429" y="3277"/>
                      </a:lnTo>
                      <a:cubicBezTo>
                        <a:pt x="10429" y="3151"/>
                        <a:pt x="10618" y="2930"/>
                        <a:pt x="10681" y="2615"/>
                      </a:cubicBezTo>
                      <a:cubicBezTo>
                        <a:pt x="10933" y="2521"/>
                        <a:pt x="11248" y="2458"/>
                        <a:pt x="11531" y="2363"/>
                      </a:cubicBezTo>
                      <a:cubicBezTo>
                        <a:pt x="11720" y="2300"/>
                        <a:pt x="11815" y="2080"/>
                        <a:pt x="11720" y="1922"/>
                      </a:cubicBezTo>
                      <a:cubicBezTo>
                        <a:pt x="11674" y="1784"/>
                        <a:pt x="11560" y="1696"/>
                        <a:pt x="11429" y="1696"/>
                      </a:cubicBezTo>
                      <a:cubicBezTo>
                        <a:pt x="11380" y="1696"/>
                        <a:pt x="11330" y="1708"/>
                        <a:pt x="11279" y="1733"/>
                      </a:cubicBezTo>
                      <a:cubicBezTo>
                        <a:pt x="11059" y="1796"/>
                        <a:pt x="10870" y="1891"/>
                        <a:pt x="10618" y="1922"/>
                      </a:cubicBezTo>
                      <a:cubicBezTo>
                        <a:pt x="10460" y="1576"/>
                        <a:pt x="10113" y="1324"/>
                        <a:pt x="9704" y="1324"/>
                      </a:cubicBezTo>
                      <a:cubicBezTo>
                        <a:pt x="9294" y="1324"/>
                        <a:pt x="8916" y="1576"/>
                        <a:pt x="8790" y="1954"/>
                      </a:cubicBezTo>
                      <a:cubicBezTo>
                        <a:pt x="8255" y="1891"/>
                        <a:pt x="8003" y="1733"/>
                        <a:pt x="7278" y="1324"/>
                      </a:cubicBezTo>
                      <a:lnTo>
                        <a:pt x="6963" y="1166"/>
                      </a:lnTo>
                      <a:lnTo>
                        <a:pt x="6963" y="1040"/>
                      </a:lnTo>
                      <a:cubicBezTo>
                        <a:pt x="6963" y="441"/>
                        <a:pt x="6490" y="0"/>
                        <a:pt x="589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38" name="Google Shape;9351;p73">
                  <a:extLst>
                    <a:ext uri="{FF2B5EF4-FFF2-40B4-BE49-F238E27FC236}">
                      <a16:creationId xmlns:a16="http://schemas.microsoft.com/office/drawing/2014/main" id="{FBB0ACE1-D13C-F133-FF0A-0467C8ECF9B6}"/>
                    </a:ext>
                  </a:extLst>
                </p:cNvPr>
                <p:cNvSpPr/>
                <p:nvPr/>
              </p:nvSpPr>
              <p:spPr>
                <a:xfrm>
                  <a:off x="4332975" y="3851850"/>
                  <a:ext cx="157550" cy="34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1388" extrusionOk="0">
                      <a:moveTo>
                        <a:pt x="693" y="1"/>
                      </a:moveTo>
                      <a:cubicBezTo>
                        <a:pt x="315" y="1"/>
                        <a:pt x="0" y="316"/>
                        <a:pt x="0" y="694"/>
                      </a:cubicBezTo>
                      <a:lnTo>
                        <a:pt x="0" y="1040"/>
                      </a:lnTo>
                      <a:cubicBezTo>
                        <a:pt x="0" y="1261"/>
                        <a:pt x="158" y="1387"/>
                        <a:pt x="347" y="1387"/>
                      </a:cubicBezTo>
                      <a:lnTo>
                        <a:pt x="5955" y="1387"/>
                      </a:lnTo>
                      <a:cubicBezTo>
                        <a:pt x="6144" y="1356"/>
                        <a:pt x="6301" y="1198"/>
                        <a:pt x="6301" y="1040"/>
                      </a:cubicBezTo>
                      <a:lnTo>
                        <a:pt x="6301" y="694"/>
                      </a:lnTo>
                      <a:cubicBezTo>
                        <a:pt x="6301" y="316"/>
                        <a:pt x="5986" y="1"/>
                        <a:pt x="557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" name="Google Shape;9352;p73">
                <a:extLst>
                  <a:ext uri="{FF2B5EF4-FFF2-40B4-BE49-F238E27FC236}">
                    <a16:creationId xmlns:a16="http://schemas.microsoft.com/office/drawing/2014/main" id="{22DF14BE-FCA8-5FE1-9C8D-7BCBAC18854B}"/>
                  </a:ext>
                </a:extLst>
              </p:cNvPr>
              <p:cNvGrpSpPr/>
              <p:nvPr/>
            </p:nvGrpSpPr>
            <p:grpSpPr>
              <a:xfrm>
                <a:off x="7110195" y="4985321"/>
                <a:ext cx="504627" cy="499261"/>
                <a:chOff x="4263650" y="3963700"/>
                <a:chExt cx="298550" cy="295375"/>
              </a:xfrm>
              <a:grpFill/>
            </p:grpSpPr>
            <p:sp>
              <p:nvSpPr>
                <p:cNvPr id="17630" name="Google Shape;9353;p73">
                  <a:extLst>
                    <a:ext uri="{FF2B5EF4-FFF2-40B4-BE49-F238E27FC236}">
                      <a16:creationId xmlns:a16="http://schemas.microsoft.com/office/drawing/2014/main" id="{CE12B7CC-42EB-7CD7-50F9-BCBDC197DC73}"/>
                    </a:ext>
                  </a:extLst>
                </p:cNvPr>
                <p:cNvSpPr/>
                <p:nvPr/>
              </p:nvSpPr>
              <p:spPr>
                <a:xfrm>
                  <a:off x="4384950" y="3963700"/>
                  <a:ext cx="53575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3" h="2049" extrusionOk="0">
                      <a:moveTo>
                        <a:pt x="1072" y="1"/>
                      </a:moveTo>
                      <a:cubicBezTo>
                        <a:pt x="473" y="1"/>
                        <a:pt x="1" y="473"/>
                        <a:pt x="1" y="1040"/>
                      </a:cubicBezTo>
                      <a:cubicBezTo>
                        <a:pt x="1" y="1607"/>
                        <a:pt x="473" y="2048"/>
                        <a:pt x="1072" y="2048"/>
                      </a:cubicBezTo>
                      <a:cubicBezTo>
                        <a:pt x="1670" y="2048"/>
                        <a:pt x="2143" y="1576"/>
                        <a:pt x="2143" y="1040"/>
                      </a:cubicBezTo>
                      <a:cubicBezTo>
                        <a:pt x="2143" y="442"/>
                        <a:pt x="1670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31" name="Google Shape;9354;p73">
                  <a:extLst>
                    <a:ext uri="{FF2B5EF4-FFF2-40B4-BE49-F238E27FC236}">
                      <a16:creationId xmlns:a16="http://schemas.microsoft.com/office/drawing/2014/main" id="{E85AE841-DF29-78CB-4CC8-EE8AA27A4051}"/>
                    </a:ext>
                  </a:extLst>
                </p:cNvPr>
                <p:cNvSpPr/>
                <p:nvPr/>
              </p:nvSpPr>
              <p:spPr>
                <a:xfrm>
                  <a:off x="4315650" y="4136975"/>
                  <a:ext cx="5120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8" h="2049" extrusionOk="0">
                      <a:moveTo>
                        <a:pt x="1040" y="1"/>
                      </a:moveTo>
                      <a:cubicBezTo>
                        <a:pt x="473" y="1"/>
                        <a:pt x="0" y="473"/>
                        <a:pt x="0" y="1040"/>
                      </a:cubicBezTo>
                      <a:cubicBezTo>
                        <a:pt x="0" y="1576"/>
                        <a:pt x="473" y="2048"/>
                        <a:pt x="1040" y="2048"/>
                      </a:cubicBezTo>
                      <a:cubicBezTo>
                        <a:pt x="1607" y="2048"/>
                        <a:pt x="2048" y="1576"/>
                        <a:pt x="2048" y="1040"/>
                      </a:cubicBezTo>
                      <a:cubicBezTo>
                        <a:pt x="2048" y="473"/>
                        <a:pt x="1607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32" name="Google Shape;9355;p73">
                  <a:extLst>
                    <a:ext uri="{FF2B5EF4-FFF2-40B4-BE49-F238E27FC236}">
                      <a16:creationId xmlns:a16="http://schemas.microsoft.com/office/drawing/2014/main" id="{EB6206C5-A6C6-D760-65F6-62EBC383F674}"/>
                    </a:ext>
                  </a:extLst>
                </p:cNvPr>
                <p:cNvSpPr/>
                <p:nvPr/>
              </p:nvSpPr>
              <p:spPr>
                <a:xfrm>
                  <a:off x="4455850" y="4136975"/>
                  <a:ext cx="5120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8" h="2049" extrusionOk="0">
                      <a:moveTo>
                        <a:pt x="1040" y="1"/>
                      </a:moveTo>
                      <a:cubicBezTo>
                        <a:pt x="473" y="1"/>
                        <a:pt x="0" y="473"/>
                        <a:pt x="0" y="1040"/>
                      </a:cubicBezTo>
                      <a:cubicBezTo>
                        <a:pt x="0" y="1576"/>
                        <a:pt x="473" y="2048"/>
                        <a:pt x="1040" y="2048"/>
                      </a:cubicBezTo>
                      <a:cubicBezTo>
                        <a:pt x="1575" y="2048"/>
                        <a:pt x="2048" y="1576"/>
                        <a:pt x="2048" y="1040"/>
                      </a:cubicBezTo>
                      <a:cubicBezTo>
                        <a:pt x="2048" y="473"/>
                        <a:pt x="1575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33" name="Google Shape;9356;p73">
                  <a:extLst>
                    <a:ext uri="{FF2B5EF4-FFF2-40B4-BE49-F238E27FC236}">
                      <a16:creationId xmlns:a16="http://schemas.microsoft.com/office/drawing/2014/main" id="{9493EE88-A472-9356-B7BC-4FD4EAB1D03A}"/>
                    </a:ext>
                  </a:extLst>
                </p:cNvPr>
                <p:cNvSpPr/>
                <p:nvPr/>
              </p:nvSpPr>
              <p:spPr>
                <a:xfrm>
                  <a:off x="4263650" y="4085000"/>
                  <a:ext cx="298550" cy="122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42" h="4884" extrusionOk="0">
                      <a:moveTo>
                        <a:pt x="1545" y="0"/>
                      </a:moveTo>
                      <a:cubicBezTo>
                        <a:pt x="1041" y="0"/>
                        <a:pt x="599" y="347"/>
                        <a:pt x="505" y="851"/>
                      </a:cubicBezTo>
                      <a:lnTo>
                        <a:pt x="64" y="3655"/>
                      </a:lnTo>
                      <a:cubicBezTo>
                        <a:pt x="1" y="3970"/>
                        <a:pt x="95" y="4253"/>
                        <a:pt x="284" y="4474"/>
                      </a:cubicBezTo>
                      <a:cubicBezTo>
                        <a:pt x="410" y="4631"/>
                        <a:pt x="599" y="4757"/>
                        <a:pt x="788" y="4789"/>
                      </a:cubicBezTo>
                      <a:cubicBezTo>
                        <a:pt x="1009" y="4442"/>
                        <a:pt x="1324" y="4127"/>
                        <a:pt x="1639" y="3938"/>
                      </a:cubicBezTo>
                      <a:cubicBezTo>
                        <a:pt x="1513" y="3686"/>
                        <a:pt x="1419" y="3434"/>
                        <a:pt x="1419" y="3151"/>
                      </a:cubicBezTo>
                      <a:cubicBezTo>
                        <a:pt x="1419" y="2206"/>
                        <a:pt x="2206" y="1418"/>
                        <a:pt x="3151" y="1418"/>
                      </a:cubicBezTo>
                      <a:cubicBezTo>
                        <a:pt x="4097" y="1418"/>
                        <a:pt x="4884" y="2206"/>
                        <a:pt x="4884" y="3151"/>
                      </a:cubicBezTo>
                      <a:cubicBezTo>
                        <a:pt x="4884" y="3434"/>
                        <a:pt x="4821" y="3686"/>
                        <a:pt x="4695" y="3938"/>
                      </a:cubicBezTo>
                      <a:cubicBezTo>
                        <a:pt x="5042" y="4159"/>
                        <a:pt x="5325" y="4474"/>
                        <a:pt x="5577" y="4883"/>
                      </a:cubicBezTo>
                      <a:lnTo>
                        <a:pt x="6396" y="4883"/>
                      </a:lnTo>
                      <a:cubicBezTo>
                        <a:pt x="6585" y="4537"/>
                        <a:pt x="6900" y="4159"/>
                        <a:pt x="7247" y="3938"/>
                      </a:cubicBezTo>
                      <a:cubicBezTo>
                        <a:pt x="7152" y="3686"/>
                        <a:pt x="7058" y="3434"/>
                        <a:pt x="7058" y="3151"/>
                      </a:cubicBezTo>
                      <a:cubicBezTo>
                        <a:pt x="7058" y="2206"/>
                        <a:pt x="7846" y="1418"/>
                        <a:pt x="8791" y="1418"/>
                      </a:cubicBezTo>
                      <a:cubicBezTo>
                        <a:pt x="9736" y="1418"/>
                        <a:pt x="10524" y="2206"/>
                        <a:pt x="10524" y="3151"/>
                      </a:cubicBezTo>
                      <a:cubicBezTo>
                        <a:pt x="10524" y="3434"/>
                        <a:pt x="10461" y="3686"/>
                        <a:pt x="10334" y="3938"/>
                      </a:cubicBezTo>
                      <a:cubicBezTo>
                        <a:pt x="10681" y="4159"/>
                        <a:pt x="10965" y="4442"/>
                        <a:pt x="11154" y="4789"/>
                      </a:cubicBezTo>
                      <a:cubicBezTo>
                        <a:pt x="11343" y="4757"/>
                        <a:pt x="11563" y="4631"/>
                        <a:pt x="11658" y="4474"/>
                      </a:cubicBezTo>
                      <a:cubicBezTo>
                        <a:pt x="11878" y="4253"/>
                        <a:pt x="11941" y="3938"/>
                        <a:pt x="11910" y="3655"/>
                      </a:cubicBezTo>
                      <a:lnTo>
                        <a:pt x="11343" y="851"/>
                      </a:lnTo>
                      <a:cubicBezTo>
                        <a:pt x="11280" y="347"/>
                        <a:pt x="10839" y="0"/>
                        <a:pt x="1033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34" name="Google Shape;9357;p73">
                  <a:extLst>
                    <a:ext uri="{FF2B5EF4-FFF2-40B4-BE49-F238E27FC236}">
                      <a16:creationId xmlns:a16="http://schemas.microsoft.com/office/drawing/2014/main" id="{C45D9313-DB7C-C43D-1E9B-5CEF847A27F7}"/>
                    </a:ext>
                  </a:extLst>
                </p:cNvPr>
                <p:cNvSpPr/>
                <p:nvPr/>
              </p:nvSpPr>
              <p:spPr>
                <a:xfrm>
                  <a:off x="4431425" y="4196825"/>
                  <a:ext cx="104000" cy="62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2490" extrusionOk="0">
                      <a:moveTo>
                        <a:pt x="977" y="1"/>
                      </a:moveTo>
                      <a:cubicBezTo>
                        <a:pt x="536" y="284"/>
                        <a:pt x="189" y="694"/>
                        <a:pt x="63" y="1198"/>
                      </a:cubicBezTo>
                      <a:cubicBezTo>
                        <a:pt x="32" y="1387"/>
                        <a:pt x="0" y="1576"/>
                        <a:pt x="0" y="1797"/>
                      </a:cubicBezTo>
                      <a:lnTo>
                        <a:pt x="0" y="2143"/>
                      </a:lnTo>
                      <a:cubicBezTo>
                        <a:pt x="0" y="2332"/>
                        <a:pt x="158" y="2490"/>
                        <a:pt x="347" y="2490"/>
                      </a:cubicBezTo>
                      <a:lnTo>
                        <a:pt x="3813" y="2490"/>
                      </a:lnTo>
                      <a:cubicBezTo>
                        <a:pt x="4002" y="2490"/>
                        <a:pt x="4159" y="2332"/>
                        <a:pt x="4159" y="2143"/>
                      </a:cubicBezTo>
                      <a:lnTo>
                        <a:pt x="4159" y="1797"/>
                      </a:lnTo>
                      <a:cubicBezTo>
                        <a:pt x="4096" y="1576"/>
                        <a:pt x="4065" y="1356"/>
                        <a:pt x="4002" y="1198"/>
                      </a:cubicBezTo>
                      <a:cubicBezTo>
                        <a:pt x="3844" y="694"/>
                        <a:pt x="3529" y="284"/>
                        <a:pt x="3119" y="1"/>
                      </a:cubicBezTo>
                      <a:cubicBezTo>
                        <a:pt x="2804" y="253"/>
                        <a:pt x="2426" y="410"/>
                        <a:pt x="2048" y="410"/>
                      </a:cubicBezTo>
                      <a:cubicBezTo>
                        <a:pt x="1639" y="410"/>
                        <a:pt x="1261" y="253"/>
                        <a:pt x="97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35" name="Google Shape;9358;p73">
                  <a:extLst>
                    <a:ext uri="{FF2B5EF4-FFF2-40B4-BE49-F238E27FC236}">
                      <a16:creationId xmlns:a16="http://schemas.microsoft.com/office/drawing/2014/main" id="{D4F3474D-C890-1A83-3A70-23E7A8C3A172}"/>
                    </a:ext>
                  </a:extLst>
                </p:cNvPr>
                <p:cNvSpPr/>
                <p:nvPr/>
              </p:nvSpPr>
              <p:spPr>
                <a:xfrm>
                  <a:off x="4359750" y="4022775"/>
                  <a:ext cx="104775" cy="44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1765" extrusionOk="0">
                      <a:moveTo>
                        <a:pt x="1009" y="0"/>
                      </a:moveTo>
                      <a:cubicBezTo>
                        <a:pt x="379" y="347"/>
                        <a:pt x="0" y="1040"/>
                        <a:pt x="0" y="1765"/>
                      </a:cubicBezTo>
                      <a:lnTo>
                        <a:pt x="4191" y="1765"/>
                      </a:lnTo>
                      <a:cubicBezTo>
                        <a:pt x="4191" y="1040"/>
                        <a:pt x="3813" y="347"/>
                        <a:pt x="3214" y="0"/>
                      </a:cubicBezTo>
                      <a:cubicBezTo>
                        <a:pt x="2899" y="252"/>
                        <a:pt x="2521" y="378"/>
                        <a:pt x="2111" y="378"/>
                      </a:cubicBezTo>
                      <a:cubicBezTo>
                        <a:pt x="1733" y="378"/>
                        <a:pt x="1324" y="252"/>
                        <a:pt x="10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36" name="Google Shape;9359;p73">
                  <a:extLst>
                    <a:ext uri="{FF2B5EF4-FFF2-40B4-BE49-F238E27FC236}">
                      <a16:creationId xmlns:a16="http://schemas.microsoft.com/office/drawing/2014/main" id="{38E58DFF-7F27-C4DB-0ECD-1C449449B39F}"/>
                    </a:ext>
                  </a:extLst>
                </p:cNvPr>
                <p:cNvSpPr/>
                <p:nvPr/>
              </p:nvSpPr>
              <p:spPr>
                <a:xfrm>
                  <a:off x="4291225" y="4196825"/>
                  <a:ext cx="102425" cy="62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97" h="2490" extrusionOk="0">
                      <a:moveTo>
                        <a:pt x="1009" y="1"/>
                      </a:moveTo>
                      <a:cubicBezTo>
                        <a:pt x="568" y="284"/>
                        <a:pt x="221" y="694"/>
                        <a:pt x="95" y="1198"/>
                      </a:cubicBezTo>
                      <a:cubicBezTo>
                        <a:pt x="64" y="1387"/>
                        <a:pt x="1" y="1576"/>
                        <a:pt x="1" y="1797"/>
                      </a:cubicBezTo>
                      <a:lnTo>
                        <a:pt x="1" y="2143"/>
                      </a:lnTo>
                      <a:cubicBezTo>
                        <a:pt x="1" y="2332"/>
                        <a:pt x="158" y="2490"/>
                        <a:pt x="379" y="2490"/>
                      </a:cubicBezTo>
                      <a:lnTo>
                        <a:pt x="3844" y="2490"/>
                      </a:lnTo>
                      <a:cubicBezTo>
                        <a:pt x="3939" y="2490"/>
                        <a:pt x="4096" y="2332"/>
                        <a:pt x="4096" y="2143"/>
                      </a:cubicBezTo>
                      <a:lnTo>
                        <a:pt x="4096" y="1797"/>
                      </a:lnTo>
                      <a:cubicBezTo>
                        <a:pt x="4096" y="1576"/>
                        <a:pt x="4065" y="1356"/>
                        <a:pt x="4033" y="1198"/>
                      </a:cubicBezTo>
                      <a:cubicBezTo>
                        <a:pt x="3876" y="694"/>
                        <a:pt x="3561" y="284"/>
                        <a:pt x="3120" y="1"/>
                      </a:cubicBezTo>
                      <a:cubicBezTo>
                        <a:pt x="2804" y="253"/>
                        <a:pt x="2458" y="410"/>
                        <a:pt x="2048" y="410"/>
                      </a:cubicBezTo>
                      <a:cubicBezTo>
                        <a:pt x="1670" y="410"/>
                        <a:pt x="1261" y="253"/>
                        <a:pt x="100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6" name="Google Shape;9360;p73">
                <a:extLst>
                  <a:ext uri="{FF2B5EF4-FFF2-40B4-BE49-F238E27FC236}">
                    <a16:creationId xmlns:a16="http://schemas.microsoft.com/office/drawing/2014/main" id="{7B3C8F50-FCC3-ADDB-7ECE-B8D21341563A}"/>
                  </a:ext>
                </a:extLst>
              </p:cNvPr>
              <p:cNvGrpSpPr/>
              <p:nvPr/>
            </p:nvGrpSpPr>
            <p:grpSpPr>
              <a:xfrm>
                <a:off x="10368218" y="3747882"/>
                <a:ext cx="323559" cy="500612"/>
                <a:chOff x="6164975" y="3211525"/>
                <a:chExt cx="191425" cy="296175"/>
              </a:xfrm>
              <a:grpFill/>
            </p:grpSpPr>
            <p:sp>
              <p:nvSpPr>
                <p:cNvPr id="17623" name="Google Shape;9361;p73">
                  <a:extLst>
                    <a:ext uri="{FF2B5EF4-FFF2-40B4-BE49-F238E27FC236}">
                      <a16:creationId xmlns:a16="http://schemas.microsoft.com/office/drawing/2014/main" id="{E9B61830-08E5-DBDB-1FB0-AEF6ED29F1F2}"/>
                    </a:ext>
                  </a:extLst>
                </p:cNvPr>
                <p:cNvSpPr/>
                <p:nvPr/>
              </p:nvSpPr>
              <p:spPr>
                <a:xfrm>
                  <a:off x="6269750" y="3371400"/>
                  <a:ext cx="68525" cy="84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1" h="3372" extrusionOk="0">
                      <a:moveTo>
                        <a:pt x="1670" y="1"/>
                      </a:moveTo>
                      <a:cubicBezTo>
                        <a:pt x="1166" y="316"/>
                        <a:pt x="599" y="505"/>
                        <a:pt x="0" y="568"/>
                      </a:cubicBezTo>
                      <a:lnTo>
                        <a:pt x="0" y="1482"/>
                      </a:lnTo>
                      <a:lnTo>
                        <a:pt x="1890" y="3372"/>
                      </a:lnTo>
                      <a:lnTo>
                        <a:pt x="2741" y="3372"/>
                      </a:lnTo>
                      <a:lnTo>
                        <a:pt x="2741" y="3340"/>
                      </a:lnTo>
                      <a:lnTo>
                        <a:pt x="2741" y="2301"/>
                      </a:lnTo>
                      <a:cubicBezTo>
                        <a:pt x="2741" y="1356"/>
                        <a:pt x="2300" y="536"/>
                        <a:pt x="167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24" name="Google Shape;9362;p73">
                  <a:extLst>
                    <a:ext uri="{FF2B5EF4-FFF2-40B4-BE49-F238E27FC236}">
                      <a16:creationId xmlns:a16="http://schemas.microsoft.com/office/drawing/2014/main" id="{95896AB9-CC59-DC51-453D-78FA0CEAA96D}"/>
                    </a:ext>
                  </a:extLst>
                </p:cNvPr>
                <p:cNvSpPr/>
                <p:nvPr/>
              </p:nvSpPr>
              <p:spPr>
                <a:xfrm>
                  <a:off x="6228775" y="3424175"/>
                  <a:ext cx="62250" cy="30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90" h="1230" extrusionOk="0">
                      <a:moveTo>
                        <a:pt x="1229" y="1"/>
                      </a:moveTo>
                      <a:lnTo>
                        <a:pt x="1" y="1229"/>
                      </a:lnTo>
                      <a:lnTo>
                        <a:pt x="2490" y="1229"/>
                      </a:lnTo>
                      <a:lnTo>
                        <a:pt x="1229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25" name="Google Shape;9363;p73">
                  <a:extLst>
                    <a:ext uri="{FF2B5EF4-FFF2-40B4-BE49-F238E27FC236}">
                      <a16:creationId xmlns:a16="http://schemas.microsoft.com/office/drawing/2014/main" id="{6EA11231-E77C-AD7E-9223-F899A608E0DB}"/>
                    </a:ext>
                  </a:extLst>
                </p:cNvPr>
                <p:cNvSpPr/>
                <p:nvPr/>
              </p:nvSpPr>
              <p:spPr>
                <a:xfrm>
                  <a:off x="6182300" y="3369825"/>
                  <a:ext cx="69350" cy="85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3404" extrusionOk="0">
                      <a:moveTo>
                        <a:pt x="1072" y="1"/>
                      </a:moveTo>
                      <a:cubicBezTo>
                        <a:pt x="411" y="599"/>
                        <a:pt x="1" y="1419"/>
                        <a:pt x="1" y="2332"/>
                      </a:cubicBezTo>
                      <a:lnTo>
                        <a:pt x="1" y="3403"/>
                      </a:lnTo>
                      <a:lnTo>
                        <a:pt x="883" y="3403"/>
                      </a:lnTo>
                      <a:lnTo>
                        <a:pt x="2773" y="1513"/>
                      </a:lnTo>
                      <a:lnTo>
                        <a:pt x="2773" y="599"/>
                      </a:lnTo>
                      <a:cubicBezTo>
                        <a:pt x="2143" y="568"/>
                        <a:pt x="1576" y="316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26" name="Google Shape;9364;p73">
                  <a:extLst>
                    <a:ext uri="{FF2B5EF4-FFF2-40B4-BE49-F238E27FC236}">
                      <a16:creationId xmlns:a16="http://schemas.microsoft.com/office/drawing/2014/main" id="{946A751B-3071-CC6E-49A6-3DD0C666A8BC}"/>
                    </a:ext>
                  </a:extLst>
                </p:cNvPr>
                <p:cNvSpPr/>
                <p:nvPr/>
              </p:nvSpPr>
              <p:spPr>
                <a:xfrm>
                  <a:off x="6164975" y="3472225"/>
                  <a:ext cx="19142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7" h="1419" extrusionOk="0">
                      <a:moveTo>
                        <a:pt x="725" y="1"/>
                      </a:moveTo>
                      <a:cubicBezTo>
                        <a:pt x="316" y="1"/>
                        <a:pt x="1" y="316"/>
                        <a:pt x="1" y="725"/>
                      </a:cubicBezTo>
                      <a:cubicBezTo>
                        <a:pt x="1" y="1103"/>
                        <a:pt x="316" y="1418"/>
                        <a:pt x="725" y="1418"/>
                      </a:cubicBezTo>
                      <a:lnTo>
                        <a:pt x="6932" y="1418"/>
                      </a:lnTo>
                      <a:cubicBezTo>
                        <a:pt x="7341" y="1418"/>
                        <a:pt x="7657" y="1103"/>
                        <a:pt x="7657" y="725"/>
                      </a:cubicBezTo>
                      <a:cubicBezTo>
                        <a:pt x="7594" y="316"/>
                        <a:pt x="7278" y="1"/>
                        <a:pt x="693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27" name="Google Shape;9365;p73">
                  <a:extLst>
                    <a:ext uri="{FF2B5EF4-FFF2-40B4-BE49-F238E27FC236}">
                      <a16:creationId xmlns:a16="http://schemas.microsoft.com/office/drawing/2014/main" id="{11E705B1-8D0F-BD1A-15CD-FFBD5794FB6E}"/>
                    </a:ext>
                  </a:extLst>
                </p:cNvPr>
                <p:cNvSpPr/>
                <p:nvPr/>
              </p:nvSpPr>
              <p:spPr>
                <a:xfrm>
                  <a:off x="6164975" y="3211525"/>
                  <a:ext cx="19142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7" h="1419" extrusionOk="0">
                      <a:moveTo>
                        <a:pt x="725" y="0"/>
                      </a:moveTo>
                      <a:cubicBezTo>
                        <a:pt x="316" y="0"/>
                        <a:pt x="1" y="315"/>
                        <a:pt x="1" y="725"/>
                      </a:cubicBezTo>
                      <a:cubicBezTo>
                        <a:pt x="1" y="1103"/>
                        <a:pt x="316" y="1418"/>
                        <a:pt x="725" y="1418"/>
                      </a:cubicBezTo>
                      <a:lnTo>
                        <a:pt x="6932" y="1418"/>
                      </a:lnTo>
                      <a:cubicBezTo>
                        <a:pt x="7341" y="1418"/>
                        <a:pt x="7657" y="1103"/>
                        <a:pt x="7657" y="725"/>
                      </a:cubicBezTo>
                      <a:cubicBezTo>
                        <a:pt x="7594" y="284"/>
                        <a:pt x="7278" y="0"/>
                        <a:pt x="693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28" name="Google Shape;9366;p73">
                  <a:extLst>
                    <a:ext uri="{FF2B5EF4-FFF2-40B4-BE49-F238E27FC236}">
                      <a16:creationId xmlns:a16="http://schemas.microsoft.com/office/drawing/2014/main" id="{5040498E-F63D-9A14-3B46-15A6F3C9E136}"/>
                    </a:ext>
                  </a:extLst>
                </p:cNvPr>
                <p:cNvSpPr/>
                <p:nvPr/>
              </p:nvSpPr>
              <p:spPr>
                <a:xfrm>
                  <a:off x="6183100" y="3262725"/>
                  <a:ext cx="155175" cy="35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07" h="1426" extrusionOk="0">
                      <a:moveTo>
                        <a:pt x="0" y="0"/>
                      </a:moveTo>
                      <a:lnTo>
                        <a:pt x="0" y="441"/>
                      </a:lnTo>
                      <a:lnTo>
                        <a:pt x="568" y="788"/>
                      </a:lnTo>
                      <a:cubicBezTo>
                        <a:pt x="1355" y="1213"/>
                        <a:pt x="2237" y="1426"/>
                        <a:pt x="3112" y="1426"/>
                      </a:cubicBezTo>
                      <a:cubicBezTo>
                        <a:pt x="3986" y="1426"/>
                        <a:pt x="4852" y="1213"/>
                        <a:pt x="5608" y="788"/>
                      </a:cubicBezTo>
                      <a:lnTo>
                        <a:pt x="6207" y="441"/>
                      </a:lnTo>
                      <a:lnTo>
                        <a:pt x="620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29" name="Google Shape;9367;p73">
                  <a:extLst>
                    <a:ext uri="{FF2B5EF4-FFF2-40B4-BE49-F238E27FC236}">
                      <a16:creationId xmlns:a16="http://schemas.microsoft.com/office/drawing/2014/main" id="{B0858F6B-8EA1-D6F3-8AB3-76CB95FEC2BB}"/>
                    </a:ext>
                  </a:extLst>
                </p:cNvPr>
                <p:cNvSpPr/>
                <p:nvPr/>
              </p:nvSpPr>
              <p:spPr>
                <a:xfrm>
                  <a:off x="6181525" y="3294225"/>
                  <a:ext cx="155975" cy="74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39" h="2962" extrusionOk="0">
                      <a:moveTo>
                        <a:pt x="0" y="0"/>
                      </a:moveTo>
                      <a:cubicBezTo>
                        <a:pt x="126" y="1607"/>
                        <a:pt x="1481" y="2962"/>
                        <a:pt x="3119" y="2962"/>
                      </a:cubicBezTo>
                      <a:cubicBezTo>
                        <a:pt x="4758" y="2962"/>
                        <a:pt x="6112" y="1607"/>
                        <a:pt x="6238" y="0"/>
                      </a:cubicBezTo>
                      <a:lnTo>
                        <a:pt x="6238" y="0"/>
                      </a:lnTo>
                      <a:lnTo>
                        <a:pt x="5986" y="126"/>
                      </a:lnTo>
                      <a:cubicBezTo>
                        <a:pt x="5136" y="631"/>
                        <a:pt x="4096" y="883"/>
                        <a:pt x="3119" y="883"/>
                      </a:cubicBezTo>
                      <a:cubicBezTo>
                        <a:pt x="2143" y="883"/>
                        <a:pt x="1166" y="631"/>
                        <a:pt x="252" y="126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7" name="Google Shape;9368;p73">
                <a:extLst>
                  <a:ext uri="{FF2B5EF4-FFF2-40B4-BE49-F238E27FC236}">
                    <a16:creationId xmlns:a16="http://schemas.microsoft.com/office/drawing/2014/main" id="{0C918AD8-61B4-7C99-3D2C-56F7D691927D}"/>
                  </a:ext>
                </a:extLst>
              </p:cNvPr>
              <p:cNvGrpSpPr/>
              <p:nvPr/>
            </p:nvGrpSpPr>
            <p:grpSpPr>
              <a:xfrm>
                <a:off x="1400391" y="3747903"/>
                <a:ext cx="504627" cy="500571"/>
                <a:chOff x="946175" y="3253275"/>
                <a:chExt cx="298550" cy="296150"/>
              </a:xfrm>
              <a:grpFill/>
            </p:grpSpPr>
            <p:sp>
              <p:nvSpPr>
                <p:cNvPr id="17618" name="Google Shape;9369;p73">
                  <a:extLst>
                    <a:ext uri="{FF2B5EF4-FFF2-40B4-BE49-F238E27FC236}">
                      <a16:creationId xmlns:a16="http://schemas.microsoft.com/office/drawing/2014/main" id="{C0258E95-0A8B-A7BB-0640-2F7405AA407C}"/>
                    </a:ext>
                  </a:extLst>
                </p:cNvPr>
                <p:cNvSpPr/>
                <p:nvPr/>
              </p:nvSpPr>
              <p:spPr>
                <a:xfrm>
                  <a:off x="946175" y="3253275"/>
                  <a:ext cx="209550" cy="261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82" h="10460" extrusionOk="0">
                      <a:moveTo>
                        <a:pt x="348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lnTo>
                        <a:pt x="1" y="10113"/>
                      </a:lnTo>
                      <a:cubicBezTo>
                        <a:pt x="1" y="10302"/>
                        <a:pt x="158" y="10460"/>
                        <a:pt x="348" y="10460"/>
                      </a:cubicBezTo>
                      <a:lnTo>
                        <a:pt x="694" y="10460"/>
                      </a:lnTo>
                      <a:lnTo>
                        <a:pt x="694" y="3875"/>
                      </a:lnTo>
                      <a:cubicBezTo>
                        <a:pt x="694" y="3623"/>
                        <a:pt x="820" y="3340"/>
                        <a:pt x="1009" y="3151"/>
                      </a:cubicBezTo>
                      <a:lnTo>
                        <a:pt x="3151" y="1008"/>
                      </a:lnTo>
                      <a:cubicBezTo>
                        <a:pt x="3340" y="819"/>
                        <a:pt x="3624" y="693"/>
                        <a:pt x="3908" y="693"/>
                      </a:cubicBezTo>
                      <a:lnTo>
                        <a:pt x="8381" y="693"/>
                      </a:lnTo>
                      <a:lnTo>
                        <a:pt x="8381" y="347"/>
                      </a:lnTo>
                      <a:cubicBezTo>
                        <a:pt x="8381" y="158"/>
                        <a:pt x="8224" y="0"/>
                        <a:pt x="803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19" name="Google Shape;9370;p73">
                  <a:extLst>
                    <a:ext uri="{FF2B5EF4-FFF2-40B4-BE49-F238E27FC236}">
                      <a16:creationId xmlns:a16="http://schemas.microsoft.com/office/drawing/2014/main" id="{6E757580-B190-2DF0-F306-FB822FC0E757}"/>
                    </a:ext>
                  </a:extLst>
                </p:cNvPr>
                <p:cNvSpPr/>
                <p:nvPr/>
              </p:nvSpPr>
              <p:spPr>
                <a:xfrm>
                  <a:off x="986350" y="3293425"/>
                  <a:ext cx="47300" cy="48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92" h="1923" extrusionOk="0">
                      <a:moveTo>
                        <a:pt x="1891" y="1"/>
                      </a:moveTo>
                      <a:lnTo>
                        <a:pt x="1" y="1923"/>
                      </a:lnTo>
                      <a:lnTo>
                        <a:pt x="1891" y="1923"/>
                      </a:lnTo>
                      <a:lnTo>
                        <a:pt x="1891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20" name="Google Shape;9371;p73">
                  <a:extLst>
                    <a:ext uri="{FF2B5EF4-FFF2-40B4-BE49-F238E27FC236}">
                      <a16:creationId xmlns:a16="http://schemas.microsoft.com/office/drawing/2014/main" id="{8CD3E4A4-C9B3-A0CB-953C-9407F4A292EC}"/>
                    </a:ext>
                  </a:extLst>
                </p:cNvPr>
                <p:cNvSpPr/>
                <p:nvPr/>
              </p:nvSpPr>
              <p:spPr>
                <a:xfrm>
                  <a:off x="1051725" y="3359600"/>
                  <a:ext cx="122100" cy="121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4853" extrusionOk="0">
                      <a:moveTo>
                        <a:pt x="2427" y="0"/>
                      </a:moveTo>
                      <a:cubicBezTo>
                        <a:pt x="1103" y="0"/>
                        <a:pt x="1" y="1103"/>
                        <a:pt x="1" y="2426"/>
                      </a:cubicBezTo>
                      <a:cubicBezTo>
                        <a:pt x="1" y="3749"/>
                        <a:pt x="1103" y="4852"/>
                        <a:pt x="2427" y="4852"/>
                      </a:cubicBezTo>
                      <a:cubicBezTo>
                        <a:pt x="3781" y="4852"/>
                        <a:pt x="4884" y="3749"/>
                        <a:pt x="4884" y="2426"/>
                      </a:cubicBezTo>
                      <a:cubicBezTo>
                        <a:pt x="4884" y="1103"/>
                        <a:pt x="3781" y="0"/>
                        <a:pt x="24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21" name="Google Shape;9372;p73">
                  <a:extLst>
                    <a:ext uri="{FF2B5EF4-FFF2-40B4-BE49-F238E27FC236}">
                      <a16:creationId xmlns:a16="http://schemas.microsoft.com/office/drawing/2014/main" id="{1B0E7B84-A2B2-6B55-1E71-555BC7FC988A}"/>
                    </a:ext>
                  </a:extLst>
                </p:cNvPr>
                <p:cNvSpPr/>
                <p:nvPr/>
              </p:nvSpPr>
              <p:spPr>
                <a:xfrm>
                  <a:off x="980050" y="3289500"/>
                  <a:ext cx="192200" cy="242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88" h="9704" extrusionOk="0">
                      <a:moveTo>
                        <a:pt x="2868" y="0"/>
                      </a:moveTo>
                      <a:lnTo>
                        <a:pt x="2868" y="2426"/>
                      </a:lnTo>
                      <a:cubicBezTo>
                        <a:pt x="2868" y="2647"/>
                        <a:pt x="2679" y="2804"/>
                        <a:pt x="2490" y="2804"/>
                      </a:cubicBezTo>
                      <a:lnTo>
                        <a:pt x="1" y="2804"/>
                      </a:lnTo>
                      <a:lnTo>
                        <a:pt x="1" y="9357"/>
                      </a:lnTo>
                      <a:cubicBezTo>
                        <a:pt x="1" y="9578"/>
                        <a:pt x="190" y="9704"/>
                        <a:pt x="379" y="9704"/>
                      </a:cubicBezTo>
                      <a:lnTo>
                        <a:pt x="7341" y="9704"/>
                      </a:lnTo>
                      <a:cubicBezTo>
                        <a:pt x="7467" y="9704"/>
                        <a:pt x="7593" y="9641"/>
                        <a:pt x="7625" y="9578"/>
                      </a:cubicBezTo>
                      <a:lnTo>
                        <a:pt x="6239" y="8192"/>
                      </a:lnTo>
                      <a:cubicBezTo>
                        <a:pt x="5924" y="8318"/>
                        <a:pt x="5609" y="8349"/>
                        <a:pt x="5262" y="8349"/>
                      </a:cubicBezTo>
                      <a:cubicBezTo>
                        <a:pt x="3529" y="8349"/>
                        <a:pt x="2143" y="6931"/>
                        <a:pt x="2143" y="5230"/>
                      </a:cubicBezTo>
                      <a:cubicBezTo>
                        <a:pt x="2143" y="3529"/>
                        <a:pt x="3561" y="2111"/>
                        <a:pt x="5262" y="2111"/>
                      </a:cubicBezTo>
                      <a:cubicBezTo>
                        <a:pt x="6239" y="2111"/>
                        <a:pt x="7121" y="2584"/>
                        <a:pt x="7688" y="3308"/>
                      </a:cubicBezTo>
                      <a:lnTo>
                        <a:pt x="7688" y="347"/>
                      </a:lnTo>
                      <a:cubicBezTo>
                        <a:pt x="7688" y="158"/>
                        <a:pt x="7530" y="0"/>
                        <a:pt x="734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22" name="Google Shape;9373;p73">
                  <a:extLst>
                    <a:ext uri="{FF2B5EF4-FFF2-40B4-BE49-F238E27FC236}">
                      <a16:creationId xmlns:a16="http://schemas.microsoft.com/office/drawing/2014/main" id="{B19C946F-EA76-57F6-9342-93A30F1212A4}"/>
                    </a:ext>
                  </a:extLst>
                </p:cNvPr>
                <p:cNvSpPr/>
                <p:nvPr/>
              </p:nvSpPr>
              <p:spPr>
                <a:xfrm>
                  <a:off x="1154125" y="3460400"/>
                  <a:ext cx="90600" cy="89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24" h="3561" extrusionOk="0">
                      <a:moveTo>
                        <a:pt x="977" y="1"/>
                      </a:moveTo>
                      <a:cubicBezTo>
                        <a:pt x="693" y="410"/>
                        <a:pt x="378" y="757"/>
                        <a:pt x="0" y="1009"/>
                      </a:cubicBezTo>
                      <a:lnTo>
                        <a:pt x="2363" y="3372"/>
                      </a:lnTo>
                      <a:cubicBezTo>
                        <a:pt x="2489" y="3498"/>
                        <a:pt x="2662" y="3561"/>
                        <a:pt x="2840" y="3561"/>
                      </a:cubicBezTo>
                      <a:cubicBezTo>
                        <a:pt x="3017" y="3561"/>
                        <a:pt x="3198" y="3498"/>
                        <a:pt x="3340" y="3372"/>
                      </a:cubicBezTo>
                      <a:cubicBezTo>
                        <a:pt x="3623" y="3088"/>
                        <a:pt x="3623" y="2647"/>
                        <a:pt x="3340" y="2364"/>
                      </a:cubicBezTo>
                      <a:lnTo>
                        <a:pt x="977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8" name="Google Shape;9374;p73">
                <a:extLst>
                  <a:ext uri="{FF2B5EF4-FFF2-40B4-BE49-F238E27FC236}">
                    <a16:creationId xmlns:a16="http://schemas.microsoft.com/office/drawing/2014/main" id="{A03939B5-1B4F-4864-0285-63A00761A0B9}"/>
                  </a:ext>
                </a:extLst>
              </p:cNvPr>
              <p:cNvGrpSpPr/>
              <p:nvPr/>
            </p:nvGrpSpPr>
            <p:grpSpPr>
              <a:xfrm>
                <a:off x="1401722" y="4379912"/>
                <a:ext cx="501965" cy="496642"/>
                <a:chOff x="946175" y="3619500"/>
                <a:chExt cx="296975" cy="293825"/>
              </a:xfrm>
              <a:grpFill/>
            </p:grpSpPr>
            <p:sp>
              <p:nvSpPr>
                <p:cNvPr id="17612" name="Google Shape;9375;p73">
                  <a:extLst>
                    <a:ext uri="{FF2B5EF4-FFF2-40B4-BE49-F238E27FC236}">
                      <a16:creationId xmlns:a16="http://schemas.microsoft.com/office/drawing/2014/main" id="{DF81B1FE-4969-2C09-1103-CAC977211DC5}"/>
                    </a:ext>
                  </a:extLst>
                </p:cNvPr>
                <p:cNvSpPr/>
                <p:nvPr/>
              </p:nvSpPr>
              <p:spPr>
                <a:xfrm>
                  <a:off x="963525" y="3619500"/>
                  <a:ext cx="207950" cy="293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18" h="11753" extrusionOk="0">
                      <a:moveTo>
                        <a:pt x="3828" y="2742"/>
                      </a:moveTo>
                      <a:cubicBezTo>
                        <a:pt x="3915" y="2742"/>
                        <a:pt x="4001" y="2773"/>
                        <a:pt x="4064" y="2836"/>
                      </a:cubicBezTo>
                      <a:cubicBezTo>
                        <a:pt x="4253" y="2994"/>
                        <a:pt x="4253" y="3183"/>
                        <a:pt x="4096" y="3340"/>
                      </a:cubicBezTo>
                      <a:lnTo>
                        <a:pt x="2678" y="4695"/>
                      </a:lnTo>
                      <a:cubicBezTo>
                        <a:pt x="2615" y="4790"/>
                        <a:pt x="2520" y="4821"/>
                        <a:pt x="2457" y="4821"/>
                      </a:cubicBezTo>
                      <a:cubicBezTo>
                        <a:pt x="2363" y="4821"/>
                        <a:pt x="2268" y="4790"/>
                        <a:pt x="2205" y="4695"/>
                      </a:cubicBezTo>
                      <a:lnTo>
                        <a:pt x="1512" y="4002"/>
                      </a:lnTo>
                      <a:cubicBezTo>
                        <a:pt x="1386" y="3876"/>
                        <a:pt x="1386" y="3655"/>
                        <a:pt x="1512" y="3529"/>
                      </a:cubicBezTo>
                      <a:cubicBezTo>
                        <a:pt x="1575" y="3466"/>
                        <a:pt x="1662" y="3435"/>
                        <a:pt x="1749" y="3435"/>
                      </a:cubicBezTo>
                      <a:cubicBezTo>
                        <a:pt x="1835" y="3435"/>
                        <a:pt x="1922" y="3466"/>
                        <a:pt x="1985" y="3529"/>
                      </a:cubicBezTo>
                      <a:lnTo>
                        <a:pt x="2426" y="3971"/>
                      </a:lnTo>
                      <a:lnTo>
                        <a:pt x="3592" y="2836"/>
                      </a:lnTo>
                      <a:cubicBezTo>
                        <a:pt x="3655" y="2773"/>
                        <a:pt x="3741" y="2742"/>
                        <a:pt x="3828" y="2742"/>
                      </a:cubicBezTo>
                      <a:close/>
                      <a:moveTo>
                        <a:pt x="3828" y="4790"/>
                      </a:moveTo>
                      <a:cubicBezTo>
                        <a:pt x="3915" y="4790"/>
                        <a:pt x="4001" y="4821"/>
                        <a:pt x="4064" y="4884"/>
                      </a:cubicBezTo>
                      <a:cubicBezTo>
                        <a:pt x="4253" y="5042"/>
                        <a:pt x="4253" y="5262"/>
                        <a:pt x="4096" y="5388"/>
                      </a:cubicBezTo>
                      <a:lnTo>
                        <a:pt x="2678" y="6774"/>
                      </a:lnTo>
                      <a:cubicBezTo>
                        <a:pt x="2615" y="6837"/>
                        <a:pt x="2520" y="6869"/>
                        <a:pt x="2457" y="6869"/>
                      </a:cubicBezTo>
                      <a:cubicBezTo>
                        <a:pt x="2363" y="6869"/>
                        <a:pt x="2268" y="6837"/>
                        <a:pt x="2205" y="6774"/>
                      </a:cubicBezTo>
                      <a:lnTo>
                        <a:pt x="1512" y="6050"/>
                      </a:lnTo>
                      <a:cubicBezTo>
                        <a:pt x="1386" y="5924"/>
                        <a:pt x="1386" y="5703"/>
                        <a:pt x="1512" y="5577"/>
                      </a:cubicBezTo>
                      <a:cubicBezTo>
                        <a:pt x="1575" y="5514"/>
                        <a:pt x="1662" y="5483"/>
                        <a:pt x="1749" y="5483"/>
                      </a:cubicBezTo>
                      <a:cubicBezTo>
                        <a:pt x="1835" y="5483"/>
                        <a:pt x="1922" y="5514"/>
                        <a:pt x="1985" y="5577"/>
                      </a:cubicBezTo>
                      <a:lnTo>
                        <a:pt x="2426" y="6018"/>
                      </a:lnTo>
                      <a:lnTo>
                        <a:pt x="3592" y="4884"/>
                      </a:lnTo>
                      <a:cubicBezTo>
                        <a:pt x="3655" y="4821"/>
                        <a:pt x="3741" y="4790"/>
                        <a:pt x="3828" y="4790"/>
                      </a:cubicBezTo>
                      <a:close/>
                      <a:moveTo>
                        <a:pt x="3828" y="6869"/>
                      </a:moveTo>
                      <a:cubicBezTo>
                        <a:pt x="3915" y="6869"/>
                        <a:pt x="4001" y="6900"/>
                        <a:pt x="4064" y="6963"/>
                      </a:cubicBezTo>
                      <a:cubicBezTo>
                        <a:pt x="4253" y="7121"/>
                        <a:pt x="4253" y="7342"/>
                        <a:pt x="4096" y="7468"/>
                      </a:cubicBezTo>
                      <a:lnTo>
                        <a:pt x="2678" y="8854"/>
                      </a:lnTo>
                      <a:cubicBezTo>
                        <a:pt x="2615" y="8917"/>
                        <a:pt x="2520" y="8980"/>
                        <a:pt x="2457" y="8980"/>
                      </a:cubicBezTo>
                      <a:cubicBezTo>
                        <a:pt x="2363" y="8980"/>
                        <a:pt x="2268" y="8917"/>
                        <a:pt x="2205" y="8854"/>
                      </a:cubicBezTo>
                      <a:lnTo>
                        <a:pt x="1512" y="8129"/>
                      </a:lnTo>
                      <a:cubicBezTo>
                        <a:pt x="1386" y="8003"/>
                        <a:pt x="1386" y="7783"/>
                        <a:pt x="1512" y="7657"/>
                      </a:cubicBezTo>
                      <a:cubicBezTo>
                        <a:pt x="1575" y="7594"/>
                        <a:pt x="1662" y="7562"/>
                        <a:pt x="1749" y="7562"/>
                      </a:cubicBezTo>
                      <a:cubicBezTo>
                        <a:pt x="1835" y="7562"/>
                        <a:pt x="1922" y="7594"/>
                        <a:pt x="1985" y="7657"/>
                      </a:cubicBezTo>
                      <a:lnTo>
                        <a:pt x="2426" y="8098"/>
                      </a:lnTo>
                      <a:lnTo>
                        <a:pt x="3592" y="6963"/>
                      </a:lnTo>
                      <a:cubicBezTo>
                        <a:pt x="3655" y="6900"/>
                        <a:pt x="3741" y="6869"/>
                        <a:pt x="3828" y="6869"/>
                      </a:cubicBezTo>
                      <a:close/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lnTo>
                        <a:pt x="0" y="9673"/>
                      </a:lnTo>
                      <a:lnTo>
                        <a:pt x="6301" y="9673"/>
                      </a:lnTo>
                      <a:lnTo>
                        <a:pt x="6301" y="10397"/>
                      </a:lnTo>
                      <a:lnTo>
                        <a:pt x="6301" y="10744"/>
                      </a:lnTo>
                      <a:lnTo>
                        <a:pt x="6270" y="10744"/>
                      </a:lnTo>
                      <a:cubicBezTo>
                        <a:pt x="6270" y="11343"/>
                        <a:pt x="6742" y="11752"/>
                        <a:pt x="7278" y="11752"/>
                      </a:cubicBezTo>
                      <a:cubicBezTo>
                        <a:pt x="7876" y="11752"/>
                        <a:pt x="8317" y="11280"/>
                        <a:pt x="8317" y="10744"/>
                      </a:cubicBezTo>
                      <a:lnTo>
                        <a:pt x="8317" y="7972"/>
                      </a:lnTo>
                      <a:lnTo>
                        <a:pt x="7498" y="8822"/>
                      </a:lnTo>
                      <a:lnTo>
                        <a:pt x="5608" y="9547"/>
                      </a:lnTo>
                      <a:cubicBezTo>
                        <a:pt x="5497" y="9576"/>
                        <a:pt x="5390" y="9590"/>
                        <a:pt x="5288" y="9590"/>
                      </a:cubicBezTo>
                      <a:cubicBezTo>
                        <a:pt x="4954" y="9590"/>
                        <a:pt x="4674" y="9441"/>
                        <a:pt x="4505" y="9200"/>
                      </a:cubicBezTo>
                      <a:cubicBezTo>
                        <a:pt x="4316" y="8980"/>
                        <a:pt x="4222" y="8665"/>
                        <a:pt x="4316" y="8255"/>
                      </a:cubicBezTo>
                      <a:lnTo>
                        <a:pt x="5041" y="6365"/>
                      </a:lnTo>
                      <a:lnTo>
                        <a:pt x="8317" y="3088"/>
                      </a:lnTo>
                      <a:lnTo>
                        <a:pt x="8317" y="2773"/>
                      </a:lnTo>
                      <a:lnTo>
                        <a:pt x="5891" y="2773"/>
                      </a:lnTo>
                      <a:cubicBezTo>
                        <a:pt x="5671" y="2773"/>
                        <a:pt x="5513" y="2616"/>
                        <a:pt x="5513" y="2427"/>
                      </a:cubicBezTo>
                      <a:lnTo>
                        <a:pt x="5513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13" name="Google Shape;9376;p73">
                  <a:extLst>
                    <a:ext uri="{FF2B5EF4-FFF2-40B4-BE49-F238E27FC236}">
                      <a16:creationId xmlns:a16="http://schemas.microsoft.com/office/drawing/2014/main" id="{CC3C7FFD-6BF5-B164-D73C-D00A23485A25}"/>
                    </a:ext>
                  </a:extLst>
                </p:cNvPr>
                <p:cNvSpPr/>
                <p:nvPr/>
              </p:nvSpPr>
              <p:spPr>
                <a:xfrm>
                  <a:off x="1185625" y="3688025"/>
                  <a:ext cx="57525" cy="55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01" h="2238" extrusionOk="0">
                      <a:moveTo>
                        <a:pt x="1072" y="1"/>
                      </a:moveTo>
                      <a:cubicBezTo>
                        <a:pt x="890" y="1"/>
                        <a:pt x="709" y="64"/>
                        <a:pt x="568" y="190"/>
                      </a:cubicBezTo>
                      <a:lnTo>
                        <a:pt x="0" y="788"/>
                      </a:lnTo>
                      <a:lnTo>
                        <a:pt x="1450" y="2238"/>
                      </a:lnTo>
                      <a:lnTo>
                        <a:pt x="2048" y="1639"/>
                      </a:lnTo>
                      <a:cubicBezTo>
                        <a:pt x="2300" y="1387"/>
                        <a:pt x="2300" y="946"/>
                        <a:pt x="2048" y="662"/>
                      </a:cubicBezTo>
                      <a:lnTo>
                        <a:pt x="1576" y="190"/>
                      </a:lnTo>
                      <a:cubicBezTo>
                        <a:pt x="1434" y="64"/>
                        <a:pt x="1253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14" name="Google Shape;9377;p73">
                  <a:extLst>
                    <a:ext uri="{FF2B5EF4-FFF2-40B4-BE49-F238E27FC236}">
                      <a16:creationId xmlns:a16="http://schemas.microsoft.com/office/drawing/2014/main" id="{B36E0BAF-1EDF-1BA7-3065-8BEE528F7CEC}"/>
                    </a:ext>
                  </a:extLst>
                </p:cNvPr>
                <p:cNvSpPr/>
                <p:nvPr/>
              </p:nvSpPr>
              <p:spPr>
                <a:xfrm>
                  <a:off x="1088075" y="3795925"/>
                  <a:ext cx="46375" cy="45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55" h="1801" extrusionOk="0">
                      <a:moveTo>
                        <a:pt x="594" y="1"/>
                      </a:moveTo>
                      <a:lnTo>
                        <a:pt x="59" y="1387"/>
                      </a:lnTo>
                      <a:cubicBezTo>
                        <a:pt x="0" y="1621"/>
                        <a:pt x="186" y="1800"/>
                        <a:pt x="414" y="1800"/>
                      </a:cubicBezTo>
                      <a:cubicBezTo>
                        <a:pt x="432" y="1800"/>
                        <a:pt x="450" y="1799"/>
                        <a:pt x="468" y="1797"/>
                      </a:cubicBezTo>
                      <a:lnTo>
                        <a:pt x="1855" y="1261"/>
                      </a:lnTo>
                      <a:lnTo>
                        <a:pt x="594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15" name="Google Shape;9378;p73">
                  <a:extLst>
                    <a:ext uri="{FF2B5EF4-FFF2-40B4-BE49-F238E27FC236}">
                      <a16:creationId xmlns:a16="http://schemas.microsoft.com/office/drawing/2014/main" id="{E8CA8052-313A-8A34-92D2-0AB933167262}"/>
                    </a:ext>
                  </a:extLst>
                </p:cNvPr>
                <p:cNvSpPr/>
                <p:nvPr/>
              </p:nvSpPr>
              <p:spPr>
                <a:xfrm>
                  <a:off x="1112375" y="3720325"/>
                  <a:ext cx="97700" cy="97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08" h="3908" extrusionOk="0">
                      <a:moveTo>
                        <a:pt x="2426" y="1"/>
                      </a:moveTo>
                      <a:lnTo>
                        <a:pt x="1" y="2458"/>
                      </a:lnTo>
                      <a:lnTo>
                        <a:pt x="1450" y="3907"/>
                      </a:lnTo>
                      <a:lnTo>
                        <a:pt x="3907" y="1481"/>
                      </a:lnTo>
                      <a:lnTo>
                        <a:pt x="2426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16" name="Google Shape;9379;p73">
                  <a:extLst>
                    <a:ext uri="{FF2B5EF4-FFF2-40B4-BE49-F238E27FC236}">
                      <a16:creationId xmlns:a16="http://schemas.microsoft.com/office/drawing/2014/main" id="{D986B056-DD1D-89B2-11CD-A01E3EAC1C1C}"/>
                    </a:ext>
                  </a:extLst>
                </p:cNvPr>
                <p:cNvSpPr/>
                <p:nvPr/>
              </p:nvSpPr>
              <p:spPr>
                <a:xfrm>
                  <a:off x="1120250" y="3623450"/>
                  <a:ext cx="47275" cy="47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91" h="1891" extrusionOk="0">
                      <a:moveTo>
                        <a:pt x="1" y="0"/>
                      </a:moveTo>
                      <a:lnTo>
                        <a:pt x="1" y="1891"/>
                      </a:lnTo>
                      <a:lnTo>
                        <a:pt x="1891" y="1891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17" name="Google Shape;9380;p73">
                  <a:extLst>
                    <a:ext uri="{FF2B5EF4-FFF2-40B4-BE49-F238E27FC236}">
                      <a16:creationId xmlns:a16="http://schemas.microsoft.com/office/drawing/2014/main" id="{2C44968C-6333-A6AE-6195-14AEA754B52E}"/>
                    </a:ext>
                  </a:extLst>
                </p:cNvPr>
                <p:cNvSpPr/>
                <p:nvPr/>
              </p:nvSpPr>
              <p:spPr>
                <a:xfrm>
                  <a:off x="946175" y="3879425"/>
                  <a:ext cx="166225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49" h="1356" extrusionOk="0">
                      <a:moveTo>
                        <a:pt x="348" y="0"/>
                      </a:moveTo>
                      <a:cubicBezTo>
                        <a:pt x="158" y="0"/>
                        <a:pt x="1" y="190"/>
                        <a:pt x="1" y="347"/>
                      </a:cubicBezTo>
                      <a:lnTo>
                        <a:pt x="1" y="694"/>
                      </a:lnTo>
                      <a:cubicBezTo>
                        <a:pt x="1" y="1040"/>
                        <a:pt x="316" y="1355"/>
                        <a:pt x="694" y="1355"/>
                      </a:cubicBezTo>
                      <a:lnTo>
                        <a:pt x="6649" y="1355"/>
                      </a:lnTo>
                      <a:cubicBezTo>
                        <a:pt x="6428" y="1103"/>
                        <a:pt x="6302" y="725"/>
                        <a:pt x="6302" y="347"/>
                      </a:cubicBezTo>
                      <a:lnTo>
                        <a:pt x="6302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9" name="Google Shape;9381;p73">
                <a:extLst>
                  <a:ext uri="{FF2B5EF4-FFF2-40B4-BE49-F238E27FC236}">
                    <a16:creationId xmlns:a16="http://schemas.microsoft.com/office/drawing/2014/main" id="{F9DECB90-2218-E40A-BE04-87EB3188DC7A}"/>
                  </a:ext>
                </a:extLst>
              </p:cNvPr>
              <p:cNvGrpSpPr/>
              <p:nvPr/>
            </p:nvGrpSpPr>
            <p:grpSpPr>
              <a:xfrm>
                <a:off x="1401067" y="4983990"/>
                <a:ext cx="503276" cy="501923"/>
                <a:chOff x="944600" y="3981825"/>
                <a:chExt cx="297750" cy="296950"/>
              </a:xfrm>
              <a:grpFill/>
            </p:grpSpPr>
            <p:sp>
              <p:nvSpPr>
                <p:cNvPr id="17608" name="Google Shape;9382;p73">
                  <a:extLst>
                    <a:ext uri="{FF2B5EF4-FFF2-40B4-BE49-F238E27FC236}">
                      <a16:creationId xmlns:a16="http://schemas.microsoft.com/office/drawing/2014/main" id="{7508D665-116A-984D-276A-36FD9F3B5257}"/>
                    </a:ext>
                  </a:extLst>
                </p:cNvPr>
                <p:cNvSpPr/>
                <p:nvPr/>
              </p:nvSpPr>
              <p:spPr>
                <a:xfrm>
                  <a:off x="944600" y="3981825"/>
                  <a:ext cx="297750" cy="296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11878" extrusionOk="0">
                      <a:moveTo>
                        <a:pt x="6333" y="1418"/>
                      </a:moveTo>
                      <a:cubicBezTo>
                        <a:pt x="8539" y="1575"/>
                        <a:pt x="10303" y="3340"/>
                        <a:pt x="10461" y="5545"/>
                      </a:cubicBezTo>
                      <a:lnTo>
                        <a:pt x="10146" y="5545"/>
                      </a:lnTo>
                      <a:cubicBezTo>
                        <a:pt x="9957" y="5545"/>
                        <a:pt x="9799" y="5702"/>
                        <a:pt x="9799" y="5892"/>
                      </a:cubicBezTo>
                      <a:cubicBezTo>
                        <a:pt x="9799" y="6081"/>
                        <a:pt x="9957" y="6238"/>
                        <a:pt x="10146" y="6238"/>
                      </a:cubicBezTo>
                      <a:lnTo>
                        <a:pt x="10461" y="6238"/>
                      </a:lnTo>
                      <a:cubicBezTo>
                        <a:pt x="10303" y="8443"/>
                        <a:pt x="8539" y="10239"/>
                        <a:pt x="6333" y="10397"/>
                      </a:cubicBezTo>
                      <a:lnTo>
                        <a:pt x="6333" y="10082"/>
                      </a:lnTo>
                      <a:cubicBezTo>
                        <a:pt x="6333" y="9861"/>
                        <a:pt x="6176" y="9704"/>
                        <a:pt x="5955" y="9704"/>
                      </a:cubicBezTo>
                      <a:cubicBezTo>
                        <a:pt x="5766" y="9704"/>
                        <a:pt x="5609" y="9861"/>
                        <a:pt x="5609" y="10082"/>
                      </a:cubicBezTo>
                      <a:lnTo>
                        <a:pt x="5609" y="10397"/>
                      </a:lnTo>
                      <a:cubicBezTo>
                        <a:pt x="3403" y="10239"/>
                        <a:pt x="1639" y="8443"/>
                        <a:pt x="1482" y="6238"/>
                      </a:cubicBezTo>
                      <a:lnTo>
                        <a:pt x="1797" y="6238"/>
                      </a:lnTo>
                      <a:cubicBezTo>
                        <a:pt x="1986" y="6238"/>
                        <a:pt x="2143" y="6081"/>
                        <a:pt x="2143" y="5892"/>
                      </a:cubicBezTo>
                      <a:cubicBezTo>
                        <a:pt x="2143" y="5702"/>
                        <a:pt x="1986" y="5545"/>
                        <a:pt x="1797" y="5545"/>
                      </a:cubicBezTo>
                      <a:lnTo>
                        <a:pt x="1482" y="5545"/>
                      </a:lnTo>
                      <a:cubicBezTo>
                        <a:pt x="1639" y="3340"/>
                        <a:pt x="3403" y="1575"/>
                        <a:pt x="5609" y="1418"/>
                      </a:cubicBezTo>
                      <a:lnTo>
                        <a:pt x="5609" y="1733"/>
                      </a:lnTo>
                      <a:cubicBezTo>
                        <a:pt x="5609" y="1922"/>
                        <a:pt x="5766" y="2079"/>
                        <a:pt x="5955" y="2079"/>
                      </a:cubicBezTo>
                      <a:cubicBezTo>
                        <a:pt x="6176" y="2079"/>
                        <a:pt x="6333" y="1922"/>
                        <a:pt x="6333" y="1733"/>
                      </a:cubicBezTo>
                      <a:lnTo>
                        <a:pt x="6333" y="1418"/>
                      </a:lnTo>
                      <a:close/>
                      <a:moveTo>
                        <a:pt x="5955" y="0"/>
                      </a:moveTo>
                      <a:cubicBezTo>
                        <a:pt x="5766" y="0"/>
                        <a:pt x="5609" y="126"/>
                        <a:pt x="5609" y="347"/>
                      </a:cubicBezTo>
                      <a:lnTo>
                        <a:pt x="5609" y="725"/>
                      </a:lnTo>
                      <a:cubicBezTo>
                        <a:pt x="2994" y="882"/>
                        <a:pt x="946" y="2962"/>
                        <a:pt x="757" y="5576"/>
                      </a:cubicBezTo>
                      <a:lnTo>
                        <a:pt x="379" y="5576"/>
                      </a:lnTo>
                      <a:cubicBezTo>
                        <a:pt x="158" y="5576"/>
                        <a:pt x="1" y="5734"/>
                        <a:pt x="1" y="5923"/>
                      </a:cubicBezTo>
                      <a:cubicBezTo>
                        <a:pt x="1" y="6112"/>
                        <a:pt x="158" y="6270"/>
                        <a:pt x="379" y="6270"/>
                      </a:cubicBezTo>
                      <a:lnTo>
                        <a:pt x="757" y="6270"/>
                      </a:lnTo>
                      <a:cubicBezTo>
                        <a:pt x="915" y="8884"/>
                        <a:pt x="2994" y="10932"/>
                        <a:pt x="5609" y="11121"/>
                      </a:cubicBezTo>
                      <a:lnTo>
                        <a:pt x="5609" y="11531"/>
                      </a:lnTo>
                      <a:cubicBezTo>
                        <a:pt x="5609" y="11720"/>
                        <a:pt x="5766" y="11877"/>
                        <a:pt x="5955" y="11877"/>
                      </a:cubicBezTo>
                      <a:cubicBezTo>
                        <a:pt x="6176" y="11877"/>
                        <a:pt x="6333" y="11720"/>
                        <a:pt x="6333" y="11531"/>
                      </a:cubicBezTo>
                      <a:lnTo>
                        <a:pt x="6333" y="11121"/>
                      </a:lnTo>
                      <a:cubicBezTo>
                        <a:pt x="8917" y="10964"/>
                        <a:pt x="10965" y="8884"/>
                        <a:pt x="11154" y="6270"/>
                      </a:cubicBezTo>
                      <a:lnTo>
                        <a:pt x="11563" y="6270"/>
                      </a:lnTo>
                      <a:cubicBezTo>
                        <a:pt x="11752" y="6270"/>
                        <a:pt x="11910" y="6112"/>
                        <a:pt x="11910" y="5923"/>
                      </a:cubicBezTo>
                      <a:cubicBezTo>
                        <a:pt x="11910" y="5734"/>
                        <a:pt x="11752" y="5576"/>
                        <a:pt x="11563" y="5576"/>
                      </a:cubicBezTo>
                      <a:lnTo>
                        <a:pt x="11154" y="5576"/>
                      </a:lnTo>
                      <a:cubicBezTo>
                        <a:pt x="10996" y="2962"/>
                        <a:pt x="8917" y="914"/>
                        <a:pt x="6333" y="725"/>
                      </a:cubicBezTo>
                      <a:lnTo>
                        <a:pt x="6333" y="347"/>
                      </a:lnTo>
                      <a:cubicBezTo>
                        <a:pt x="6333" y="126"/>
                        <a:pt x="6176" y="0"/>
                        <a:pt x="59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09" name="Google Shape;9383;p73">
                  <a:extLst>
                    <a:ext uri="{FF2B5EF4-FFF2-40B4-BE49-F238E27FC236}">
                      <a16:creationId xmlns:a16="http://schemas.microsoft.com/office/drawing/2014/main" id="{CBA4BCF6-63F3-DA4F-043B-CF5F4536F3CD}"/>
                    </a:ext>
                  </a:extLst>
                </p:cNvPr>
                <p:cNvSpPr/>
                <p:nvPr/>
              </p:nvSpPr>
              <p:spPr>
                <a:xfrm>
                  <a:off x="1058025" y="4155875"/>
                  <a:ext cx="72500" cy="5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00" h="2080" extrusionOk="0">
                      <a:moveTo>
                        <a:pt x="1418" y="1"/>
                      </a:moveTo>
                      <a:cubicBezTo>
                        <a:pt x="851" y="1"/>
                        <a:pt x="316" y="347"/>
                        <a:pt x="127" y="914"/>
                      </a:cubicBezTo>
                      <a:cubicBezTo>
                        <a:pt x="1" y="1166"/>
                        <a:pt x="1" y="1450"/>
                        <a:pt x="95" y="1765"/>
                      </a:cubicBezTo>
                      <a:cubicBezTo>
                        <a:pt x="473" y="1954"/>
                        <a:pt x="946" y="2080"/>
                        <a:pt x="1418" y="2080"/>
                      </a:cubicBezTo>
                      <a:cubicBezTo>
                        <a:pt x="1891" y="2080"/>
                        <a:pt x="2332" y="1954"/>
                        <a:pt x="2773" y="1765"/>
                      </a:cubicBezTo>
                      <a:cubicBezTo>
                        <a:pt x="2899" y="1387"/>
                        <a:pt x="2805" y="946"/>
                        <a:pt x="2616" y="599"/>
                      </a:cubicBezTo>
                      <a:cubicBezTo>
                        <a:pt x="2332" y="221"/>
                        <a:pt x="1891" y="1"/>
                        <a:pt x="141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10" name="Google Shape;9384;p73">
                  <a:extLst>
                    <a:ext uri="{FF2B5EF4-FFF2-40B4-BE49-F238E27FC236}">
                      <a16:creationId xmlns:a16="http://schemas.microsoft.com/office/drawing/2014/main" id="{A0574817-49EC-2C65-AA3C-FE304C3D3326}"/>
                    </a:ext>
                  </a:extLst>
                </p:cNvPr>
                <p:cNvSpPr/>
                <p:nvPr/>
              </p:nvSpPr>
              <p:spPr>
                <a:xfrm>
                  <a:off x="1076150" y="4103900"/>
                  <a:ext cx="3547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9" extrusionOk="0">
                      <a:moveTo>
                        <a:pt x="693" y="0"/>
                      </a:moveTo>
                      <a:cubicBezTo>
                        <a:pt x="315" y="0"/>
                        <a:pt x="0" y="315"/>
                        <a:pt x="0" y="693"/>
                      </a:cubicBezTo>
                      <a:cubicBezTo>
                        <a:pt x="0" y="1103"/>
                        <a:pt x="315" y="1418"/>
                        <a:pt x="693" y="1418"/>
                      </a:cubicBezTo>
                      <a:cubicBezTo>
                        <a:pt x="1103" y="1355"/>
                        <a:pt x="1418" y="1040"/>
                        <a:pt x="1418" y="693"/>
                      </a:cubicBezTo>
                      <a:cubicBezTo>
                        <a:pt x="1418" y="315"/>
                        <a:pt x="1103" y="0"/>
                        <a:pt x="69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11" name="Google Shape;9385;p73">
                  <a:extLst>
                    <a:ext uri="{FF2B5EF4-FFF2-40B4-BE49-F238E27FC236}">
                      <a16:creationId xmlns:a16="http://schemas.microsoft.com/office/drawing/2014/main" id="{63866283-49A4-0652-5C75-5CC7A3C66A0A}"/>
                    </a:ext>
                  </a:extLst>
                </p:cNvPr>
                <p:cNvSpPr/>
                <p:nvPr/>
              </p:nvSpPr>
              <p:spPr>
                <a:xfrm>
                  <a:off x="1016275" y="4051125"/>
                  <a:ext cx="155975" cy="137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39" h="5483" extrusionOk="0">
                      <a:moveTo>
                        <a:pt x="3088" y="1"/>
                      </a:moveTo>
                      <a:cubicBezTo>
                        <a:pt x="1356" y="1"/>
                        <a:pt x="1" y="1387"/>
                        <a:pt x="1" y="3120"/>
                      </a:cubicBezTo>
                      <a:cubicBezTo>
                        <a:pt x="1" y="4033"/>
                        <a:pt x="379" y="4852"/>
                        <a:pt x="1041" y="5451"/>
                      </a:cubicBezTo>
                      <a:cubicBezTo>
                        <a:pt x="1041" y="5262"/>
                        <a:pt x="1104" y="5041"/>
                        <a:pt x="1167" y="4852"/>
                      </a:cubicBezTo>
                      <a:cubicBezTo>
                        <a:pt x="1324" y="4380"/>
                        <a:pt x="1671" y="4002"/>
                        <a:pt x="2112" y="3750"/>
                      </a:cubicBezTo>
                      <a:cubicBezTo>
                        <a:pt x="1891" y="3498"/>
                        <a:pt x="1734" y="3151"/>
                        <a:pt x="1734" y="2804"/>
                      </a:cubicBezTo>
                      <a:cubicBezTo>
                        <a:pt x="1734" y="2048"/>
                        <a:pt x="2364" y="1418"/>
                        <a:pt x="3088" y="1418"/>
                      </a:cubicBezTo>
                      <a:cubicBezTo>
                        <a:pt x="3845" y="1418"/>
                        <a:pt x="4475" y="2048"/>
                        <a:pt x="4475" y="2804"/>
                      </a:cubicBezTo>
                      <a:cubicBezTo>
                        <a:pt x="4475" y="3151"/>
                        <a:pt x="4317" y="3529"/>
                        <a:pt x="4097" y="3750"/>
                      </a:cubicBezTo>
                      <a:cubicBezTo>
                        <a:pt x="4349" y="3907"/>
                        <a:pt x="4632" y="4128"/>
                        <a:pt x="4790" y="4411"/>
                      </a:cubicBezTo>
                      <a:cubicBezTo>
                        <a:pt x="4979" y="4726"/>
                        <a:pt x="5105" y="5073"/>
                        <a:pt x="5136" y="5482"/>
                      </a:cubicBezTo>
                      <a:cubicBezTo>
                        <a:pt x="5766" y="4884"/>
                        <a:pt x="6207" y="4096"/>
                        <a:pt x="6207" y="3151"/>
                      </a:cubicBezTo>
                      <a:cubicBezTo>
                        <a:pt x="6239" y="1418"/>
                        <a:pt x="4821" y="1"/>
                        <a:pt x="308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0" name="Google Shape;9386;p73">
                <a:extLst>
                  <a:ext uri="{FF2B5EF4-FFF2-40B4-BE49-F238E27FC236}">
                    <a16:creationId xmlns:a16="http://schemas.microsoft.com/office/drawing/2014/main" id="{DD4E5B80-BE1D-3240-D036-CCC909225059}"/>
                  </a:ext>
                </a:extLst>
              </p:cNvPr>
              <p:cNvGrpSpPr/>
              <p:nvPr/>
            </p:nvGrpSpPr>
            <p:grpSpPr>
              <a:xfrm>
                <a:off x="4571286" y="3748557"/>
                <a:ext cx="500612" cy="499261"/>
                <a:chOff x="2768750" y="3227275"/>
                <a:chExt cx="296175" cy="295375"/>
              </a:xfrm>
              <a:grpFill/>
            </p:grpSpPr>
            <p:sp>
              <p:nvSpPr>
                <p:cNvPr id="17600" name="Google Shape;9387;p73">
                  <a:extLst>
                    <a:ext uri="{FF2B5EF4-FFF2-40B4-BE49-F238E27FC236}">
                      <a16:creationId xmlns:a16="http://schemas.microsoft.com/office/drawing/2014/main" id="{4C192508-E7BA-BDE2-4BEC-BD0927BF2510}"/>
                    </a:ext>
                  </a:extLst>
                </p:cNvPr>
                <p:cNvSpPr/>
                <p:nvPr/>
              </p:nvSpPr>
              <p:spPr>
                <a:xfrm>
                  <a:off x="2882950" y="3227275"/>
                  <a:ext cx="68550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2" h="2773" extrusionOk="0">
                      <a:moveTo>
                        <a:pt x="1355" y="1"/>
                      </a:moveTo>
                      <a:cubicBezTo>
                        <a:pt x="631" y="1"/>
                        <a:pt x="1" y="631"/>
                        <a:pt x="1" y="1387"/>
                      </a:cubicBezTo>
                      <a:cubicBezTo>
                        <a:pt x="1" y="2143"/>
                        <a:pt x="631" y="2773"/>
                        <a:pt x="1355" y="2773"/>
                      </a:cubicBezTo>
                      <a:cubicBezTo>
                        <a:pt x="2111" y="2773"/>
                        <a:pt x="2742" y="2174"/>
                        <a:pt x="2742" y="1387"/>
                      </a:cubicBezTo>
                      <a:cubicBezTo>
                        <a:pt x="2742" y="631"/>
                        <a:pt x="2111" y="1"/>
                        <a:pt x="135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01" name="Google Shape;9388;p73">
                  <a:extLst>
                    <a:ext uri="{FF2B5EF4-FFF2-40B4-BE49-F238E27FC236}">
                      <a16:creationId xmlns:a16="http://schemas.microsoft.com/office/drawing/2014/main" id="{0C125F1A-7402-2231-A962-D783CA8FCCEE}"/>
                    </a:ext>
                  </a:extLst>
                </p:cNvPr>
                <p:cNvSpPr/>
                <p:nvPr/>
              </p:nvSpPr>
              <p:spPr>
                <a:xfrm>
                  <a:off x="2856175" y="3436000"/>
                  <a:ext cx="17350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1387" extrusionOk="0">
                      <a:moveTo>
                        <a:pt x="0" y="0"/>
                      </a:moveTo>
                      <a:lnTo>
                        <a:pt x="0" y="1386"/>
                      </a:lnTo>
                      <a:lnTo>
                        <a:pt x="694" y="1386"/>
                      </a:lnTo>
                      <a:lnTo>
                        <a:pt x="69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02" name="Google Shape;9389;p73">
                  <a:extLst>
                    <a:ext uri="{FF2B5EF4-FFF2-40B4-BE49-F238E27FC236}">
                      <a16:creationId xmlns:a16="http://schemas.microsoft.com/office/drawing/2014/main" id="{E3DA08F3-5B84-0CFF-61F6-403C08F562F8}"/>
                    </a:ext>
                  </a:extLst>
                </p:cNvPr>
                <p:cNvSpPr/>
                <p:nvPr/>
              </p:nvSpPr>
              <p:spPr>
                <a:xfrm>
                  <a:off x="2890050" y="3436000"/>
                  <a:ext cx="18125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1387" extrusionOk="0">
                      <a:moveTo>
                        <a:pt x="0" y="0"/>
                      </a:moveTo>
                      <a:lnTo>
                        <a:pt x="0" y="1386"/>
                      </a:lnTo>
                      <a:lnTo>
                        <a:pt x="725" y="1386"/>
                      </a:lnTo>
                      <a:lnTo>
                        <a:pt x="72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03" name="Google Shape;9390;p73">
                  <a:extLst>
                    <a:ext uri="{FF2B5EF4-FFF2-40B4-BE49-F238E27FC236}">
                      <a16:creationId xmlns:a16="http://schemas.microsoft.com/office/drawing/2014/main" id="{EDCFA089-47CD-1CDD-1F70-5CD1C61B9D00}"/>
                    </a:ext>
                  </a:extLst>
                </p:cNvPr>
                <p:cNvSpPr/>
                <p:nvPr/>
              </p:nvSpPr>
              <p:spPr>
                <a:xfrm>
                  <a:off x="2821525" y="3436000"/>
                  <a:ext cx="17350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1387" extrusionOk="0">
                      <a:moveTo>
                        <a:pt x="0" y="0"/>
                      </a:moveTo>
                      <a:lnTo>
                        <a:pt x="0" y="1386"/>
                      </a:lnTo>
                      <a:lnTo>
                        <a:pt x="693" y="1386"/>
                      </a:lnTo>
                      <a:lnTo>
                        <a:pt x="69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04" name="Google Shape;9391;p73">
                  <a:extLst>
                    <a:ext uri="{FF2B5EF4-FFF2-40B4-BE49-F238E27FC236}">
                      <a16:creationId xmlns:a16="http://schemas.microsoft.com/office/drawing/2014/main" id="{1F3993A8-8454-FA3C-383F-20AA654A5404}"/>
                    </a:ext>
                  </a:extLst>
                </p:cNvPr>
                <p:cNvSpPr/>
                <p:nvPr/>
              </p:nvSpPr>
              <p:spPr>
                <a:xfrm>
                  <a:off x="2924700" y="3436000"/>
                  <a:ext cx="34675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1387" extrusionOk="0">
                      <a:moveTo>
                        <a:pt x="0" y="0"/>
                      </a:moveTo>
                      <a:lnTo>
                        <a:pt x="0" y="1386"/>
                      </a:lnTo>
                      <a:lnTo>
                        <a:pt x="1387" y="1386"/>
                      </a:lnTo>
                      <a:lnTo>
                        <a:pt x="138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05" name="Google Shape;9392;p73">
                  <a:extLst>
                    <a:ext uri="{FF2B5EF4-FFF2-40B4-BE49-F238E27FC236}">
                      <a16:creationId xmlns:a16="http://schemas.microsoft.com/office/drawing/2014/main" id="{5C0C3367-1663-4813-95EF-1375E78C43E4}"/>
                    </a:ext>
                  </a:extLst>
                </p:cNvPr>
                <p:cNvSpPr/>
                <p:nvPr/>
              </p:nvSpPr>
              <p:spPr>
                <a:xfrm>
                  <a:off x="2768750" y="3384800"/>
                  <a:ext cx="244175" cy="137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767" h="5514" extrusionOk="0">
                      <a:moveTo>
                        <a:pt x="7971" y="1387"/>
                      </a:moveTo>
                      <a:cubicBezTo>
                        <a:pt x="8192" y="1387"/>
                        <a:pt x="8349" y="1544"/>
                        <a:pt x="8349" y="1733"/>
                      </a:cubicBezTo>
                      <a:lnTo>
                        <a:pt x="8349" y="3813"/>
                      </a:lnTo>
                      <a:cubicBezTo>
                        <a:pt x="8349" y="4033"/>
                        <a:pt x="8192" y="4191"/>
                        <a:pt x="7971" y="4191"/>
                      </a:cubicBezTo>
                      <a:lnTo>
                        <a:pt x="1765" y="4191"/>
                      </a:lnTo>
                      <a:cubicBezTo>
                        <a:pt x="1576" y="4191"/>
                        <a:pt x="1418" y="4033"/>
                        <a:pt x="1418" y="3813"/>
                      </a:cubicBezTo>
                      <a:lnTo>
                        <a:pt x="1418" y="1733"/>
                      </a:lnTo>
                      <a:cubicBezTo>
                        <a:pt x="1418" y="1544"/>
                        <a:pt x="1576" y="1387"/>
                        <a:pt x="1765" y="1387"/>
                      </a:cubicBezTo>
                      <a:close/>
                      <a:moveTo>
                        <a:pt x="1040" y="0"/>
                      </a:moveTo>
                      <a:cubicBezTo>
                        <a:pt x="473" y="0"/>
                        <a:pt x="32" y="473"/>
                        <a:pt x="32" y="1040"/>
                      </a:cubicBezTo>
                      <a:lnTo>
                        <a:pt x="32" y="4506"/>
                      </a:lnTo>
                      <a:cubicBezTo>
                        <a:pt x="0" y="5073"/>
                        <a:pt x="473" y="5514"/>
                        <a:pt x="1040" y="5514"/>
                      </a:cubicBezTo>
                      <a:lnTo>
                        <a:pt x="8727" y="5514"/>
                      </a:lnTo>
                      <a:cubicBezTo>
                        <a:pt x="9326" y="5514"/>
                        <a:pt x="9767" y="5041"/>
                        <a:pt x="9767" y="4506"/>
                      </a:cubicBezTo>
                      <a:lnTo>
                        <a:pt x="9767" y="1040"/>
                      </a:lnTo>
                      <a:cubicBezTo>
                        <a:pt x="9767" y="442"/>
                        <a:pt x="9294" y="0"/>
                        <a:pt x="87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06" name="Google Shape;9393;p73">
                  <a:extLst>
                    <a:ext uri="{FF2B5EF4-FFF2-40B4-BE49-F238E27FC236}">
                      <a16:creationId xmlns:a16="http://schemas.microsoft.com/office/drawing/2014/main" id="{EF780235-DC18-F184-BFBB-1E7298C2B9CD}"/>
                    </a:ext>
                  </a:extLst>
                </p:cNvPr>
                <p:cNvSpPr/>
                <p:nvPr/>
              </p:nvSpPr>
              <p:spPr>
                <a:xfrm>
                  <a:off x="3030250" y="3419450"/>
                  <a:ext cx="34675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2742" extrusionOk="0">
                      <a:moveTo>
                        <a:pt x="0" y="1"/>
                      </a:moveTo>
                      <a:lnTo>
                        <a:pt x="0" y="2742"/>
                      </a:lnTo>
                      <a:lnTo>
                        <a:pt x="1040" y="2742"/>
                      </a:lnTo>
                      <a:cubicBezTo>
                        <a:pt x="1229" y="2742"/>
                        <a:pt x="1386" y="2584"/>
                        <a:pt x="1386" y="2395"/>
                      </a:cubicBezTo>
                      <a:lnTo>
                        <a:pt x="1386" y="347"/>
                      </a:lnTo>
                      <a:cubicBezTo>
                        <a:pt x="1386" y="158"/>
                        <a:pt x="1229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07" name="Google Shape;9394;p73">
                  <a:extLst>
                    <a:ext uri="{FF2B5EF4-FFF2-40B4-BE49-F238E27FC236}">
                      <a16:creationId xmlns:a16="http://schemas.microsoft.com/office/drawing/2014/main" id="{16D4B60E-6AAA-ACD7-DB26-1C25322CDCCA}"/>
                    </a:ext>
                  </a:extLst>
                </p:cNvPr>
                <p:cNvSpPr/>
                <p:nvPr/>
              </p:nvSpPr>
              <p:spPr>
                <a:xfrm>
                  <a:off x="2856175" y="3294225"/>
                  <a:ext cx="122100" cy="73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2931" extrusionOk="0">
                      <a:moveTo>
                        <a:pt x="820" y="0"/>
                      </a:moveTo>
                      <a:cubicBezTo>
                        <a:pt x="316" y="473"/>
                        <a:pt x="0" y="1103"/>
                        <a:pt x="0" y="1828"/>
                      </a:cubicBezTo>
                      <a:lnTo>
                        <a:pt x="0" y="2552"/>
                      </a:lnTo>
                      <a:cubicBezTo>
                        <a:pt x="0" y="2773"/>
                        <a:pt x="158" y="2930"/>
                        <a:pt x="347" y="2930"/>
                      </a:cubicBezTo>
                      <a:lnTo>
                        <a:pt x="4506" y="2930"/>
                      </a:lnTo>
                      <a:cubicBezTo>
                        <a:pt x="4726" y="2930"/>
                        <a:pt x="4884" y="2773"/>
                        <a:pt x="4884" y="2552"/>
                      </a:cubicBezTo>
                      <a:lnTo>
                        <a:pt x="4884" y="1828"/>
                      </a:lnTo>
                      <a:cubicBezTo>
                        <a:pt x="4884" y="1103"/>
                        <a:pt x="4569" y="441"/>
                        <a:pt x="4033" y="0"/>
                      </a:cubicBezTo>
                      <a:cubicBezTo>
                        <a:pt x="3655" y="473"/>
                        <a:pt x="3088" y="788"/>
                        <a:pt x="2426" y="788"/>
                      </a:cubicBezTo>
                      <a:cubicBezTo>
                        <a:pt x="1765" y="788"/>
                        <a:pt x="1198" y="473"/>
                        <a:pt x="82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1" name="Google Shape;9395;p73">
                <a:extLst>
                  <a:ext uri="{FF2B5EF4-FFF2-40B4-BE49-F238E27FC236}">
                    <a16:creationId xmlns:a16="http://schemas.microsoft.com/office/drawing/2014/main" id="{F346F73C-1795-248D-E992-B9A64255D805}"/>
                  </a:ext>
                </a:extLst>
              </p:cNvPr>
              <p:cNvGrpSpPr/>
              <p:nvPr/>
            </p:nvGrpSpPr>
            <p:grpSpPr>
              <a:xfrm>
                <a:off x="4601244" y="4379003"/>
                <a:ext cx="440694" cy="498458"/>
                <a:chOff x="2786075" y="3591800"/>
                <a:chExt cx="260725" cy="294900"/>
              </a:xfrm>
              <a:grpFill/>
            </p:grpSpPr>
            <p:sp>
              <p:nvSpPr>
                <p:cNvPr id="17595" name="Google Shape;9396;p73">
                  <a:extLst>
                    <a:ext uri="{FF2B5EF4-FFF2-40B4-BE49-F238E27FC236}">
                      <a16:creationId xmlns:a16="http://schemas.microsoft.com/office/drawing/2014/main" id="{717086EE-6990-BDF1-80C9-4B3600534B73}"/>
                    </a:ext>
                  </a:extLst>
                </p:cNvPr>
                <p:cNvSpPr/>
                <p:nvPr/>
              </p:nvSpPr>
              <p:spPr>
                <a:xfrm>
                  <a:off x="2898700" y="3677000"/>
                  <a:ext cx="3547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9" extrusionOk="0">
                      <a:moveTo>
                        <a:pt x="694" y="1"/>
                      </a:moveTo>
                      <a:cubicBezTo>
                        <a:pt x="316" y="1"/>
                        <a:pt x="1" y="316"/>
                        <a:pt x="1" y="725"/>
                      </a:cubicBezTo>
                      <a:cubicBezTo>
                        <a:pt x="1" y="1103"/>
                        <a:pt x="316" y="1418"/>
                        <a:pt x="694" y="1418"/>
                      </a:cubicBezTo>
                      <a:cubicBezTo>
                        <a:pt x="1103" y="1418"/>
                        <a:pt x="1418" y="1103"/>
                        <a:pt x="1418" y="725"/>
                      </a:cubicBezTo>
                      <a:cubicBezTo>
                        <a:pt x="1418" y="316"/>
                        <a:pt x="1103" y="1"/>
                        <a:pt x="69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96" name="Google Shape;9397;p73">
                  <a:extLst>
                    <a:ext uri="{FF2B5EF4-FFF2-40B4-BE49-F238E27FC236}">
                      <a16:creationId xmlns:a16="http://schemas.microsoft.com/office/drawing/2014/main" id="{773F2217-EB6E-692F-9502-83192E232BF4}"/>
                    </a:ext>
                  </a:extLst>
                </p:cNvPr>
                <p:cNvSpPr/>
                <p:nvPr/>
              </p:nvSpPr>
              <p:spPr>
                <a:xfrm>
                  <a:off x="2883750" y="3729775"/>
                  <a:ext cx="66975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9" h="1356" extrusionOk="0">
                      <a:moveTo>
                        <a:pt x="1323" y="1"/>
                      </a:moveTo>
                      <a:cubicBezTo>
                        <a:pt x="693" y="1"/>
                        <a:pt x="189" y="379"/>
                        <a:pt x="0" y="977"/>
                      </a:cubicBezTo>
                      <a:cubicBezTo>
                        <a:pt x="378" y="1198"/>
                        <a:pt x="819" y="1355"/>
                        <a:pt x="1323" y="1355"/>
                      </a:cubicBezTo>
                      <a:cubicBezTo>
                        <a:pt x="1796" y="1355"/>
                        <a:pt x="2269" y="1198"/>
                        <a:pt x="2678" y="977"/>
                      </a:cubicBezTo>
                      <a:cubicBezTo>
                        <a:pt x="2489" y="410"/>
                        <a:pt x="1922" y="1"/>
                        <a:pt x="132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97" name="Google Shape;9398;p73">
                  <a:extLst>
                    <a:ext uri="{FF2B5EF4-FFF2-40B4-BE49-F238E27FC236}">
                      <a16:creationId xmlns:a16="http://schemas.microsoft.com/office/drawing/2014/main" id="{EB995277-A4E1-AF15-F0B6-F0320F9BB8CF}"/>
                    </a:ext>
                  </a:extLst>
                </p:cNvPr>
                <p:cNvSpPr/>
                <p:nvPr/>
              </p:nvSpPr>
              <p:spPr>
                <a:xfrm>
                  <a:off x="2855375" y="3643150"/>
                  <a:ext cx="122125" cy="98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5" h="3939" extrusionOk="0">
                      <a:moveTo>
                        <a:pt x="2458" y="0"/>
                      </a:moveTo>
                      <a:cubicBezTo>
                        <a:pt x="1198" y="0"/>
                        <a:pt x="222" y="977"/>
                        <a:pt x="64" y="2079"/>
                      </a:cubicBezTo>
                      <a:cubicBezTo>
                        <a:pt x="1" y="2741"/>
                        <a:pt x="159" y="3371"/>
                        <a:pt x="600" y="3938"/>
                      </a:cubicBezTo>
                      <a:cubicBezTo>
                        <a:pt x="820" y="3529"/>
                        <a:pt x="1135" y="3214"/>
                        <a:pt x="1482" y="3025"/>
                      </a:cubicBezTo>
                      <a:cubicBezTo>
                        <a:pt x="1230" y="2772"/>
                        <a:pt x="1072" y="2426"/>
                        <a:pt x="1072" y="2079"/>
                      </a:cubicBezTo>
                      <a:cubicBezTo>
                        <a:pt x="1072" y="1323"/>
                        <a:pt x="1734" y="693"/>
                        <a:pt x="2458" y="693"/>
                      </a:cubicBezTo>
                      <a:cubicBezTo>
                        <a:pt x="3214" y="693"/>
                        <a:pt x="3845" y="1323"/>
                        <a:pt x="3845" y="2079"/>
                      </a:cubicBezTo>
                      <a:cubicBezTo>
                        <a:pt x="3845" y="2426"/>
                        <a:pt x="3687" y="2772"/>
                        <a:pt x="3435" y="3025"/>
                      </a:cubicBezTo>
                      <a:cubicBezTo>
                        <a:pt x="3845" y="3214"/>
                        <a:pt x="4128" y="3529"/>
                        <a:pt x="4317" y="3938"/>
                      </a:cubicBezTo>
                      <a:cubicBezTo>
                        <a:pt x="4695" y="3466"/>
                        <a:pt x="4853" y="2930"/>
                        <a:pt x="4853" y="2394"/>
                      </a:cubicBezTo>
                      <a:cubicBezTo>
                        <a:pt x="4884" y="1103"/>
                        <a:pt x="3813" y="0"/>
                        <a:pt x="245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98" name="Google Shape;9399;p73">
                  <a:extLst>
                    <a:ext uri="{FF2B5EF4-FFF2-40B4-BE49-F238E27FC236}">
                      <a16:creationId xmlns:a16="http://schemas.microsoft.com/office/drawing/2014/main" id="{51E1ADE3-774A-EB1D-F26E-65F4112AB88B}"/>
                    </a:ext>
                  </a:extLst>
                </p:cNvPr>
                <p:cNvSpPr/>
                <p:nvPr/>
              </p:nvSpPr>
              <p:spPr>
                <a:xfrm>
                  <a:off x="2801050" y="3591800"/>
                  <a:ext cx="229225" cy="258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69" h="10340" extrusionOk="0">
                      <a:moveTo>
                        <a:pt x="4679" y="1327"/>
                      </a:moveTo>
                      <a:cubicBezTo>
                        <a:pt x="6369" y="1327"/>
                        <a:pt x="7750" y="2741"/>
                        <a:pt x="7750" y="4448"/>
                      </a:cubicBezTo>
                      <a:cubicBezTo>
                        <a:pt x="7750" y="6244"/>
                        <a:pt x="6301" y="7599"/>
                        <a:pt x="4631" y="7599"/>
                      </a:cubicBezTo>
                      <a:cubicBezTo>
                        <a:pt x="2836" y="7599"/>
                        <a:pt x="1292" y="5961"/>
                        <a:pt x="1575" y="4039"/>
                      </a:cubicBezTo>
                      <a:cubicBezTo>
                        <a:pt x="1764" y="2716"/>
                        <a:pt x="2867" y="1550"/>
                        <a:pt x="4222" y="1361"/>
                      </a:cubicBezTo>
                      <a:cubicBezTo>
                        <a:pt x="4376" y="1338"/>
                        <a:pt x="4529" y="1327"/>
                        <a:pt x="4679" y="1327"/>
                      </a:cubicBezTo>
                      <a:close/>
                      <a:moveTo>
                        <a:pt x="4597" y="0"/>
                      </a:moveTo>
                      <a:cubicBezTo>
                        <a:pt x="4401" y="0"/>
                        <a:pt x="4202" y="13"/>
                        <a:pt x="4001" y="38"/>
                      </a:cubicBezTo>
                      <a:cubicBezTo>
                        <a:pt x="1985" y="290"/>
                        <a:pt x="378" y="1928"/>
                        <a:pt x="158" y="3913"/>
                      </a:cubicBezTo>
                      <a:cubicBezTo>
                        <a:pt x="0" y="5110"/>
                        <a:pt x="315" y="6244"/>
                        <a:pt x="1008" y="7189"/>
                      </a:cubicBezTo>
                      <a:cubicBezTo>
                        <a:pt x="1197" y="7473"/>
                        <a:pt x="1449" y="7756"/>
                        <a:pt x="1670" y="7945"/>
                      </a:cubicBezTo>
                      <a:lnTo>
                        <a:pt x="4411" y="10277"/>
                      </a:lnTo>
                      <a:cubicBezTo>
                        <a:pt x="4474" y="10308"/>
                        <a:pt x="4568" y="10340"/>
                        <a:pt x="4631" y="10340"/>
                      </a:cubicBezTo>
                      <a:cubicBezTo>
                        <a:pt x="4726" y="10340"/>
                        <a:pt x="4789" y="10308"/>
                        <a:pt x="4883" y="10277"/>
                      </a:cubicBezTo>
                      <a:lnTo>
                        <a:pt x="7593" y="7945"/>
                      </a:lnTo>
                      <a:cubicBezTo>
                        <a:pt x="7845" y="7756"/>
                        <a:pt x="8065" y="7473"/>
                        <a:pt x="8254" y="7189"/>
                      </a:cubicBezTo>
                      <a:cubicBezTo>
                        <a:pt x="8853" y="6402"/>
                        <a:pt x="9168" y="5457"/>
                        <a:pt x="9168" y="4480"/>
                      </a:cubicBezTo>
                      <a:cubicBezTo>
                        <a:pt x="9139" y="1996"/>
                        <a:pt x="7104" y="0"/>
                        <a:pt x="459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99" name="Google Shape;9400;p73">
                  <a:extLst>
                    <a:ext uri="{FF2B5EF4-FFF2-40B4-BE49-F238E27FC236}">
                      <a16:creationId xmlns:a16="http://schemas.microsoft.com/office/drawing/2014/main" id="{3728BF86-F4F5-6308-6AFA-16841B562390}"/>
                    </a:ext>
                  </a:extLst>
                </p:cNvPr>
                <p:cNvSpPr/>
                <p:nvPr/>
              </p:nvSpPr>
              <p:spPr>
                <a:xfrm>
                  <a:off x="2786075" y="3800675"/>
                  <a:ext cx="260725" cy="86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29" h="3441" extrusionOk="0">
                      <a:moveTo>
                        <a:pt x="1702" y="0"/>
                      </a:moveTo>
                      <a:cubicBezTo>
                        <a:pt x="1576" y="0"/>
                        <a:pt x="1513" y="63"/>
                        <a:pt x="1418" y="189"/>
                      </a:cubicBezTo>
                      <a:lnTo>
                        <a:pt x="32" y="2930"/>
                      </a:lnTo>
                      <a:cubicBezTo>
                        <a:pt x="1" y="3056"/>
                        <a:pt x="1" y="3213"/>
                        <a:pt x="32" y="3308"/>
                      </a:cubicBezTo>
                      <a:cubicBezTo>
                        <a:pt x="95" y="3371"/>
                        <a:pt x="190" y="3434"/>
                        <a:pt x="316" y="3434"/>
                      </a:cubicBezTo>
                      <a:lnTo>
                        <a:pt x="10019" y="3434"/>
                      </a:lnTo>
                      <a:cubicBezTo>
                        <a:pt x="10045" y="3438"/>
                        <a:pt x="10070" y="3440"/>
                        <a:pt x="10093" y="3440"/>
                      </a:cubicBezTo>
                      <a:cubicBezTo>
                        <a:pt x="10241" y="3440"/>
                        <a:pt x="10338" y="3362"/>
                        <a:pt x="10366" y="3308"/>
                      </a:cubicBezTo>
                      <a:cubicBezTo>
                        <a:pt x="10429" y="3182"/>
                        <a:pt x="10429" y="3056"/>
                        <a:pt x="10366" y="2930"/>
                      </a:cubicBezTo>
                      <a:lnTo>
                        <a:pt x="8979" y="189"/>
                      </a:lnTo>
                      <a:cubicBezTo>
                        <a:pt x="8948" y="63"/>
                        <a:pt x="8822" y="32"/>
                        <a:pt x="8696" y="0"/>
                      </a:cubicBezTo>
                      <a:lnTo>
                        <a:pt x="8601" y="95"/>
                      </a:lnTo>
                      <a:lnTo>
                        <a:pt x="5860" y="2426"/>
                      </a:lnTo>
                      <a:cubicBezTo>
                        <a:pt x="5671" y="2583"/>
                        <a:pt x="5451" y="2678"/>
                        <a:pt x="5199" y="2678"/>
                      </a:cubicBezTo>
                      <a:cubicBezTo>
                        <a:pt x="4978" y="2678"/>
                        <a:pt x="4726" y="2583"/>
                        <a:pt x="4537" y="2426"/>
                      </a:cubicBezTo>
                      <a:lnTo>
                        <a:pt x="1828" y="95"/>
                      </a:lnTo>
                      <a:lnTo>
                        <a:pt x="1702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08" name="Google Shape;9401;p73">
                <a:extLst>
                  <a:ext uri="{FF2B5EF4-FFF2-40B4-BE49-F238E27FC236}">
                    <a16:creationId xmlns:a16="http://schemas.microsoft.com/office/drawing/2014/main" id="{69B8C2F5-ECBA-5843-7856-6BE40B0E80F3}"/>
                  </a:ext>
                </a:extLst>
              </p:cNvPr>
              <p:cNvGrpSpPr/>
              <p:nvPr/>
            </p:nvGrpSpPr>
            <p:grpSpPr>
              <a:xfrm>
                <a:off x="4659158" y="4984646"/>
                <a:ext cx="324868" cy="500612"/>
                <a:chOff x="2819150" y="3955025"/>
                <a:chExt cx="192200" cy="296175"/>
              </a:xfrm>
              <a:grpFill/>
            </p:grpSpPr>
            <p:sp>
              <p:nvSpPr>
                <p:cNvPr id="17591" name="Google Shape;9402;p73">
                  <a:extLst>
                    <a:ext uri="{FF2B5EF4-FFF2-40B4-BE49-F238E27FC236}">
                      <a16:creationId xmlns:a16="http://schemas.microsoft.com/office/drawing/2014/main" id="{C7CCD5FC-6155-BEB5-8785-AE18A0FD0887}"/>
                    </a:ext>
                  </a:extLst>
                </p:cNvPr>
                <p:cNvSpPr/>
                <p:nvPr/>
              </p:nvSpPr>
              <p:spPr>
                <a:xfrm>
                  <a:off x="2856175" y="4007025"/>
                  <a:ext cx="122100" cy="70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2805" extrusionOk="0">
                      <a:moveTo>
                        <a:pt x="1324" y="0"/>
                      </a:moveTo>
                      <a:cubicBezTo>
                        <a:pt x="631" y="0"/>
                        <a:pt x="127" y="725"/>
                        <a:pt x="347" y="1386"/>
                      </a:cubicBezTo>
                      <a:lnTo>
                        <a:pt x="599" y="2080"/>
                      </a:lnTo>
                      <a:lnTo>
                        <a:pt x="379" y="2080"/>
                      </a:lnTo>
                      <a:cubicBezTo>
                        <a:pt x="158" y="2080"/>
                        <a:pt x="0" y="2237"/>
                        <a:pt x="0" y="2458"/>
                      </a:cubicBezTo>
                      <a:cubicBezTo>
                        <a:pt x="0" y="2647"/>
                        <a:pt x="158" y="2804"/>
                        <a:pt x="347" y="2804"/>
                      </a:cubicBezTo>
                      <a:lnTo>
                        <a:pt x="4506" y="2804"/>
                      </a:lnTo>
                      <a:cubicBezTo>
                        <a:pt x="4726" y="2804"/>
                        <a:pt x="4884" y="2647"/>
                        <a:pt x="4884" y="2458"/>
                      </a:cubicBezTo>
                      <a:cubicBezTo>
                        <a:pt x="4884" y="2237"/>
                        <a:pt x="4726" y="2080"/>
                        <a:pt x="4506" y="2080"/>
                      </a:cubicBezTo>
                      <a:lnTo>
                        <a:pt x="4317" y="2080"/>
                      </a:lnTo>
                      <a:lnTo>
                        <a:pt x="4569" y="1386"/>
                      </a:lnTo>
                      <a:cubicBezTo>
                        <a:pt x="4789" y="725"/>
                        <a:pt x="4285" y="0"/>
                        <a:pt x="359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92" name="Google Shape;9403;p73">
                  <a:extLst>
                    <a:ext uri="{FF2B5EF4-FFF2-40B4-BE49-F238E27FC236}">
                      <a16:creationId xmlns:a16="http://schemas.microsoft.com/office/drawing/2014/main" id="{B0A99FA1-8B8D-6B48-113B-FB133EF1581C}"/>
                    </a:ext>
                  </a:extLst>
                </p:cNvPr>
                <p:cNvSpPr/>
                <p:nvPr/>
              </p:nvSpPr>
              <p:spPr>
                <a:xfrm>
                  <a:off x="2819150" y="4180300"/>
                  <a:ext cx="192200" cy="70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88" h="2836" extrusionOk="0">
                      <a:moveTo>
                        <a:pt x="1418" y="0"/>
                      </a:moveTo>
                      <a:cubicBezTo>
                        <a:pt x="1040" y="0"/>
                        <a:pt x="725" y="315"/>
                        <a:pt x="725" y="725"/>
                      </a:cubicBezTo>
                      <a:lnTo>
                        <a:pt x="725" y="1418"/>
                      </a:lnTo>
                      <a:cubicBezTo>
                        <a:pt x="316" y="1418"/>
                        <a:pt x="1" y="1733"/>
                        <a:pt x="1" y="2143"/>
                      </a:cubicBezTo>
                      <a:lnTo>
                        <a:pt x="1" y="2489"/>
                      </a:lnTo>
                      <a:cubicBezTo>
                        <a:pt x="1" y="2678"/>
                        <a:pt x="158" y="2836"/>
                        <a:pt x="379" y="2836"/>
                      </a:cubicBezTo>
                      <a:lnTo>
                        <a:pt x="7310" y="2836"/>
                      </a:lnTo>
                      <a:cubicBezTo>
                        <a:pt x="7530" y="2804"/>
                        <a:pt x="7688" y="2678"/>
                        <a:pt x="7688" y="2489"/>
                      </a:cubicBezTo>
                      <a:lnTo>
                        <a:pt x="7688" y="2143"/>
                      </a:lnTo>
                      <a:cubicBezTo>
                        <a:pt x="7688" y="1733"/>
                        <a:pt x="7373" y="1418"/>
                        <a:pt x="6995" y="1418"/>
                      </a:cubicBezTo>
                      <a:lnTo>
                        <a:pt x="6995" y="725"/>
                      </a:lnTo>
                      <a:cubicBezTo>
                        <a:pt x="6995" y="315"/>
                        <a:pt x="6680" y="0"/>
                        <a:pt x="627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93" name="Google Shape;9404;p73">
                  <a:extLst>
                    <a:ext uri="{FF2B5EF4-FFF2-40B4-BE49-F238E27FC236}">
                      <a16:creationId xmlns:a16="http://schemas.microsoft.com/office/drawing/2014/main" id="{CA318002-F839-B056-947C-BADBE9621506}"/>
                    </a:ext>
                  </a:extLst>
                </p:cNvPr>
                <p:cNvSpPr/>
                <p:nvPr/>
              </p:nvSpPr>
              <p:spPr>
                <a:xfrm>
                  <a:off x="2882950" y="3955025"/>
                  <a:ext cx="68550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2" h="1419" extrusionOk="0">
                      <a:moveTo>
                        <a:pt x="1355" y="1"/>
                      </a:moveTo>
                      <a:cubicBezTo>
                        <a:pt x="1166" y="1"/>
                        <a:pt x="1009" y="158"/>
                        <a:pt x="1009" y="348"/>
                      </a:cubicBezTo>
                      <a:lnTo>
                        <a:pt x="1009" y="726"/>
                      </a:lnTo>
                      <a:cubicBezTo>
                        <a:pt x="568" y="820"/>
                        <a:pt x="221" y="1072"/>
                        <a:pt x="1" y="1419"/>
                      </a:cubicBezTo>
                      <a:lnTo>
                        <a:pt x="2742" y="1419"/>
                      </a:lnTo>
                      <a:cubicBezTo>
                        <a:pt x="2521" y="1104"/>
                        <a:pt x="2111" y="852"/>
                        <a:pt x="1733" y="726"/>
                      </a:cubicBezTo>
                      <a:lnTo>
                        <a:pt x="1733" y="348"/>
                      </a:lnTo>
                      <a:cubicBezTo>
                        <a:pt x="1670" y="158"/>
                        <a:pt x="1513" y="1"/>
                        <a:pt x="135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94" name="Google Shape;9405;p73">
                  <a:extLst>
                    <a:ext uri="{FF2B5EF4-FFF2-40B4-BE49-F238E27FC236}">
                      <a16:creationId xmlns:a16="http://schemas.microsoft.com/office/drawing/2014/main" id="{0E5F19B2-8574-9229-DF45-19720659BCC7}"/>
                    </a:ext>
                  </a:extLst>
                </p:cNvPr>
                <p:cNvSpPr/>
                <p:nvPr/>
              </p:nvSpPr>
              <p:spPr>
                <a:xfrm>
                  <a:off x="2856975" y="4093650"/>
                  <a:ext cx="118950" cy="70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58" h="2805" extrusionOk="0">
                      <a:moveTo>
                        <a:pt x="473" y="1"/>
                      </a:moveTo>
                      <a:lnTo>
                        <a:pt x="0" y="2805"/>
                      </a:lnTo>
                      <a:lnTo>
                        <a:pt x="4757" y="2805"/>
                      </a:lnTo>
                      <a:lnTo>
                        <a:pt x="4285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09" name="Google Shape;9406;p73">
                <a:extLst>
                  <a:ext uri="{FF2B5EF4-FFF2-40B4-BE49-F238E27FC236}">
                    <a16:creationId xmlns:a16="http://schemas.microsoft.com/office/drawing/2014/main" id="{871CBE50-1A22-E037-B246-0BAF9DD1F9F4}"/>
                  </a:ext>
                </a:extLst>
              </p:cNvPr>
              <p:cNvGrpSpPr/>
              <p:nvPr/>
            </p:nvGrpSpPr>
            <p:grpSpPr>
              <a:xfrm>
                <a:off x="7743692" y="3749212"/>
                <a:ext cx="499261" cy="497951"/>
                <a:chOff x="4629125" y="3235150"/>
                <a:chExt cx="295375" cy="294600"/>
              </a:xfrm>
              <a:grpFill/>
            </p:grpSpPr>
            <p:sp>
              <p:nvSpPr>
                <p:cNvPr id="17586" name="Google Shape;9407;p73">
                  <a:extLst>
                    <a:ext uri="{FF2B5EF4-FFF2-40B4-BE49-F238E27FC236}">
                      <a16:creationId xmlns:a16="http://schemas.microsoft.com/office/drawing/2014/main" id="{3543AA37-583C-0CF0-4B49-AC685A3CC28C}"/>
                    </a:ext>
                  </a:extLst>
                </p:cNvPr>
                <p:cNvSpPr/>
                <p:nvPr/>
              </p:nvSpPr>
              <p:spPr>
                <a:xfrm>
                  <a:off x="4696850" y="3391100"/>
                  <a:ext cx="3547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9" extrusionOk="0">
                      <a:moveTo>
                        <a:pt x="725" y="1"/>
                      </a:moveTo>
                      <a:cubicBezTo>
                        <a:pt x="316" y="1"/>
                        <a:pt x="1" y="316"/>
                        <a:pt x="1" y="694"/>
                      </a:cubicBezTo>
                      <a:cubicBezTo>
                        <a:pt x="64" y="1103"/>
                        <a:pt x="316" y="1418"/>
                        <a:pt x="725" y="1418"/>
                      </a:cubicBezTo>
                      <a:cubicBezTo>
                        <a:pt x="1103" y="1418"/>
                        <a:pt x="1418" y="1103"/>
                        <a:pt x="1418" y="694"/>
                      </a:cubicBezTo>
                      <a:cubicBezTo>
                        <a:pt x="1418" y="316"/>
                        <a:pt x="1103" y="1"/>
                        <a:pt x="7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87" name="Google Shape;9408;p73">
                  <a:extLst>
                    <a:ext uri="{FF2B5EF4-FFF2-40B4-BE49-F238E27FC236}">
                      <a16:creationId xmlns:a16="http://schemas.microsoft.com/office/drawing/2014/main" id="{751A7304-FB16-696C-88BB-2D8E7F01FC3D}"/>
                    </a:ext>
                  </a:extLst>
                </p:cNvPr>
                <p:cNvSpPr/>
                <p:nvPr/>
              </p:nvSpPr>
              <p:spPr>
                <a:xfrm>
                  <a:off x="4680300" y="3443875"/>
                  <a:ext cx="69350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1387" extrusionOk="0">
                      <a:moveTo>
                        <a:pt x="1387" y="0"/>
                      </a:moveTo>
                      <a:cubicBezTo>
                        <a:pt x="631" y="0"/>
                        <a:pt x="1" y="630"/>
                        <a:pt x="1" y="1387"/>
                      </a:cubicBezTo>
                      <a:lnTo>
                        <a:pt x="2773" y="1387"/>
                      </a:lnTo>
                      <a:cubicBezTo>
                        <a:pt x="2773" y="630"/>
                        <a:pt x="2175" y="0"/>
                        <a:pt x="138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88" name="Google Shape;9409;p73">
                  <a:extLst>
                    <a:ext uri="{FF2B5EF4-FFF2-40B4-BE49-F238E27FC236}">
                      <a16:creationId xmlns:a16="http://schemas.microsoft.com/office/drawing/2014/main" id="{3EEBF074-F609-A403-0A01-40E4FE895FE8}"/>
                    </a:ext>
                  </a:extLst>
                </p:cNvPr>
                <p:cNvSpPr/>
                <p:nvPr/>
              </p:nvSpPr>
              <p:spPr>
                <a:xfrm>
                  <a:off x="4629125" y="3339900"/>
                  <a:ext cx="295375" cy="189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5" h="7594" extrusionOk="0">
                      <a:moveTo>
                        <a:pt x="10050" y="2080"/>
                      </a:moveTo>
                      <a:cubicBezTo>
                        <a:pt x="10239" y="2080"/>
                        <a:pt x="10397" y="2238"/>
                        <a:pt x="10397" y="2427"/>
                      </a:cubicBezTo>
                      <a:cubicBezTo>
                        <a:pt x="10397" y="2616"/>
                        <a:pt x="10239" y="2773"/>
                        <a:pt x="10050" y="2773"/>
                      </a:cubicBezTo>
                      <a:lnTo>
                        <a:pt x="6553" y="2773"/>
                      </a:lnTo>
                      <a:cubicBezTo>
                        <a:pt x="6333" y="2773"/>
                        <a:pt x="6175" y="2616"/>
                        <a:pt x="6175" y="2427"/>
                      </a:cubicBezTo>
                      <a:cubicBezTo>
                        <a:pt x="6175" y="2238"/>
                        <a:pt x="6333" y="2080"/>
                        <a:pt x="6553" y="2080"/>
                      </a:cubicBezTo>
                      <a:close/>
                      <a:moveTo>
                        <a:pt x="10050" y="3466"/>
                      </a:moveTo>
                      <a:cubicBezTo>
                        <a:pt x="10239" y="3466"/>
                        <a:pt x="10397" y="3624"/>
                        <a:pt x="10397" y="3813"/>
                      </a:cubicBezTo>
                      <a:cubicBezTo>
                        <a:pt x="10397" y="4002"/>
                        <a:pt x="10239" y="4159"/>
                        <a:pt x="10050" y="4159"/>
                      </a:cubicBezTo>
                      <a:lnTo>
                        <a:pt x="6553" y="4159"/>
                      </a:lnTo>
                      <a:cubicBezTo>
                        <a:pt x="6333" y="4159"/>
                        <a:pt x="6175" y="4002"/>
                        <a:pt x="6175" y="3813"/>
                      </a:cubicBezTo>
                      <a:cubicBezTo>
                        <a:pt x="6175" y="3624"/>
                        <a:pt x="6333" y="3466"/>
                        <a:pt x="6553" y="3466"/>
                      </a:cubicBezTo>
                      <a:close/>
                      <a:moveTo>
                        <a:pt x="10050" y="4821"/>
                      </a:moveTo>
                      <a:cubicBezTo>
                        <a:pt x="10239" y="4821"/>
                        <a:pt x="10397" y="4978"/>
                        <a:pt x="10397" y="5199"/>
                      </a:cubicBezTo>
                      <a:cubicBezTo>
                        <a:pt x="10397" y="5388"/>
                        <a:pt x="10239" y="5546"/>
                        <a:pt x="10050" y="5546"/>
                      </a:cubicBezTo>
                      <a:lnTo>
                        <a:pt x="6553" y="5546"/>
                      </a:lnTo>
                      <a:cubicBezTo>
                        <a:pt x="6333" y="5546"/>
                        <a:pt x="6175" y="5388"/>
                        <a:pt x="6175" y="5199"/>
                      </a:cubicBezTo>
                      <a:cubicBezTo>
                        <a:pt x="6175" y="4978"/>
                        <a:pt x="6333" y="4821"/>
                        <a:pt x="6553" y="4821"/>
                      </a:cubicBezTo>
                      <a:close/>
                      <a:moveTo>
                        <a:pt x="3403" y="1418"/>
                      </a:moveTo>
                      <a:cubicBezTo>
                        <a:pt x="4127" y="1418"/>
                        <a:pt x="4757" y="2049"/>
                        <a:pt x="4757" y="2773"/>
                      </a:cubicBezTo>
                      <a:cubicBezTo>
                        <a:pt x="4757" y="3151"/>
                        <a:pt x="4600" y="3498"/>
                        <a:pt x="4379" y="3718"/>
                      </a:cubicBezTo>
                      <a:cubicBezTo>
                        <a:pt x="5009" y="4065"/>
                        <a:pt x="5451" y="4758"/>
                        <a:pt x="5451" y="5546"/>
                      </a:cubicBezTo>
                      <a:lnTo>
                        <a:pt x="5451" y="5892"/>
                      </a:lnTo>
                      <a:lnTo>
                        <a:pt x="5514" y="5892"/>
                      </a:lnTo>
                      <a:cubicBezTo>
                        <a:pt x="5514" y="6081"/>
                        <a:pt x="5356" y="6239"/>
                        <a:pt x="5167" y="6239"/>
                      </a:cubicBezTo>
                      <a:lnTo>
                        <a:pt x="1701" y="6239"/>
                      </a:lnTo>
                      <a:cubicBezTo>
                        <a:pt x="1512" y="6239"/>
                        <a:pt x="1355" y="6081"/>
                        <a:pt x="1355" y="5892"/>
                      </a:cubicBezTo>
                      <a:lnTo>
                        <a:pt x="1355" y="5546"/>
                      </a:lnTo>
                      <a:cubicBezTo>
                        <a:pt x="1355" y="4758"/>
                        <a:pt x="1764" y="4096"/>
                        <a:pt x="2395" y="3718"/>
                      </a:cubicBezTo>
                      <a:cubicBezTo>
                        <a:pt x="2174" y="3498"/>
                        <a:pt x="2016" y="3151"/>
                        <a:pt x="2016" y="2773"/>
                      </a:cubicBezTo>
                      <a:cubicBezTo>
                        <a:pt x="2016" y="2049"/>
                        <a:pt x="2647" y="1418"/>
                        <a:pt x="3403" y="1418"/>
                      </a:cubicBezTo>
                      <a:close/>
                      <a:moveTo>
                        <a:pt x="1040" y="1"/>
                      </a:moveTo>
                      <a:cubicBezTo>
                        <a:pt x="441" y="1"/>
                        <a:pt x="0" y="473"/>
                        <a:pt x="0" y="1009"/>
                      </a:cubicBezTo>
                      <a:lnTo>
                        <a:pt x="0" y="6554"/>
                      </a:lnTo>
                      <a:cubicBezTo>
                        <a:pt x="0" y="7152"/>
                        <a:pt x="473" y="7593"/>
                        <a:pt x="1040" y="7593"/>
                      </a:cubicBezTo>
                      <a:lnTo>
                        <a:pt x="10806" y="7593"/>
                      </a:lnTo>
                      <a:cubicBezTo>
                        <a:pt x="11373" y="7593"/>
                        <a:pt x="11815" y="7121"/>
                        <a:pt x="11815" y="6554"/>
                      </a:cubicBezTo>
                      <a:lnTo>
                        <a:pt x="11815" y="1009"/>
                      </a:lnTo>
                      <a:cubicBezTo>
                        <a:pt x="11783" y="473"/>
                        <a:pt x="11310" y="1"/>
                        <a:pt x="10743" y="1"/>
                      </a:cubicBezTo>
                      <a:lnTo>
                        <a:pt x="7593" y="1"/>
                      </a:lnTo>
                      <a:lnTo>
                        <a:pt x="7593" y="347"/>
                      </a:lnTo>
                      <a:cubicBezTo>
                        <a:pt x="7593" y="946"/>
                        <a:pt x="7120" y="1355"/>
                        <a:pt x="6585" y="1355"/>
                      </a:cubicBezTo>
                      <a:lnTo>
                        <a:pt x="5198" y="1355"/>
                      </a:lnTo>
                      <a:cubicBezTo>
                        <a:pt x="4600" y="1355"/>
                        <a:pt x="4190" y="883"/>
                        <a:pt x="4190" y="347"/>
                      </a:cubicBezTo>
                      <a:lnTo>
                        <a:pt x="419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89" name="Google Shape;9410;p73">
                  <a:extLst>
                    <a:ext uri="{FF2B5EF4-FFF2-40B4-BE49-F238E27FC236}">
                      <a16:creationId xmlns:a16="http://schemas.microsoft.com/office/drawing/2014/main" id="{45E78B23-702F-30BF-1F0D-A3726ACCB546}"/>
                    </a:ext>
                  </a:extLst>
                </p:cNvPr>
                <p:cNvSpPr/>
                <p:nvPr/>
              </p:nvSpPr>
              <p:spPr>
                <a:xfrm>
                  <a:off x="4714975" y="3287125"/>
                  <a:ext cx="122100" cy="70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2805" extrusionOk="0">
                      <a:moveTo>
                        <a:pt x="693" y="1"/>
                      </a:moveTo>
                      <a:cubicBezTo>
                        <a:pt x="315" y="1"/>
                        <a:pt x="0" y="316"/>
                        <a:pt x="0" y="725"/>
                      </a:cubicBezTo>
                      <a:cubicBezTo>
                        <a:pt x="0" y="1104"/>
                        <a:pt x="315" y="1419"/>
                        <a:pt x="693" y="1419"/>
                      </a:cubicBezTo>
                      <a:lnTo>
                        <a:pt x="1418" y="1419"/>
                      </a:lnTo>
                      <a:lnTo>
                        <a:pt x="1418" y="2458"/>
                      </a:lnTo>
                      <a:cubicBezTo>
                        <a:pt x="1386" y="2647"/>
                        <a:pt x="1544" y="2805"/>
                        <a:pt x="1733" y="2805"/>
                      </a:cubicBezTo>
                      <a:lnTo>
                        <a:pt x="3119" y="2805"/>
                      </a:lnTo>
                      <a:cubicBezTo>
                        <a:pt x="3308" y="2805"/>
                        <a:pt x="3466" y="2647"/>
                        <a:pt x="3466" y="2458"/>
                      </a:cubicBezTo>
                      <a:lnTo>
                        <a:pt x="3466" y="1419"/>
                      </a:lnTo>
                      <a:lnTo>
                        <a:pt x="4159" y="1419"/>
                      </a:lnTo>
                      <a:cubicBezTo>
                        <a:pt x="4568" y="1419"/>
                        <a:pt x="4883" y="1104"/>
                        <a:pt x="4883" y="725"/>
                      </a:cubicBezTo>
                      <a:cubicBezTo>
                        <a:pt x="4883" y="316"/>
                        <a:pt x="4568" y="1"/>
                        <a:pt x="415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90" name="Google Shape;9411;p73">
                  <a:extLst>
                    <a:ext uri="{FF2B5EF4-FFF2-40B4-BE49-F238E27FC236}">
                      <a16:creationId xmlns:a16="http://schemas.microsoft.com/office/drawing/2014/main" id="{2F08716E-9465-D9F8-06A9-F0AA8252315A}"/>
                    </a:ext>
                  </a:extLst>
                </p:cNvPr>
                <p:cNvSpPr/>
                <p:nvPr/>
              </p:nvSpPr>
              <p:spPr>
                <a:xfrm>
                  <a:off x="4732300" y="3235150"/>
                  <a:ext cx="86650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1419" extrusionOk="0">
                      <a:moveTo>
                        <a:pt x="378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lnTo>
                        <a:pt x="0" y="1418"/>
                      </a:lnTo>
                      <a:lnTo>
                        <a:pt x="3466" y="1418"/>
                      </a:lnTo>
                      <a:lnTo>
                        <a:pt x="3466" y="347"/>
                      </a:lnTo>
                      <a:cubicBezTo>
                        <a:pt x="3466" y="158"/>
                        <a:pt x="3308" y="1"/>
                        <a:pt x="311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12" name="Google Shape;9412;p73">
                <a:extLst>
                  <a:ext uri="{FF2B5EF4-FFF2-40B4-BE49-F238E27FC236}">
                    <a16:creationId xmlns:a16="http://schemas.microsoft.com/office/drawing/2014/main" id="{365451BA-E846-9934-BED2-8228672F590F}"/>
                  </a:ext>
                </a:extLst>
              </p:cNvPr>
              <p:cNvGrpSpPr/>
              <p:nvPr/>
            </p:nvGrpSpPr>
            <p:grpSpPr>
              <a:xfrm>
                <a:off x="7743671" y="4378602"/>
                <a:ext cx="499303" cy="499261"/>
                <a:chOff x="4628325" y="3599825"/>
                <a:chExt cx="295400" cy="295375"/>
              </a:xfrm>
              <a:grpFill/>
            </p:grpSpPr>
            <p:sp>
              <p:nvSpPr>
                <p:cNvPr id="17574" name="Google Shape;9413;p73">
                  <a:extLst>
                    <a:ext uri="{FF2B5EF4-FFF2-40B4-BE49-F238E27FC236}">
                      <a16:creationId xmlns:a16="http://schemas.microsoft.com/office/drawing/2014/main" id="{209BAE0A-2C99-93E4-3BD4-78C91E52276B}"/>
                    </a:ext>
                  </a:extLst>
                </p:cNvPr>
                <p:cNvSpPr/>
                <p:nvPr/>
              </p:nvSpPr>
              <p:spPr>
                <a:xfrm>
                  <a:off x="4679525" y="3686450"/>
                  <a:ext cx="17350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3467" extrusionOk="0">
                      <a:moveTo>
                        <a:pt x="0" y="1"/>
                      </a:moveTo>
                      <a:lnTo>
                        <a:pt x="0" y="3466"/>
                      </a:lnTo>
                      <a:lnTo>
                        <a:pt x="694" y="3466"/>
                      </a:lnTo>
                      <a:lnTo>
                        <a:pt x="694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75" name="Google Shape;9414;p73">
                  <a:extLst>
                    <a:ext uri="{FF2B5EF4-FFF2-40B4-BE49-F238E27FC236}">
                      <a16:creationId xmlns:a16="http://schemas.microsoft.com/office/drawing/2014/main" id="{C68C2759-A659-4F2D-04E7-DE9720FDE9AF}"/>
                    </a:ext>
                  </a:extLst>
                </p:cNvPr>
                <p:cNvSpPr/>
                <p:nvPr/>
              </p:nvSpPr>
              <p:spPr>
                <a:xfrm>
                  <a:off x="4854375" y="3686450"/>
                  <a:ext cx="18150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3467" extrusionOk="0">
                      <a:moveTo>
                        <a:pt x="1" y="1"/>
                      </a:moveTo>
                      <a:lnTo>
                        <a:pt x="1" y="3466"/>
                      </a:lnTo>
                      <a:lnTo>
                        <a:pt x="725" y="3466"/>
                      </a:lnTo>
                      <a:lnTo>
                        <a:pt x="725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76" name="Google Shape;9415;p73">
                  <a:extLst>
                    <a:ext uri="{FF2B5EF4-FFF2-40B4-BE49-F238E27FC236}">
                      <a16:creationId xmlns:a16="http://schemas.microsoft.com/office/drawing/2014/main" id="{6DAE875E-C6A8-5179-C47B-B695A9E52B48}"/>
                    </a:ext>
                  </a:extLst>
                </p:cNvPr>
                <p:cNvSpPr/>
                <p:nvPr/>
              </p:nvSpPr>
              <p:spPr>
                <a:xfrm>
                  <a:off x="4679525" y="3790425"/>
                  <a:ext cx="17350" cy="104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4160" extrusionOk="0">
                      <a:moveTo>
                        <a:pt x="0" y="0"/>
                      </a:moveTo>
                      <a:lnTo>
                        <a:pt x="0" y="4159"/>
                      </a:lnTo>
                      <a:lnTo>
                        <a:pt x="694" y="4159"/>
                      </a:lnTo>
                      <a:lnTo>
                        <a:pt x="69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77" name="Google Shape;9416;p73">
                  <a:extLst>
                    <a:ext uri="{FF2B5EF4-FFF2-40B4-BE49-F238E27FC236}">
                      <a16:creationId xmlns:a16="http://schemas.microsoft.com/office/drawing/2014/main" id="{75816142-384D-F899-058F-963DF4A3D6C1}"/>
                    </a:ext>
                  </a:extLst>
                </p:cNvPr>
                <p:cNvSpPr/>
                <p:nvPr/>
              </p:nvSpPr>
              <p:spPr>
                <a:xfrm>
                  <a:off x="4854375" y="3790425"/>
                  <a:ext cx="18150" cy="104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4160" extrusionOk="0">
                      <a:moveTo>
                        <a:pt x="1" y="0"/>
                      </a:moveTo>
                      <a:lnTo>
                        <a:pt x="1" y="4159"/>
                      </a:lnTo>
                      <a:lnTo>
                        <a:pt x="725" y="4159"/>
                      </a:lnTo>
                      <a:lnTo>
                        <a:pt x="72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78" name="Google Shape;9417;p73">
                  <a:extLst>
                    <a:ext uri="{FF2B5EF4-FFF2-40B4-BE49-F238E27FC236}">
                      <a16:creationId xmlns:a16="http://schemas.microsoft.com/office/drawing/2014/main" id="{D3CB09C9-13C5-5968-C301-FB8A0C8A3AEE}"/>
                    </a:ext>
                  </a:extLst>
                </p:cNvPr>
                <p:cNvSpPr/>
                <p:nvPr/>
              </p:nvSpPr>
              <p:spPr>
                <a:xfrm>
                  <a:off x="4628325" y="3686450"/>
                  <a:ext cx="3467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3467" extrusionOk="0">
                      <a:moveTo>
                        <a:pt x="1009" y="1"/>
                      </a:moveTo>
                      <a:cubicBezTo>
                        <a:pt x="442" y="1"/>
                        <a:pt x="1" y="442"/>
                        <a:pt x="1" y="1009"/>
                      </a:cubicBezTo>
                      <a:lnTo>
                        <a:pt x="1" y="2049"/>
                      </a:lnTo>
                      <a:cubicBezTo>
                        <a:pt x="1" y="2427"/>
                        <a:pt x="158" y="2773"/>
                        <a:pt x="442" y="3025"/>
                      </a:cubicBezTo>
                      <a:cubicBezTo>
                        <a:pt x="662" y="3340"/>
                        <a:pt x="1009" y="3466"/>
                        <a:pt x="1387" y="3466"/>
                      </a:cubicBezTo>
                      <a:lnTo>
                        <a:pt x="1387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79" name="Google Shape;9418;p73">
                  <a:extLst>
                    <a:ext uri="{FF2B5EF4-FFF2-40B4-BE49-F238E27FC236}">
                      <a16:creationId xmlns:a16="http://schemas.microsoft.com/office/drawing/2014/main" id="{4C408F22-2649-AD07-00AF-474CA64AC285}"/>
                    </a:ext>
                  </a:extLst>
                </p:cNvPr>
                <p:cNvSpPr/>
                <p:nvPr/>
              </p:nvSpPr>
              <p:spPr>
                <a:xfrm>
                  <a:off x="4714975" y="3686450"/>
                  <a:ext cx="122100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3467" extrusionOk="0">
                      <a:moveTo>
                        <a:pt x="0" y="1"/>
                      </a:moveTo>
                      <a:lnTo>
                        <a:pt x="0" y="3466"/>
                      </a:lnTo>
                      <a:lnTo>
                        <a:pt x="4883" y="3466"/>
                      </a:lnTo>
                      <a:lnTo>
                        <a:pt x="4883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80" name="Google Shape;9419;p73">
                  <a:extLst>
                    <a:ext uri="{FF2B5EF4-FFF2-40B4-BE49-F238E27FC236}">
                      <a16:creationId xmlns:a16="http://schemas.microsoft.com/office/drawing/2014/main" id="{A909F068-FEB1-2DBB-58A4-1086B7FC9F2C}"/>
                    </a:ext>
                  </a:extLst>
                </p:cNvPr>
                <p:cNvSpPr/>
                <p:nvPr/>
              </p:nvSpPr>
              <p:spPr>
                <a:xfrm>
                  <a:off x="4889025" y="3777825"/>
                  <a:ext cx="34700" cy="117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8" h="4695" extrusionOk="0">
                      <a:moveTo>
                        <a:pt x="1387" y="0"/>
                      </a:moveTo>
                      <a:cubicBezTo>
                        <a:pt x="977" y="315"/>
                        <a:pt x="505" y="504"/>
                        <a:pt x="1" y="504"/>
                      </a:cubicBezTo>
                      <a:lnTo>
                        <a:pt x="1" y="4695"/>
                      </a:lnTo>
                      <a:lnTo>
                        <a:pt x="347" y="4695"/>
                      </a:lnTo>
                      <a:cubicBezTo>
                        <a:pt x="946" y="4695"/>
                        <a:pt x="1387" y="4222"/>
                        <a:pt x="1387" y="3655"/>
                      </a:cubicBezTo>
                      <a:lnTo>
                        <a:pt x="138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81" name="Google Shape;9420;p73">
                  <a:extLst>
                    <a:ext uri="{FF2B5EF4-FFF2-40B4-BE49-F238E27FC236}">
                      <a16:creationId xmlns:a16="http://schemas.microsoft.com/office/drawing/2014/main" id="{1D3BFB6C-70A8-2CC5-E779-C2F5F4C63D4C}"/>
                    </a:ext>
                  </a:extLst>
                </p:cNvPr>
                <p:cNvSpPr/>
                <p:nvPr/>
              </p:nvSpPr>
              <p:spPr>
                <a:xfrm>
                  <a:off x="4628325" y="3777825"/>
                  <a:ext cx="34675" cy="116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4664" extrusionOk="0">
                      <a:moveTo>
                        <a:pt x="1" y="0"/>
                      </a:moveTo>
                      <a:lnTo>
                        <a:pt x="1" y="3655"/>
                      </a:lnTo>
                      <a:cubicBezTo>
                        <a:pt x="1" y="4222"/>
                        <a:pt x="442" y="4663"/>
                        <a:pt x="1009" y="4663"/>
                      </a:cubicBezTo>
                      <a:lnTo>
                        <a:pt x="1387" y="4663"/>
                      </a:lnTo>
                      <a:lnTo>
                        <a:pt x="1387" y="504"/>
                      </a:lnTo>
                      <a:cubicBezTo>
                        <a:pt x="851" y="504"/>
                        <a:pt x="379" y="315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82" name="Google Shape;9421;p73">
                  <a:extLst>
                    <a:ext uri="{FF2B5EF4-FFF2-40B4-BE49-F238E27FC236}">
                      <a16:creationId xmlns:a16="http://schemas.microsoft.com/office/drawing/2014/main" id="{A658E1BC-9DE2-27B8-C83F-B1706847E3E8}"/>
                    </a:ext>
                  </a:extLst>
                </p:cNvPr>
                <p:cNvSpPr/>
                <p:nvPr/>
              </p:nvSpPr>
              <p:spPr>
                <a:xfrm>
                  <a:off x="4766950" y="3790425"/>
                  <a:ext cx="1735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726" extrusionOk="0">
                      <a:moveTo>
                        <a:pt x="1" y="0"/>
                      </a:moveTo>
                      <a:lnTo>
                        <a:pt x="1" y="347"/>
                      </a:lnTo>
                      <a:cubicBezTo>
                        <a:pt x="1" y="568"/>
                        <a:pt x="158" y="725"/>
                        <a:pt x="347" y="725"/>
                      </a:cubicBezTo>
                      <a:cubicBezTo>
                        <a:pt x="568" y="725"/>
                        <a:pt x="694" y="568"/>
                        <a:pt x="694" y="347"/>
                      </a:cubicBezTo>
                      <a:lnTo>
                        <a:pt x="69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83" name="Google Shape;9422;p73">
                  <a:extLst>
                    <a:ext uri="{FF2B5EF4-FFF2-40B4-BE49-F238E27FC236}">
                      <a16:creationId xmlns:a16="http://schemas.microsoft.com/office/drawing/2014/main" id="{846A7FF2-ACB0-D400-1E5E-CC355664392D}"/>
                    </a:ext>
                  </a:extLst>
                </p:cNvPr>
                <p:cNvSpPr/>
                <p:nvPr/>
              </p:nvSpPr>
              <p:spPr>
                <a:xfrm>
                  <a:off x="4889025" y="3686450"/>
                  <a:ext cx="34700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8" h="3467" extrusionOk="0">
                      <a:moveTo>
                        <a:pt x="1" y="1"/>
                      </a:moveTo>
                      <a:lnTo>
                        <a:pt x="1" y="3466"/>
                      </a:lnTo>
                      <a:cubicBezTo>
                        <a:pt x="347" y="3466"/>
                        <a:pt x="662" y="3340"/>
                        <a:pt x="946" y="3088"/>
                      </a:cubicBezTo>
                      <a:cubicBezTo>
                        <a:pt x="1229" y="2836"/>
                        <a:pt x="1387" y="2458"/>
                        <a:pt x="1387" y="2080"/>
                      </a:cubicBezTo>
                      <a:lnTo>
                        <a:pt x="1387" y="1040"/>
                      </a:lnTo>
                      <a:cubicBezTo>
                        <a:pt x="1387" y="442"/>
                        <a:pt x="914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84" name="Google Shape;9423;p73">
                  <a:extLst>
                    <a:ext uri="{FF2B5EF4-FFF2-40B4-BE49-F238E27FC236}">
                      <a16:creationId xmlns:a16="http://schemas.microsoft.com/office/drawing/2014/main" id="{E6DDD124-976D-1F6C-AF77-F6AF72684250}"/>
                    </a:ext>
                  </a:extLst>
                </p:cNvPr>
                <p:cNvSpPr/>
                <p:nvPr/>
              </p:nvSpPr>
              <p:spPr>
                <a:xfrm>
                  <a:off x="4714975" y="3790425"/>
                  <a:ext cx="122100" cy="104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4160" extrusionOk="0">
                      <a:moveTo>
                        <a:pt x="0" y="0"/>
                      </a:moveTo>
                      <a:lnTo>
                        <a:pt x="0" y="4159"/>
                      </a:lnTo>
                      <a:lnTo>
                        <a:pt x="4883" y="4159"/>
                      </a:lnTo>
                      <a:lnTo>
                        <a:pt x="4883" y="0"/>
                      </a:lnTo>
                      <a:lnTo>
                        <a:pt x="3466" y="0"/>
                      </a:lnTo>
                      <a:lnTo>
                        <a:pt x="3466" y="347"/>
                      </a:lnTo>
                      <a:cubicBezTo>
                        <a:pt x="3466" y="946"/>
                        <a:pt x="2993" y="1387"/>
                        <a:pt x="2426" y="1387"/>
                      </a:cubicBezTo>
                      <a:cubicBezTo>
                        <a:pt x="1827" y="1387"/>
                        <a:pt x="1418" y="914"/>
                        <a:pt x="1418" y="347"/>
                      </a:cubicBezTo>
                      <a:lnTo>
                        <a:pt x="141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85" name="Google Shape;9424;p73">
                  <a:extLst>
                    <a:ext uri="{FF2B5EF4-FFF2-40B4-BE49-F238E27FC236}">
                      <a16:creationId xmlns:a16="http://schemas.microsoft.com/office/drawing/2014/main" id="{9882AE84-2CF9-3B86-5939-D3B4F16BC5C7}"/>
                    </a:ext>
                  </a:extLst>
                </p:cNvPr>
                <p:cNvSpPr/>
                <p:nvPr/>
              </p:nvSpPr>
              <p:spPr>
                <a:xfrm>
                  <a:off x="4714175" y="3599825"/>
                  <a:ext cx="122100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2773" extrusionOk="0">
                      <a:moveTo>
                        <a:pt x="2427" y="0"/>
                      </a:moveTo>
                      <a:cubicBezTo>
                        <a:pt x="1103" y="0"/>
                        <a:pt x="1" y="1103"/>
                        <a:pt x="1" y="2426"/>
                      </a:cubicBezTo>
                      <a:lnTo>
                        <a:pt x="1" y="2773"/>
                      </a:lnTo>
                      <a:lnTo>
                        <a:pt x="1355" y="2773"/>
                      </a:lnTo>
                      <a:lnTo>
                        <a:pt x="1355" y="2426"/>
                      </a:lnTo>
                      <a:cubicBezTo>
                        <a:pt x="1355" y="1828"/>
                        <a:pt x="1828" y="1418"/>
                        <a:pt x="2395" y="1418"/>
                      </a:cubicBezTo>
                      <a:cubicBezTo>
                        <a:pt x="2994" y="1418"/>
                        <a:pt x="3403" y="1891"/>
                        <a:pt x="3403" y="2426"/>
                      </a:cubicBezTo>
                      <a:lnTo>
                        <a:pt x="3403" y="2773"/>
                      </a:lnTo>
                      <a:lnTo>
                        <a:pt x="4884" y="2773"/>
                      </a:lnTo>
                      <a:lnTo>
                        <a:pt x="4884" y="2426"/>
                      </a:lnTo>
                      <a:cubicBezTo>
                        <a:pt x="4884" y="1103"/>
                        <a:pt x="3781" y="0"/>
                        <a:pt x="24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13" name="Google Shape;9425;p73">
                <a:extLst>
                  <a:ext uri="{FF2B5EF4-FFF2-40B4-BE49-F238E27FC236}">
                    <a16:creationId xmlns:a16="http://schemas.microsoft.com/office/drawing/2014/main" id="{CA9FF8C8-5FD8-CD69-D904-CB5DD56DA91D}"/>
                  </a:ext>
                </a:extLst>
              </p:cNvPr>
              <p:cNvGrpSpPr/>
              <p:nvPr/>
            </p:nvGrpSpPr>
            <p:grpSpPr>
              <a:xfrm>
                <a:off x="7773631" y="4984646"/>
                <a:ext cx="439383" cy="500612"/>
                <a:chOff x="4645650" y="3962900"/>
                <a:chExt cx="259950" cy="296175"/>
              </a:xfrm>
              <a:grpFill/>
            </p:grpSpPr>
            <p:sp>
              <p:nvSpPr>
                <p:cNvPr id="17568" name="Google Shape;9426;p73">
                  <a:extLst>
                    <a:ext uri="{FF2B5EF4-FFF2-40B4-BE49-F238E27FC236}">
                      <a16:creationId xmlns:a16="http://schemas.microsoft.com/office/drawing/2014/main" id="{5FCC2BB8-FE8E-D49F-6844-9563A945476D}"/>
                    </a:ext>
                  </a:extLst>
                </p:cNvPr>
                <p:cNvSpPr/>
                <p:nvPr/>
              </p:nvSpPr>
              <p:spPr>
                <a:xfrm>
                  <a:off x="4853600" y="4155100"/>
                  <a:ext cx="52000" cy="103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0" h="4159" extrusionOk="0">
                      <a:moveTo>
                        <a:pt x="0" y="0"/>
                      </a:moveTo>
                      <a:lnTo>
                        <a:pt x="0" y="4159"/>
                      </a:lnTo>
                      <a:lnTo>
                        <a:pt x="1733" y="4159"/>
                      </a:lnTo>
                      <a:cubicBezTo>
                        <a:pt x="1922" y="4159"/>
                        <a:pt x="2079" y="4001"/>
                        <a:pt x="2079" y="3812"/>
                      </a:cubicBezTo>
                      <a:lnTo>
                        <a:pt x="2079" y="1733"/>
                      </a:lnTo>
                      <a:cubicBezTo>
                        <a:pt x="2079" y="788"/>
                        <a:pt x="1292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69" name="Google Shape;9427;p73">
                  <a:extLst>
                    <a:ext uri="{FF2B5EF4-FFF2-40B4-BE49-F238E27FC236}">
                      <a16:creationId xmlns:a16="http://schemas.microsoft.com/office/drawing/2014/main" id="{909913F7-7A29-381D-BE3F-C7A8D813922E}"/>
                    </a:ext>
                  </a:extLst>
                </p:cNvPr>
                <p:cNvSpPr/>
                <p:nvPr/>
              </p:nvSpPr>
              <p:spPr>
                <a:xfrm>
                  <a:off x="4714975" y="4155100"/>
                  <a:ext cx="121300" cy="50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2" h="2025" extrusionOk="0">
                      <a:moveTo>
                        <a:pt x="0" y="0"/>
                      </a:moveTo>
                      <a:lnTo>
                        <a:pt x="0" y="1481"/>
                      </a:lnTo>
                      <a:cubicBezTo>
                        <a:pt x="772" y="1843"/>
                        <a:pt x="1599" y="2024"/>
                        <a:pt x="2426" y="2024"/>
                      </a:cubicBezTo>
                      <a:cubicBezTo>
                        <a:pt x="3253" y="2024"/>
                        <a:pt x="4080" y="1843"/>
                        <a:pt x="4852" y="1481"/>
                      </a:cubicBezTo>
                      <a:lnTo>
                        <a:pt x="4852" y="0"/>
                      </a:lnTo>
                      <a:lnTo>
                        <a:pt x="4789" y="0"/>
                      </a:lnTo>
                      <a:cubicBezTo>
                        <a:pt x="4348" y="410"/>
                        <a:pt x="3781" y="693"/>
                        <a:pt x="3119" y="693"/>
                      </a:cubicBezTo>
                      <a:lnTo>
                        <a:pt x="1733" y="693"/>
                      </a:lnTo>
                      <a:cubicBezTo>
                        <a:pt x="1071" y="693"/>
                        <a:pt x="473" y="410"/>
                        <a:pt x="3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70" name="Google Shape;9428;p73">
                  <a:extLst>
                    <a:ext uri="{FF2B5EF4-FFF2-40B4-BE49-F238E27FC236}">
                      <a16:creationId xmlns:a16="http://schemas.microsoft.com/office/drawing/2014/main" id="{51A808E4-A639-DA3D-A654-F23829E9B70F}"/>
                    </a:ext>
                  </a:extLst>
                </p:cNvPr>
                <p:cNvSpPr/>
                <p:nvPr/>
              </p:nvSpPr>
              <p:spPr>
                <a:xfrm>
                  <a:off x="4714975" y="4211025"/>
                  <a:ext cx="121300" cy="48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2" h="1922" extrusionOk="0">
                      <a:moveTo>
                        <a:pt x="0" y="0"/>
                      </a:moveTo>
                      <a:lnTo>
                        <a:pt x="0" y="1922"/>
                      </a:lnTo>
                      <a:lnTo>
                        <a:pt x="4852" y="1922"/>
                      </a:lnTo>
                      <a:lnTo>
                        <a:pt x="4852" y="0"/>
                      </a:lnTo>
                      <a:cubicBezTo>
                        <a:pt x="4080" y="315"/>
                        <a:pt x="3253" y="473"/>
                        <a:pt x="2426" y="473"/>
                      </a:cubicBezTo>
                      <a:cubicBezTo>
                        <a:pt x="1599" y="473"/>
                        <a:pt x="772" y="315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71" name="Google Shape;9429;p73">
                  <a:extLst>
                    <a:ext uri="{FF2B5EF4-FFF2-40B4-BE49-F238E27FC236}">
                      <a16:creationId xmlns:a16="http://schemas.microsoft.com/office/drawing/2014/main" id="{AAD9F809-EFB2-F088-BBEC-277661503745}"/>
                    </a:ext>
                  </a:extLst>
                </p:cNvPr>
                <p:cNvSpPr/>
                <p:nvPr/>
              </p:nvSpPr>
              <p:spPr>
                <a:xfrm>
                  <a:off x="4645650" y="4154300"/>
                  <a:ext cx="52025" cy="104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1" h="4191" extrusionOk="0">
                      <a:moveTo>
                        <a:pt x="1734" y="1"/>
                      </a:moveTo>
                      <a:cubicBezTo>
                        <a:pt x="757" y="32"/>
                        <a:pt x="1" y="757"/>
                        <a:pt x="1" y="1765"/>
                      </a:cubicBezTo>
                      <a:lnTo>
                        <a:pt x="1" y="3844"/>
                      </a:lnTo>
                      <a:cubicBezTo>
                        <a:pt x="1" y="4033"/>
                        <a:pt x="158" y="4191"/>
                        <a:pt x="379" y="4191"/>
                      </a:cubicBezTo>
                      <a:lnTo>
                        <a:pt x="2080" y="4191"/>
                      </a:lnTo>
                      <a:lnTo>
                        <a:pt x="208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72" name="Google Shape;9430;p73">
                  <a:extLst>
                    <a:ext uri="{FF2B5EF4-FFF2-40B4-BE49-F238E27FC236}">
                      <a16:creationId xmlns:a16="http://schemas.microsoft.com/office/drawing/2014/main" id="{F20FE083-6335-F04E-0FA3-3CA3D403483A}"/>
                    </a:ext>
                  </a:extLst>
                </p:cNvPr>
                <p:cNvSpPr/>
                <p:nvPr/>
              </p:nvSpPr>
              <p:spPr>
                <a:xfrm>
                  <a:off x="4722850" y="4049550"/>
                  <a:ext cx="103975" cy="105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59" h="4223" extrusionOk="0">
                      <a:moveTo>
                        <a:pt x="2080" y="1"/>
                      </a:moveTo>
                      <a:cubicBezTo>
                        <a:pt x="1765" y="442"/>
                        <a:pt x="1260" y="694"/>
                        <a:pt x="693" y="694"/>
                      </a:cubicBezTo>
                      <a:lnTo>
                        <a:pt x="0" y="694"/>
                      </a:lnTo>
                      <a:lnTo>
                        <a:pt x="0" y="3498"/>
                      </a:lnTo>
                      <a:cubicBezTo>
                        <a:pt x="347" y="3939"/>
                        <a:pt x="851" y="4222"/>
                        <a:pt x="1418" y="4222"/>
                      </a:cubicBezTo>
                      <a:lnTo>
                        <a:pt x="2804" y="4222"/>
                      </a:lnTo>
                      <a:cubicBezTo>
                        <a:pt x="3340" y="4222"/>
                        <a:pt x="3844" y="3939"/>
                        <a:pt x="4159" y="3498"/>
                      </a:cubicBezTo>
                      <a:lnTo>
                        <a:pt x="4159" y="694"/>
                      </a:lnTo>
                      <a:lnTo>
                        <a:pt x="3466" y="694"/>
                      </a:lnTo>
                      <a:cubicBezTo>
                        <a:pt x="2899" y="694"/>
                        <a:pt x="2395" y="442"/>
                        <a:pt x="208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73" name="Google Shape;9431;p73">
                  <a:extLst>
                    <a:ext uri="{FF2B5EF4-FFF2-40B4-BE49-F238E27FC236}">
                      <a16:creationId xmlns:a16="http://schemas.microsoft.com/office/drawing/2014/main" id="{B74C58FC-8B62-A93C-3B11-AB80C294B175}"/>
                    </a:ext>
                  </a:extLst>
                </p:cNvPr>
                <p:cNvSpPr/>
                <p:nvPr/>
              </p:nvSpPr>
              <p:spPr>
                <a:xfrm>
                  <a:off x="4678725" y="3962900"/>
                  <a:ext cx="190650" cy="17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26" h="6964" extrusionOk="0">
                      <a:moveTo>
                        <a:pt x="3813" y="1"/>
                      </a:moveTo>
                      <a:cubicBezTo>
                        <a:pt x="1734" y="1"/>
                        <a:pt x="1" y="1702"/>
                        <a:pt x="1" y="3813"/>
                      </a:cubicBezTo>
                      <a:lnTo>
                        <a:pt x="1" y="5955"/>
                      </a:lnTo>
                      <a:lnTo>
                        <a:pt x="64" y="5955"/>
                      </a:lnTo>
                      <a:cubicBezTo>
                        <a:pt x="64" y="6522"/>
                        <a:pt x="537" y="6964"/>
                        <a:pt x="1104" y="6964"/>
                      </a:cubicBezTo>
                      <a:lnTo>
                        <a:pt x="1104" y="3813"/>
                      </a:lnTo>
                      <a:cubicBezTo>
                        <a:pt x="1104" y="3624"/>
                        <a:pt x="1261" y="3467"/>
                        <a:pt x="1450" y="3467"/>
                      </a:cubicBezTo>
                      <a:lnTo>
                        <a:pt x="2458" y="3467"/>
                      </a:lnTo>
                      <a:cubicBezTo>
                        <a:pt x="3057" y="3467"/>
                        <a:pt x="3498" y="2994"/>
                        <a:pt x="3498" y="2427"/>
                      </a:cubicBezTo>
                      <a:lnTo>
                        <a:pt x="3498" y="1734"/>
                      </a:lnTo>
                      <a:cubicBezTo>
                        <a:pt x="3498" y="1545"/>
                        <a:pt x="3656" y="1387"/>
                        <a:pt x="3845" y="1387"/>
                      </a:cubicBezTo>
                      <a:cubicBezTo>
                        <a:pt x="4034" y="1387"/>
                        <a:pt x="4191" y="1545"/>
                        <a:pt x="4191" y="1734"/>
                      </a:cubicBezTo>
                      <a:lnTo>
                        <a:pt x="4191" y="2427"/>
                      </a:lnTo>
                      <a:cubicBezTo>
                        <a:pt x="4191" y="3025"/>
                        <a:pt x="4664" y="3467"/>
                        <a:pt x="5231" y="3467"/>
                      </a:cubicBezTo>
                      <a:lnTo>
                        <a:pt x="6239" y="3467"/>
                      </a:lnTo>
                      <a:cubicBezTo>
                        <a:pt x="6459" y="3467"/>
                        <a:pt x="6617" y="3624"/>
                        <a:pt x="6617" y="3813"/>
                      </a:cubicBezTo>
                      <a:lnTo>
                        <a:pt x="6617" y="6964"/>
                      </a:lnTo>
                      <a:cubicBezTo>
                        <a:pt x="7184" y="6964"/>
                        <a:pt x="7625" y="6491"/>
                        <a:pt x="7625" y="5955"/>
                      </a:cubicBezTo>
                      <a:lnTo>
                        <a:pt x="7625" y="3813"/>
                      </a:lnTo>
                      <a:cubicBezTo>
                        <a:pt x="7625" y="1734"/>
                        <a:pt x="5924" y="1"/>
                        <a:pt x="381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14" name="Google Shape;9432;p73">
                <a:extLst>
                  <a:ext uri="{FF2B5EF4-FFF2-40B4-BE49-F238E27FC236}">
                    <a16:creationId xmlns:a16="http://schemas.microsoft.com/office/drawing/2014/main" id="{8FE7A288-1F55-37A0-DD67-99C1A7C90108}"/>
                  </a:ext>
                </a:extLst>
              </p:cNvPr>
              <p:cNvGrpSpPr/>
              <p:nvPr/>
            </p:nvGrpSpPr>
            <p:grpSpPr>
              <a:xfrm>
                <a:off x="10280367" y="4379278"/>
                <a:ext cx="499261" cy="497908"/>
                <a:chOff x="6143725" y="3582500"/>
                <a:chExt cx="295375" cy="294575"/>
              </a:xfrm>
              <a:grpFill/>
            </p:grpSpPr>
            <p:sp>
              <p:nvSpPr>
                <p:cNvPr id="17561" name="Google Shape;9433;p73">
                  <a:extLst>
                    <a:ext uri="{FF2B5EF4-FFF2-40B4-BE49-F238E27FC236}">
                      <a16:creationId xmlns:a16="http://schemas.microsoft.com/office/drawing/2014/main" id="{72C0D6E0-2DCB-AD7E-B5CD-3E07FE38565A}"/>
                    </a:ext>
                  </a:extLst>
                </p:cNvPr>
                <p:cNvSpPr/>
                <p:nvPr/>
              </p:nvSpPr>
              <p:spPr>
                <a:xfrm>
                  <a:off x="6143725" y="3720325"/>
                  <a:ext cx="295375" cy="15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5" h="6270" extrusionOk="0">
                      <a:moveTo>
                        <a:pt x="7309" y="1418"/>
                      </a:moveTo>
                      <a:cubicBezTo>
                        <a:pt x="7908" y="1418"/>
                        <a:pt x="8349" y="1891"/>
                        <a:pt x="8349" y="2458"/>
                      </a:cubicBezTo>
                      <a:cubicBezTo>
                        <a:pt x="8349" y="2993"/>
                        <a:pt x="7845" y="3466"/>
                        <a:pt x="7309" y="3466"/>
                      </a:cubicBezTo>
                      <a:lnTo>
                        <a:pt x="4474" y="3466"/>
                      </a:lnTo>
                      <a:cubicBezTo>
                        <a:pt x="3875" y="3466"/>
                        <a:pt x="3434" y="2993"/>
                        <a:pt x="3434" y="2458"/>
                      </a:cubicBezTo>
                      <a:cubicBezTo>
                        <a:pt x="3434" y="1859"/>
                        <a:pt x="3907" y="1418"/>
                        <a:pt x="4474" y="1418"/>
                      </a:cubicBezTo>
                      <a:close/>
                      <a:moveTo>
                        <a:pt x="1008" y="1"/>
                      </a:moveTo>
                      <a:cubicBezTo>
                        <a:pt x="410" y="1"/>
                        <a:pt x="0" y="473"/>
                        <a:pt x="0" y="1040"/>
                      </a:cubicBezTo>
                      <a:lnTo>
                        <a:pt x="0" y="5262"/>
                      </a:lnTo>
                      <a:cubicBezTo>
                        <a:pt x="0" y="5829"/>
                        <a:pt x="473" y="6270"/>
                        <a:pt x="1008" y="6270"/>
                      </a:cubicBezTo>
                      <a:lnTo>
                        <a:pt x="10775" y="6270"/>
                      </a:lnTo>
                      <a:cubicBezTo>
                        <a:pt x="11373" y="6270"/>
                        <a:pt x="11815" y="5797"/>
                        <a:pt x="11815" y="5262"/>
                      </a:cubicBezTo>
                      <a:lnTo>
                        <a:pt x="11815" y="1040"/>
                      </a:lnTo>
                      <a:cubicBezTo>
                        <a:pt x="11783" y="473"/>
                        <a:pt x="11342" y="1"/>
                        <a:pt x="1077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62" name="Google Shape;9434;p73">
                  <a:extLst>
                    <a:ext uri="{FF2B5EF4-FFF2-40B4-BE49-F238E27FC236}">
                      <a16:creationId xmlns:a16="http://schemas.microsoft.com/office/drawing/2014/main" id="{33655F89-2388-42FB-2BFA-166A3AB855B4}"/>
                    </a:ext>
                  </a:extLst>
                </p:cNvPr>
                <p:cNvSpPr/>
                <p:nvPr/>
              </p:nvSpPr>
              <p:spPr>
                <a:xfrm>
                  <a:off x="6246900" y="3773100"/>
                  <a:ext cx="882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9" h="694" extrusionOk="0">
                      <a:moveTo>
                        <a:pt x="347" y="0"/>
                      </a:moveTo>
                      <a:cubicBezTo>
                        <a:pt x="158" y="0"/>
                        <a:pt x="0" y="126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lnTo>
                        <a:pt x="3182" y="693"/>
                      </a:lnTo>
                      <a:cubicBezTo>
                        <a:pt x="3371" y="693"/>
                        <a:pt x="3529" y="536"/>
                        <a:pt x="3529" y="347"/>
                      </a:cubicBezTo>
                      <a:cubicBezTo>
                        <a:pt x="3529" y="126"/>
                        <a:pt x="3371" y="0"/>
                        <a:pt x="318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63" name="Google Shape;9435;p73">
                  <a:extLst>
                    <a:ext uri="{FF2B5EF4-FFF2-40B4-BE49-F238E27FC236}">
                      <a16:creationId xmlns:a16="http://schemas.microsoft.com/office/drawing/2014/main" id="{52E6953E-BDCD-8431-F6DC-D7931CA3022E}"/>
                    </a:ext>
                  </a:extLst>
                </p:cNvPr>
                <p:cNvSpPr/>
                <p:nvPr/>
              </p:nvSpPr>
              <p:spPr>
                <a:xfrm>
                  <a:off x="6161050" y="3582500"/>
                  <a:ext cx="86650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1387" extrusionOk="0">
                      <a:moveTo>
                        <a:pt x="1008" y="0"/>
                      </a:moveTo>
                      <a:cubicBezTo>
                        <a:pt x="441" y="0"/>
                        <a:pt x="0" y="473"/>
                        <a:pt x="0" y="1040"/>
                      </a:cubicBezTo>
                      <a:lnTo>
                        <a:pt x="0" y="1386"/>
                      </a:lnTo>
                      <a:lnTo>
                        <a:pt x="3466" y="1386"/>
                      </a:lnTo>
                      <a:lnTo>
                        <a:pt x="3466" y="1040"/>
                      </a:lnTo>
                      <a:lnTo>
                        <a:pt x="3434" y="1040"/>
                      </a:lnTo>
                      <a:cubicBezTo>
                        <a:pt x="3434" y="441"/>
                        <a:pt x="2962" y="0"/>
                        <a:pt x="239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64" name="Google Shape;9436;p73">
                  <a:extLst>
                    <a:ext uri="{FF2B5EF4-FFF2-40B4-BE49-F238E27FC236}">
                      <a16:creationId xmlns:a16="http://schemas.microsoft.com/office/drawing/2014/main" id="{AC78BBB0-39F8-99D3-9EDB-1DDC9DD4C409}"/>
                    </a:ext>
                  </a:extLst>
                </p:cNvPr>
                <p:cNvSpPr/>
                <p:nvPr/>
              </p:nvSpPr>
              <p:spPr>
                <a:xfrm>
                  <a:off x="6160250" y="3633675"/>
                  <a:ext cx="86675" cy="6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2774" extrusionOk="0">
                      <a:moveTo>
                        <a:pt x="2112" y="726"/>
                      </a:moveTo>
                      <a:cubicBezTo>
                        <a:pt x="2332" y="726"/>
                        <a:pt x="2458" y="883"/>
                        <a:pt x="2458" y="1072"/>
                      </a:cubicBezTo>
                      <a:cubicBezTo>
                        <a:pt x="2458" y="1261"/>
                        <a:pt x="2332" y="1419"/>
                        <a:pt x="2112" y="1419"/>
                      </a:cubicBezTo>
                      <a:lnTo>
                        <a:pt x="1419" y="1419"/>
                      </a:lnTo>
                      <a:cubicBezTo>
                        <a:pt x="1230" y="1419"/>
                        <a:pt x="1072" y="1261"/>
                        <a:pt x="1072" y="1072"/>
                      </a:cubicBezTo>
                      <a:cubicBezTo>
                        <a:pt x="1072" y="883"/>
                        <a:pt x="1230" y="726"/>
                        <a:pt x="1419" y="726"/>
                      </a:cubicBezTo>
                      <a:close/>
                      <a:moveTo>
                        <a:pt x="1" y="1"/>
                      </a:moveTo>
                      <a:lnTo>
                        <a:pt x="1" y="2773"/>
                      </a:lnTo>
                      <a:lnTo>
                        <a:pt x="3466" y="2773"/>
                      </a:lnTo>
                      <a:lnTo>
                        <a:pt x="3466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65" name="Google Shape;9437;p73">
                  <a:extLst>
                    <a:ext uri="{FF2B5EF4-FFF2-40B4-BE49-F238E27FC236}">
                      <a16:creationId xmlns:a16="http://schemas.microsoft.com/office/drawing/2014/main" id="{F8B21E28-2094-9FE4-C580-E5A286240D67}"/>
                    </a:ext>
                  </a:extLst>
                </p:cNvPr>
                <p:cNvSpPr/>
                <p:nvPr/>
              </p:nvSpPr>
              <p:spPr>
                <a:xfrm>
                  <a:off x="6336675" y="3599025"/>
                  <a:ext cx="85875" cy="6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35" h="2774" extrusionOk="0">
                      <a:moveTo>
                        <a:pt x="1986" y="1387"/>
                      </a:moveTo>
                      <a:cubicBezTo>
                        <a:pt x="2206" y="1387"/>
                        <a:pt x="2364" y="1545"/>
                        <a:pt x="2364" y="1765"/>
                      </a:cubicBezTo>
                      <a:cubicBezTo>
                        <a:pt x="2364" y="1954"/>
                        <a:pt x="2206" y="2112"/>
                        <a:pt x="1986" y="2112"/>
                      </a:cubicBezTo>
                      <a:lnTo>
                        <a:pt x="1293" y="2112"/>
                      </a:lnTo>
                      <a:cubicBezTo>
                        <a:pt x="1104" y="2112"/>
                        <a:pt x="946" y="1954"/>
                        <a:pt x="946" y="1765"/>
                      </a:cubicBezTo>
                      <a:cubicBezTo>
                        <a:pt x="946" y="1545"/>
                        <a:pt x="1104" y="1387"/>
                        <a:pt x="1293" y="1387"/>
                      </a:cubicBezTo>
                      <a:close/>
                      <a:moveTo>
                        <a:pt x="1009" y="1"/>
                      </a:moveTo>
                      <a:cubicBezTo>
                        <a:pt x="410" y="1"/>
                        <a:pt x="1" y="473"/>
                        <a:pt x="1" y="1040"/>
                      </a:cubicBezTo>
                      <a:lnTo>
                        <a:pt x="1" y="2773"/>
                      </a:lnTo>
                      <a:lnTo>
                        <a:pt x="3435" y="2773"/>
                      </a:lnTo>
                      <a:lnTo>
                        <a:pt x="3435" y="1040"/>
                      </a:lnTo>
                      <a:lnTo>
                        <a:pt x="3403" y="1040"/>
                      </a:lnTo>
                      <a:cubicBezTo>
                        <a:pt x="3403" y="442"/>
                        <a:pt x="2931" y="1"/>
                        <a:pt x="239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66" name="Google Shape;9438;p73">
                  <a:extLst>
                    <a:ext uri="{FF2B5EF4-FFF2-40B4-BE49-F238E27FC236}">
                      <a16:creationId xmlns:a16="http://schemas.microsoft.com/office/drawing/2014/main" id="{D11781E8-C313-914B-E0E1-FA7EFC88CDE5}"/>
                    </a:ext>
                  </a:extLst>
                </p:cNvPr>
                <p:cNvSpPr/>
                <p:nvPr/>
              </p:nvSpPr>
              <p:spPr>
                <a:xfrm>
                  <a:off x="6335100" y="3686450"/>
                  <a:ext cx="8667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694" extrusionOk="0">
                      <a:moveTo>
                        <a:pt x="1" y="1"/>
                      </a:moveTo>
                      <a:lnTo>
                        <a:pt x="1" y="694"/>
                      </a:lnTo>
                      <a:lnTo>
                        <a:pt x="3466" y="694"/>
                      </a:lnTo>
                      <a:lnTo>
                        <a:pt x="3466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67" name="Google Shape;9439;p73">
                  <a:extLst>
                    <a:ext uri="{FF2B5EF4-FFF2-40B4-BE49-F238E27FC236}">
                      <a16:creationId xmlns:a16="http://schemas.microsoft.com/office/drawing/2014/main" id="{68D33169-8CDB-5828-08EF-4F808ADA2296}"/>
                    </a:ext>
                  </a:extLst>
                </p:cNvPr>
                <p:cNvSpPr/>
                <p:nvPr/>
              </p:nvSpPr>
              <p:spPr>
                <a:xfrm>
                  <a:off x="6264225" y="3617150"/>
                  <a:ext cx="53575" cy="86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3" h="3466" extrusionOk="0">
                      <a:moveTo>
                        <a:pt x="1072" y="0"/>
                      </a:moveTo>
                      <a:cubicBezTo>
                        <a:pt x="473" y="0"/>
                        <a:pt x="0" y="441"/>
                        <a:pt x="0" y="1040"/>
                      </a:cubicBezTo>
                      <a:lnTo>
                        <a:pt x="0" y="3466"/>
                      </a:lnTo>
                      <a:lnTo>
                        <a:pt x="2143" y="3466"/>
                      </a:lnTo>
                      <a:lnTo>
                        <a:pt x="2143" y="1040"/>
                      </a:lnTo>
                      <a:cubicBezTo>
                        <a:pt x="2143" y="441"/>
                        <a:pt x="1670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15" name="Google Shape;9440;p73">
                <a:extLst>
                  <a:ext uri="{FF2B5EF4-FFF2-40B4-BE49-F238E27FC236}">
                    <a16:creationId xmlns:a16="http://schemas.microsoft.com/office/drawing/2014/main" id="{50CDE981-A05B-4B9A-9C03-91FA6F089CE8}"/>
                  </a:ext>
                </a:extLst>
              </p:cNvPr>
              <p:cNvGrpSpPr/>
              <p:nvPr/>
            </p:nvGrpSpPr>
            <p:grpSpPr>
              <a:xfrm>
                <a:off x="2037247" y="3747903"/>
                <a:ext cx="501923" cy="500571"/>
                <a:chOff x="1310075" y="3253275"/>
                <a:chExt cx="296950" cy="296150"/>
              </a:xfrm>
              <a:grpFill/>
            </p:grpSpPr>
            <p:sp>
              <p:nvSpPr>
                <p:cNvPr id="17558" name="Google Shape;9441;p73">
                  <a:extLst>
                    <a:ext uri="{FF2B5EF4-FFF2-40B4-BE49-F238E27FC236}">
                      <a16:creationId xmlns:a16="http://schemas.microsoft.com/office/drawing/2014/main" id="{7E72AA58-F23E-9C2F-6B4E-BDEAD3037002}"/>
                    </a:ext>
                  </a:extLst>
                </p:cNvPr>
                <p:cNvSpPr/>
                <p:nvPr/>
              </p:nvSpPr>
              <p:spPr>
                <a:xfrm>
                  <a:off x="1423475" y="3359600"/>
                  <a:ext cx="69350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2742" extrusionOk="0">
                      <a:moveTo>
                        <a:pt x="1387" y="0"/>
                      </a:moveTo>
                      <a:cubicBezTo>
                        <a:pt x="631" y="0"/>
                        <a:pt x="1" y="630"/>
                        <a:pt x="1" y="1355"/>
                      </a:cubicBezTo>
                      <a:cubicBezTo>
                        <a:pt x="1" y="2111"/>
                        <a:pt x="631" y="2741"/>
                        <a:pt x="1387" y="2741"/>
                      </a:cubicBezTo>
                      <a:cubicBezTo>
                        <a:pt x="2143" y="2741"/>
                        <a:pt x="2773" y="2111"/>
                        <a:pt x="2773" y="1355"/>
                      </a:cubicBezTo>
                      <a:cubicBezTo>
                        <a:pt x="2773" y="630"/>
                        <a:pt x="2143" y="0"/>
                        <a:pt x="138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59" name="Google Shape;9442;p73">
                  <a:extLst>
                    <a:ext uri="{FF2B5EF4-FFF2-40B4-BE49-F238E27FC236}">
                      <a16:creationId xmlns:a16="http://schemas.microsoft.com/office/drawing/2014/main" id="{62F007EA-4447-7922-F36F-841929C02451}"/>
                    </a:ext>
                  </a:extLst>
                </p:cNvPr>
                <p:cNvSpPr/>
                <p:nvPr/>
              </p:nvSpPr>
              <p:spPr>
                <a:xfrm>
                  <a:off x="1310075" y="3253275"/>
                  <a:ext cx="296950" cy="296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78" h="11846" extrusionOk="0">
                      <a:moveTo>
                        <a:pt x="5923" y="2111"/>
                      </a:moveTo>
                      <a:cubicBezTo>
                        <a:pt x="8003" y="2111"/>
                        <a:pt x="9735" y="3812"/>
                        <a:pt x="9735" y="5923"/>
                      </a:cubicBezTo>
                      <a:cubicBezTo>
                        <a:pt x="9735" y="8034"/>
                        <a:pt x="8034" y="9767"/>
                        <a:pt x="5923" y="9767"/>
                      </a:cubicBezTo>
                      <a:cubicBezTo>
                        <a:pt x="3844" y="9767"/>
                        <a:pt x="2080" y="8065"/>
                        <a:pt x="2080" y="5923"/>
                      </a:cubicBezTo>
                      <a:cubicBezTo>
                        <a:pt x="2111" y="3844"/>
                        <a:pt x="3844" y="2111"/>
                        <a:pt x="5923" y="2111"/>
                      </a:cubicBezTo>
                      <a:close/>
                      <a:moveTo>
                        <a:pt x="5262" y="0"/>
                      </a:moveTo>
                      <a:cubicBezTo>
                        <a:pt x="5104" y="0"/>
                        <a:pt x="4947" y="95"/>
                        <a:pt x="4884" y="252"/>
                      </a:cubicBezTo>
                      <a:lnTo>
                        <a:pt x="4726" y="1166"/>
                      </a:lnTo>
                      <a:cubicBezTo>
                        <a:pt x="4253" y="1292"/>
                        <a:pt x="3844" y="1481"/>
                        <a:pt x="3434" y="1733"/>
                      </a:cubicBezTo>
                      <a:lnTo>
                        <a:pt x="2678" y="1197"/>
                      </a:lnTo>
                      <a:cubicBezTo>
                        <a:pt x="2641" y="1160"/>
                        <a:pt x="2584" y="1142"/>
                        <a:pt x="2523" y="1142"/>
                      </a:cubicBezTo>
                      <a:cubicBezTo>
                        <a:pt x="2429" y="1142"/>
                        <a:pt x="2326" y="1184"/>
                        <a:pt x="2269" y="1260"/>
                      </a:cubicBezTo>
                      <a:lnTo>
                        <a:pt x="1260" y="2237"/>
                      </a:lnTo>
                      <a:cubicBezTo>
                        <a:pt x="1166" y="2363"/>
                        <a:pt x="1166" y="2552"/>
                        <a:pt x="1229" y="2678"/>
                      </a:cubicBezTo>
                      <a:lnTo>
                        <a:pt x="1733" y="3403"/>
                      </a:lnTo>
                      <a:cubicBezTo>
                        <a:pt x="1512" y="3812"/>
                        <a:pt x="1323" y="4253"/>
                        <a:pt x="1197" y="4726"/>
                      </a:cubicBezTo>
                      <a:lnTo>
                        <a:pt x="284" y="4883"/>
                      </a:lnTo>
                      <a:cubicBezTo>
                        <a:pt x="126" y="4915"/>
                        <a:pt x="0" y="5041"/>
                        <a:pt x="0" y="5230"/>
                      </a:cubicBezTo>
                      <a:lnTo>
                        <a:pt x="0" y="6616"/>
                      </a:lnTo>
                      <a:cubicBezTo>
                        <a:pt x="0" y="6805"/>
                        <a:pt x="126" y="6963"/>
                        <a:pt x="284" y="6963"/>
                      </a:cubicBezTo>
                      <a:lnTo>
                        <a:pt x="1197" y="7120"/>
                      </a:lnTo>
                      <a:cubicBezTo>
                        <a:pt x="1292" y="7593"/>
                        <a:pt x="1512" y="8002"/>
                        <a:pt x="1733" y="8412"/>
                      </a:cubicBezTo>
                      <a:lnTo>
                        <a:pt x="1229" y="9168"/>
                      </a:lnTo>
                      <a:cubicBezTo>
                        <a:pt x="1103" y="9263"/>
                        <a:pt x="1166" y="9483"/>
                        <a:pt x="1260" y="9578"/>
                      </a:cubicBezTo>
                      <a:lnTo>
                        <a:pt x="2269" y="10586"/>
                      </a:lnTo>
                      <a:cubicBezTo>
                        <a:pt x="2321" y="10638"/>
                        <a:pt x="2411" y="10661"/>
                        <a:pt x="2497" y="10661"/>
                      </a:cubicBezTo>
                      <a:cubicBezTo>
                        <a:pt x="2568" y="10661"/>
                        <a:pt x="2636" y="10646"/>
                        <a:pt x="2678" y="10617"/>
                      </a:cubicBezTo>
                      <a:lnTo>
                        <a:pt x="3434" y="10113"/>
                      </a:lnTo>
                      <a:cubicBezTo>
                        <a:pt x="3844" y="10334"/>
                        <a:pt x="4253" y="10554"/>
                        <a:pt x="4726" y="10649"/>
                      </a:cubicBezTo>
                      <a:lnTo>
                        <a:pt x="4884" y="11562"/>
                      </a:lnTo>
                      <a:cubicBezTo>
                        <a:pt x="4947" y="11720"/>
                        <a:pt x="5041" y="11846"/>
                        <a:pt x="5262" y="11846"/>
                      </a:cubicBezTo>
                      <a:lnTo>
                        <a:pt x="6616" y="11846"/>
                      </a:lnTo>
                      <a:cubicBezTo>
                        <a:pt x="6774" y="11846"/>
                        <a:pt x="6931" y="11720"/>
                        <a:pt x="6994" y="11562"/>
                      </a:cubicBezTo>
                      <a:lnTo>
                        <a:pt x="7152" y="10649"/>
                      </a:lnTo>
                      <a:cubicBezTo>
                        <a:pt x="7624" y="10523"/>
                        <a:pt x="8034" y="10334"/>
                        <a:pt x="8444" y="10113"/>
                      </a:cubicBezTo>
                      <a:lnTo>
                        <a:pt x="9200" y="10617"/>
                      </a:lnTo>
                      <a:cubicBezTo>
                        <a:pt x="9242" y="10646"/>
                        <a:pt x="9310" y="10661"/>
                        <a:pt x="9381" y="10661"/>
                      </a:cubicBezTo>
                      <a:cubicBezTo>
                        <a:pt x="9467" y="10661"/>
                        <a:pt x="9557" y="10638"/>
                        <a:pt x="9609" y="10586"/>
                      </a:cubicBezTo>
                      <a:lnTo>
                        <a:pt x="10617" y="9578"/>
                      </a:lnTo>
                      <a:cubicBezTo>
                        <a:pt x="10712" y="9483"/>
                        <a:pt x="10712" y="9263"/>
                        <a:pt x="10649" y="9168"/>
                      </a:cubicBezTo>
                      <a:lnTo>
                        <a:pt x="10145" y="8412"/>
                      </a:lnTo>
                      <a:cubicBezTo>
                        <a:pt x="10365" y="8002"/>
                        <a:pt x="10554" y="7593"/>
                        <a:pt x="10680" y="7120"/>
                      </a:cubicBezTo>
                      <a:lnTo>
                        <a:pt x="11594" y="6963"/>
                      </a:lnTo>
                      <a:cubicBezTo>
                        <a:pt x="11752" y="6900"/>
                        <a:pt x="11878" y="6805"/>
                        <a:pt x="11878" y="6616"/>
                      </a:cubicBezTo>
                      <a:lnTo>
                        <a:pt x="11878" y="5230"/>
                      </a:lnTo>
                      <a:cubicBezTo>
                        <a:pt x="11878" y="5072"/>
                        <a:pt x="11752" y="4915"/>
                        <a:pt x="11594" y="4883"/>
                      </a:cubicBezTo>
                      <a:lnTo>
                        <a:pt x="10680" y="4726"/>
                      </a:lnTo>
                      <a:cubicBezTo>
                        <a:pt x="10554" y="4253"/>
                        <a:pt x="10365" y="3812"/>
                        <a:pt x="10145" y="3403"/>
                      </a:cubicBezTo>
                      <a:lnTo>
                        <a:pt x="10649" y="2678"/>
                      </a:lnTo>
                      <a:cubicBezTo>
                        <a:pt x="10775" y="2552"/>
                        <a:pt x="10712" y="2363"/>
                        <a:pt x="10617" y="2237"/>
                      </a:cubicBezTo>
                      <a:lnTo>
                        <a:pt x="9609" y="1260"/>
                      </a:lnTo>
                      <a:cubicBezTo>
                        <a:pt x="9554" y="1187"/>
                        <a:pt x="9455" y="1156"/>
                        <a:pt x="9364" y="1156"/>
                      </a:cubicBezTo>
                      <a:cubicBezTo>
                        <a:pt x="9300" y="1156"/>
                        <a:pt x="9239" y="1171"/>
                        <a:pt x="9200" y="1197"/>
                      </a:cubicBezTo>
                      <a:lnTo>
                        <a:pt x="8444" y="1733"/>
                      </a:lnTo>
                      <a:cubicBezTo>
                        <a:pt x="8034" y="1481"/>
                        <a:pt x="7624" y="1292"/>
                        <a:pt x="7152" y="1166"/>
                      </a:cubicBezTo>
                      <a:lnTo>
                        <a:pt x="6994" y="252"/>
                      </a:lnTo>
                      <a:cubicBezTo>
                        <a:pt x="6931" y="95"/>
                        <a:pt x="6837" y="0"/>
                        <a:pt x="661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60" name="Google Shape;9443;p73">
                  <a:extLst>
                    <a:ext uri="{FF2B5EF4-FFF2-40B4-BE49-F238E27FC236}">
                      <a16:creationId xmlns:a16="http://schemas.microsoft.com/office/drawing/2014/main" id="{5DC2AB05-1B56-FEA0-8BC0-B10CC05CCE4B}"/>
                    </a:ext>
                  </a:extLst>
                </p:cNvPr>
                <p:cNvSpPr/>
                <p:nvPr/>
              </p:nvSpPr>
              <p:spPr>
                <a:xfrm>
                  <a:off x="1399850" y="3426550"/>
                  <a:ext cx="116600" cy="5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64" h="2112" extrusionOk="0">
                      <a:moveTo>
                        <a:pt x="725" y="0"/>
                      </a:moveTo>
                      <a:cubicBezTo>
                        <a:pt x="410" y="252"/>
                        <a:pt x="127" y="662"/>
                        <a:pt x="1" y="1103"/>
                      </a:cubicBezTo>
                      <a:cubicBezTo>
                        <a:pt x="599" y="1733"/>
                        <a:pt x="1387" y="2111"/>
                        <a:pt x="2332" y="2111"/>
                      </a:cubicBezTo>
                      <a:cubicBezTo>
                        <a:pt x="3246" y="2111"/>
                        <a:pt x="4065" y="1733"/>
                        <a:pt x="4664" y="1103"/>
                      </a:cubicBezTo>
                      <a:cubicBezTo>
                        <a:pt x="4538" y="662"/>
                        <a:pt x="4254" y="252"/>
                        <a:pt x="3939" y="0"/>
                      </a:cubicBezTo>
                      <a:cubicBezTo>
                        <a:pt x="3561" y="473"/>
                        <a:pt x="2994" y="788"/>
                        <a:pt x="2332" y="788"/>
                      </a:cubicBezTo>
                      <a:cubicBezTo>
                        <a:pt x="1702" y="788"/>
                        <a:pt x="1103" y="473"/>
                        <a:pt x="72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416" name="Google Shape;9444;p73">
                <a:extLst>
                  <a:ext uri="{FF2B5EF4-FFF2-40B4-BE49-F238E27FC236}">
                    <a16:creationId xmlns:a16="http://schemas.microsoft.com/office/drawing/2014/main" id="{1640DDD4-D4D4-E6DF-6B37-4329B975E335}"/>
                  </a:ext>
                </a:extLst>
              </p:cNvPr>
              <p:cNvSpPr/>
              <p:nvPr/>
            </p:nvSpPr>
            <p:spPr>
              <a:xfrm>
                <a:off x="2039216" y="4379924"/>
                <a:ext cx="497951" cy="496599"/>
              </a:xfrm>
              <a:custGeom>
                <a:avLst/>
                <a:gdLst/>
                <a:ahLst/>
                <a:cxnLst/>
                <a:rect l="l" t="t" r="r" b="b"/>
                <a:pathLst>
                  <a:path w="11784" h="11752" extrusionOk="0">
                    <a:moveTo>
                      <a:pt x="1040" y="0"/>
                    </a:moveTo>
                    <a:cubicBezTo>
                      <a:pt x="441" y="0"/>
                      <a:pt x="0" y="473"/>
                      <a:pt x="0" y="1040"/>
                    </a:cubicBezTo>
                    <a:cubicBezTo>
                      <a:pt x="0" y="1639"/>
                      <a:pt x="473" y="2048"/>
                      <a:pt x="1040" y="2048"/>
                    </a:cubicBezTo>
                    <a:lnTo>
                      <a:pt x="1386" y="2048"/>
                    </a:lnTo>
                    <a:lnTo>
                      <a:pt x="1386" y="2426"/>
                    </a:lnTo>
                    <a:cubicBezTo>
                      <a:pt x="1386" y="2993"/>
                      <a:pt x="1859" y="3434"/>
                      <a:pt x="2426" y="3434"/>
                    </a:cubicBezTo>
                    <a:lnTo>
                      <a:pt x="5577" y="3434"/>
                    </a:lnTo>
                    <a:lnTo>
                      <a:pt x="5577" y="4159"/>
                    </a:lnTo>
                    <a:lnTo>
                      <a:pt x="4537" y="4159"/>
                    </a:lnTo>
                    <a:cubicBezTo>
                      <a:pt x="3938" y="4159"/>
                      <a:pt x="3466" y="4632"/>
                      <a:pt x="3466" y="5167"/>
                    </a:cubicBezTo>
                    <a:lnTo>
                      <a:pt x="3466" y="6585"/>
                    </a:lnTo>
                    <a:cubicBezTo>
                      <a:pt x="3466" y="7183"/>
                      <a:pt x="3938" y="7625"/>
                      <a:pt x="4537" y="7625"/>
                    </a:cubicBezTo>
                    <a:lnTo>
                      <a:pt x="5577" y="7625"/>
                    </a:lnTo>
                    <a:lnTo>
                      <a:pt x="5577" y="8318"/>
                    </a:lnTo>
                    <a:lnTo>
                      <a:pt x="2426" y="8318"/>
                    </a:lnTo>
                    <a:cubicBezTo>
                      <a:pt x="1828" y="8318"/>
                      <a:pt x="1386" y="8790"/>
                      <a:pt x="1386" y="9357"/>
                    </a:cubicBezTo>
                    <a:lnTo>
                      <a:pt x="1386" y="9704"/>
                    </a:lnTo>
                    <a:lnTo>
                      <a:pt x="1040" y="9704"/>
                    </a:lnTo>
                    <a:cubicBezTo>
                      <a:pt x="441" y="9704"/>
                      <a:pt x="0" y="10176"/>
                      <a:pt x="0" y="10744"/>
                    </a:cubicBezTo>
                    <a:cubicBezTo>
                      <a:pt x="0" y="11311"/>
                      <a:pt x="473" y="11752"/>
                      <a:pt x="1040" y="11752"/>
                    </a:cubicBezTo>
                    <a:lnTo>
                      <a:pt x="2426" y="11752"/>
                    </a:lnTo>
                    <a:cubicBezTo>
                      <a:pt x="2993" y="11752"/>
                      <a:pt x="3434" y="11279"/>
                      <a:pt x="3434" y="10744"/>
                    </a:cubicBezTo>
                    <a:cubicBezTo>
                      <a:pt x="3434" y="10145"/>
                      <a:pt x="2962" y="9704"/>
                      <a:pt x="2426" y="9704"/>
                    </a:cubicBezTo>
                    <a:lnTo>
                      <a:pt x="2048" y="9704"/>
                    </a:lnTo>
                    <a:lnTo>
                      <a:pt x="2048" y="9357"/>
                    </a:lnTo>
                    <a:cubicBezTo>
                      <a:pt x="2048" y="9168"/>
                      <a:pt x="2206" y="9011"/>
                      <a:pt x="2426" y="9011"/>
                    </a:cubicBezTo>
                    <a:lnTo>
                      <a:pt x="5577" y="9011"/>
                    </a:lnTo>
                    <a:lnTo>
                      <a:pt x="5577" y="9704"/>
                    </a:lnTo>
                    <a:lnTo>
                      <a:pt x="5199" y="9704"/>
                    </a:lnTo>
                    <a:cubicBezTo>
                      <a:pt x="4631" y="9704"/>
                      <a:pt x="4190" y="10176"/>
                      <a:pt x="4190" y="10744"/>
                    </a:cubicBezTo>
                    <a:cubicBezTo>
                      <a:pt x="4190" y="11311"/>
                      <a:pt x="4663" y="11752"/>
                      <a:pt x="5199" y="11752"/>
                    </a:cubicBezTo>
                    <a:lnTo>
                      <a:pt x="6585" y="11752"/>
                    </a:lnTo>
                    <a:cubicBezTo>
                      <a:pt x="7183" y="11752"/>
                      <a:pt x="7593" y="11279"/>
                      <a:pt x="7593" y="10744"/>
                    </a:cubicBezTo>
                    <a:cubicBezTo>
                      <a:pt x="7593" y="10145"/>
                      <a:pt x="7120" y="9704"/>
                      <a:pt x="6585" y="9704"/>
                    </a:cubicBezTo>
                    <a:lnTo>
                      <a:pt x="6238" y="9704"/>
                    </a:lnTo>
                    <a:lnTo>
                      <a:pt x="6238" y="9011"/>
                    </a:lnTo>
                    <a:lnTo>
                      <a:pt x="9389" y="9011"/>
                    </a:lnTo>
                    <a:cubicBezTo>
                      <a:pt x="9578" y="9011"/>
                      <a:pt x="9735" y="9168"/>
                      <a:pt x="9735" y="9357"/>
                    </a:cubicBezTo>
                    <a:lnTo>
                      <a:pt x="9735" y="9704"/>
                    </a:lnTo>
                    <a:lnTo>
                      <a:pt x="9389" y="9704"/>
                    </a:lnTo>
                    <a:cubicBezTo>
                      <a:pt x="8790" y="9704"/>
                      <a:pt x="8349" y="10176"/>
                      <a:pt x="8349" y="10744"/>
                    </a:cubicBezTo>
                    <a:cubicBezTo>
                      <a:pt x="8349" y="11311"/>
                      <a:pt x="8822" y="11752"/>
                      <a:pt x="9389" y="11752"/>
                    </a:cubicBezTo>
                    <a:lnTo>
                      <a:pt x="10743" y="11752"/>
                    </a:lnTo>
                    <a:cubicBezTo>
                      <a:pt x="11342" y="11752"/>
                      <a:pt x="11783" y="11279"/>
                      <a:pt x="11783" y="10744"/>
                    </a:cubicBezTo>
                    <a:cubicBezTo>
                      <a:pt x="11783" y="10145"/>
                      <a:pt x="11311" y="9704"/>
                      <a:pt x="10743" y="9704"/>
                    </a:cubicBezTo>
                    <a:lnTo>
                      <a:pt x="10397" y="9704"/>
                    </a:lnTo>
                    <a:lnTo>
                      <a:pt x="10397" y="9357"/>
                    </a:lnTo>
                    <a:cubicBezTo>
                      <a:pt x="10397" y="8759"/>
                      <a:pt x="9924" y="8318"/>
                      <a:pt x="9389" y="8318"/>
                    </a:cubicBezTo>
                    <a:lnTo>
                      <a:pt x="6238" y="8318"/>
                    </a:lnTo>
                    <a:lnTo>
                      <a:pt x="6238" y="7625"/>
                    </a:lnTo>
                    <a:lnTo>
                      <a:pt x="7246" y="7625"/>
                    </a:lnTo>
                    <a:cubicBezTo>
                      <a:pt x="7845" y="7625"/>
                      <a:pt x="8318" y="7152"/>
                      <a:pt x="8318" y="6585"/>
                    </a:cubicBezTo>
                    <a:lnTo>
                      <a:pt x="8318" y="5167"/>
                    </a:lnTo>
                    <a:cubicBezTo>
                      <a:pt x="8318" y="4569"/>
                      <a:pt x="7845" y="4159"/>
                      <a:pt x="7246" y="4159"/>
                    </a:cubicBezTo>
                    <a:lnTo>
                      <a:pt x="6238" y="4159"/>
                    </a:lnTo>
                    <a:lnTo>
                      <a:pt x="6238" y="3434"/>
                    </a:lnTo>
                    <a:lnTo>
                      <a:pt x="9389" y="3434"/>
                    </a:lnTo>
                    <a:cubicBezTo>
                      <a:pt x="9956" y="3434"/>
                      <a:pt x="10397" y="2962"/>
                      <a:pt x="10397" y="2426"/>
                    </a:cubicBezTo>
                    <a:lnTo>
                      <a:pt x="10397" y="2048"/>
                    </a:lnTo>
                    <a:lnTo>
                      <a:pt x="10743" y="2048"/>
                    </a:lnTo>
                    <a:cubicBezTo>
                      <a:pt x="11342" y="2048"/>
                      <a:pt x="11783" y="1576"/>
                      <a:pt x="11783" y="1040"/>
                    </a:cubicBezTo>
                    <a:cubicBezTo>
                      <a:pt x="11783" y="441"/>
                      <a:pt x="11311" y="0"/>
                      <a:pt x="10743" y="0"/>
                    </a:cubicBezTo>
                    <a:lnTo>
                      <a:pt x="9389" y="0"/>
                    </a:lnTo>
                    <a:cubicBezTo>
                      <a:pt x="8790" y="0"/>
                      <a:pt x="8349" y="473"/>
                      <a:pt x="8349" y="1040"/>
                    </a:cubicBezTo>
                    <a:cubicBezTo>
                      <a:pt x="8349" y="1639"/>
                      <a:pt x="8822" y="2048"/>
                      <a:pt x="9389" y="2048"/>
                    </a:cubicBezTo>
                    <a:lnTo>
                      <a:pt x="9735" y="2048"/>
                    </a:lnTo>
                    <a:lnTo>
                      <a:pt x="9735" y="2426"/>
                    </a:lnTo>
                    <a:cubicBezTo>
                      <a:pt x="9735" y="2615"/>
                      <a:pt x="9578" y="2773"/>
                      <a:pt x="9389" y="2773"/>
                    </a:cubicBezTo>
                    <a:lnTo>
                      <a:pt x="6238" y="2773"/>
                    </a:lnTo>
                    <a:lnTo>
                      <a:pt x="6238" y="2048"/>
                    </a:lnTo>
                    <a:lnTo>
                      <a:pt x="6585" y="2048"/>
                    </a:lnTo>
                    <a:cubicBezTo>
                      <a:pt x="7183" y="2048"/>
                      <a:pt x="7593" y="1576"/>
                      <a:pt x="7593" y="1040"/>
                    </a:cubicBezTo>
                    <a:cubicBezTo>
                      <a:pt x="7593" y="441"/>
                      <a:pt x="7120" y="0"/>
                      <a:pt x="6585" y="0"/>
                    </a:cubicBezTo>
                    <a:lnTo>
                      <a:pt x="5199" y="0"/>
                    </a:lnTo>
                    <a:cubicBezTo>
                      <a:pt x="4631" y="0"/>
                      <a:pt x="4190" y="473"/>
                      <a:pt x="4190" y="1040"/>
                    </a:cubicBezTo>
                    <a:cubicBezTo>
                      <a:pt x="4190" y="1639"/>
                      <a:pt x="4663" y="2048"/>
                      <a:pt x="5199" y="2048"/>
                    </a:cubicBezTo>
                    <a:lnTo>
                      <a:pt x="5577" y="2048"/>
                    </a:lnTo>
                    <a:lnTo>
                      <a:pt x="5577" y="2773"/>
                    </a:lnTo>
                    <a:lnTo>
                      <a:pt x="2426" y="2773"/>
                    </a:lnTo>
                    <a:cubicBezTo>
                      <a:pt x="2206" y="2773"/>
                      <a:pt x="2048" y="2615"/>
                      <a:pt x="2048" y="2426"/>
                    </a:cubicBezTo>
                    <a:lnTo>
                      <a:pt x="2048" y="2048"/>
                    </a:lnTo>
                    <a:lnTo>
                      <a:pt x="2426" y="2048"/>
                    </a:lnTo>
                    <a:cubicBezTo>
                      <a:pt x="2993" y="2048"/>
                      <a:pt x="3434" y="1576"/>
                      <a:pt x="3434" y="1040"/>
                    </a:cubicBezTo>
                    <a:cubicBezTo>
                      <a:pt x="3434" y="441"/>
                      <a:pt x="2962" y="0"/>
                      <a:pt x="242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417" name="Google Shape;9445;p73">
                <a:extLst>
                  <a:ext uri="{FF2B5EF4-FFF2-40B4-BE49-F238E27FC236}">
                    <a16:creationId xmlns:a16="http://schemas.microsoft.com/office/drawing/2014/main" id="{50062B59-8207-7100-5398-7543C221B95D}"/>
                  </a:ext>
                </a:extLst>
              </p:cNvPr>
              <p:cNvGrpSpPr/>
              <p:nvPr/>
            </p:nvGrpSpPr>
            <p:grpSpPr>
              <a:xfrm>
                <a:off x="2036572" y="4983505"/>
                <a:ext cx="503276" cy="502894"/>
                <a:chOff x="1310075" y="3980250"/>
                <a:chExt cx="297750" cy="297525"/>
              </a:xfrm>
              <a:grpFill/>
            </p:grpSpPr>
            <p:sp>
              <p:nvSpPr>
                <p:cNvPr id="17554" name="Google Shape;9446;p73">
                  <a:extLst>
                    <a:ext uri="{FF2B5EF4-FFF2-40B4-BE49-F238E27FC236}">
                      <a16:creationId xmlns:a16="http://schemas.microsoft.com/office/drawing/2014/main" id="{E7989AFD-6E6A-2002-19AD-1B821B152171}"/>
                    </a:ext>
                  </a:extLst>
                </p:cNvPr>
                <p:cNvSpPr/>
                <p:nvPr/>
              </p:nvSpPr>
              <p:spPr>
                <a:xfrm>
                  <a:off x="1310075" y="3980250"/>
                  <a:ext cx="297750" cy="297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11901" extrusionOk="0">
                      <a:moveTo>
                        <a:pt x="3844" y="4946"/>
                      </a:moveTo>
                      <a:cubicBezTo>
                        <a:pt x="4033" y="4946"/>
                        <a:pt x="4190" y="5104"/>
                        <a:pt x="4190" y="5293"/>
                      </a:cubicBezTo>
                      <a:lnTo>
                        <a:pt x="4190" y="6679"/>
                      </a:lnTo>
                      <a:cubicBezTo>
                        <a:pt x="4190" y="6868"/>
                        <a:pt x="4033" y="7026"/>
                        <a:pt x="3844" y="7026"/>
                      </a:cubicBezTo>
                      <a:lnTo>
                        <a:pt x="2458" y="7026"/>
                      </a:lnTo>
                      <a:cubicBezTo>
                        <a:pt x="2269" y="7026"/>
                        <a:pt x="2111" y="6868"/>
                        <a:pt x="2111" y="6679"/>
                      </a:cubicBezTo>
                      <a:lnTo>
                        <a:pt x="2111" y="5293"/>
                      </a:lnTo>
                      <a:cubicBezTo>
                        <a:pt x="2111" y="5104"/>
                        <a:pt x="2269" y="4946"/>
                        <a:pt x="2458" y="4946"/>
                      </a:cubicBezTo>
                      <a:close/>
                      <a:moveTo>
                        <a:pt x="6616" y="3560"/>
                      </a:moveTo>
                      <a:cubicBezTo>
                        <a:pt x="6837" y="3560"/>
                        <a:pt x="6994" y="3718"/>
                        <a:pt x="6994" y="3907"/>
                      </a:cubicBezTo>
                      <a:lnTo>
                        <a:pt x="6994" y="6679"/>
                      </a:lnTo>
                      <a:cubicBezTo>
                        <a:pt x="6994" y="6868"/>
                        <a:pt x="6837" y="7026"/>
                        <a:pt x="6616" y="7026"/>
                      </a:cubicBezTo>
                      <a:lnTo>
                        <a:pt x="5262" y="7026"/>
                      </a:lnTo>
                      <a:cubicBezTo>
                        <a:pt x="5041" y="7026"/>
                        <a:pt x="4884" y="6868"/>
                        <a:pt x="4884" y="6679"/>
                      </a:cubicBezTo>
                      <a:lnTo>
                        <a:pt x="4884" y="3907"/>
                      </a:lnTo>
                      <a:cubicBezTo>
                        <a:pt x="4884" y="3718"/>
                        <a:pt x="5041" y="3560"/>
                        <a:pt x="5262" y="3560"/>
                      </a:cubicBezTo>
                      <a:close/>
                      <a:moveTo>
                        <a:pt x="9389" y="2174"/>
                      </a:moveTo>
                      <a:cubicBezTo>
                        <a:pt x="9578" y="2174"/>
                        <a:pt x="9735" y="2331"/>
                        <a:pt x="9735" y="2520"/>
                      </a:cubicBezTo>
                      <a:lnTo>
                        <a:pt x="9735" y="6679"/>
                      </a:lnTo>
                      <a:cubicBezTo>
                        <a:pt x="9735" y="6868"/>
                        <a:pt x="9578" y="7026"/>
                        <a:pt x="9389" y="7026"/>
                      </a:cubicBezTo>
                      <a:lnTo>
                        <a:pt x="8003" y="7026"/>
                      </a:lnTo>
                      <a:cubicBezTo>
                        <a:pt x="7813" y="7026"/>
                        <a:pt x="7656" y="6868"/>
                        <a:pt x="7656" y="6679"/>
                      </a:cubicBezTo>
                      <a:lnTo>
                        <a:pt x="7656" y="2520"/>
                      </a:lnTo>
                      <a:cubicBezTo>
                        <a:pt x="7656" y="2331"/>
                        <a:pt x="7813" y="2174"/>
                        <a:pt x="8003" y="2174"/>
                      </a:cubicBezTo>
                      <a:close/>
                      <a:moveTo>
                        <a:pt x="5577" y="8412"/>
                      </a:moveTo>
                      <a:lnTo>
                        <a:pt x="5577" y="9105"/>
                      </a:lnTo>
                      <a:lnTo>
                        <a:pt x="5167" y="9105"/>
                      </a:lnTo>
                      <a:lnTo>
                        <a:pt x="5451" y="8412"/>
                      </a:lnTo>
                      <a:close/>
                      <a:moveTo>
                        <a:pt x="6396" y="8412"/>
                      </a:moveTo>
                      <a:lnTo>
                        <a:pt x="6679" y="9105"/>
                      </a:lnTo>
                      <a:lnTo>
                        <a:pt x="6270" y="9105"/>
                      </a:lnTo>
                      <a:lnTo>
                        <a:pt x="6270" y="8412"/>
                      </a:lnTo>
                      <a:close/>
                      <a:moveTo>
                        <a:pt x="5955" y="0"/>
                      </a:moveTo>
                      <a:cubicBezTo>
                        <a:pt x="5766" y="0"/>
                        <a:pt x="5608" y="158"/>
                        <a:pt x="5608" y="378"/>
                      </a:cubicBezTo>
                      <a:lnTo>
                        <a:pt x="5608" y="725"/>
                      </a:lnTo>
                      <a:lnTo>
                        <a:pt x="347" y="725"/>
                      </a:lnTo>
                      <a:cubicBezTo>
                        <a:pt x="158" y="725"/>
                        <a:pt x="0" y="882"/>
                        <a:pt x="0" y="1071"/>
                      </a:cubicBezTo>
                      <a:cubicBezTo>
                        <a:pt x="0" y="1260"/>
                        <a:pt x="158" y="1418"/>
                        <a:pt x="347" y="1418"/>
                      </a:cubicBezTo>
                      <a:lnTo>
                        <a:pt x="725" y="1418"/>
                      </a:lnTo>
                      <a:lnTo>
                        <a:pt x="725" y="7719"/>
                      </a:lnTo>
                      <a:lnTo>
                        <a:pt x="378" y="7719"/>
                      </a:lnTo>
                      <a:cubicBezTo>
                        <a:pt x="158" y="7719"/>
                        <a:pt x="0" y="7876"/>
                        <a:pt x="0" y="8097"/>
                      </a:cubicBezTo>
                      <a:cubicBezTo>
                        <a:pt x="0" y="8286"/>
                        <a:pt x="158" y="8443"/>
                        <a:pt x="378" y="8443"/>
                      </a:cubicBezTo>
                      <a:lnTo>
                        <a:pt x="4726" y="8443"/>
                      </a:lnTo>
                      <a:lnTo>
                        <a:pt x="3560" y="11436"/>
                      </a:lnTo>
                      <a:cubicBezTo>
                        <a:pt x="3466" y="11625"/>
                        <a:pt x="3560" y="11814"/>
                        <a:pt x="3749" y="11877"/>
                      </a:cubicBezTo>
                      <a:cubicBezTo>
                        <a:pt x="3788" y="11893"/>
                        <a:pt x="3831" y="11901"/>
                        <a:pt x="3876" y="11901"/>
                      </a:cubicBezTo>
                      <a:cubicBezTo>
                        <a:pt x="4016" y="11901"/>
                        <a:pt x="4167" y="11824"/>
                        <a:pt x="4190" y="11657"/>
                      </a:cubicBezTo>
                      <a:lnTo>
                        <a:pt x="4947" y="9830"/>
                      </a:lnTo>
                      <a:lnTo>
                        <a:pt x="5608" y="9830"/>
                      </a:lnTo>
                      <a:lnTo>
                        <a:pt x="5608" y="10838"/>
                      </a:lnTo>
                      <a:cubicBezTo>
                        <a:pt x="5608" y="11027"/>
                        <a:pt x="5766" y="11184"/>
                        <a:pt x="5955" y="11184"/>
                      </a:cubicBezTo>
                      <a:cubicBezTo>
                        <a:pt x="6144" y="11184"/>
                        <a:pt x="6301" y="11027"/>
                        <a:pt x="6301" y="10838"/>
                      </a:cubicBezTo>
                      <a:lnTo>
                        <a:pt x="6301" y="9830"/>
                      </a:lnTo>
                      <a:lnTo>
                        <a:pt x="6994" y="9830"/>
                      </a:lnTo>
                      <a:lnTo>
                        <a:pt x="7719" y="11657"/>
                      </a:lnTo>
                      <a:cubicBezTo>
                        <a:pt x="7791" y="11824"/>
                        <a:pt x="7916" y="11901"/>
                        <a:pt x="8042" y="11901"/>
                      </a:cubicBezTo>
                      <a:cubicBezTo>
                        <a:pt x="8082" y="11901"/>
                        <a:pt x="8122" y="11893"/>
                        <a:pt x="8160" y="11877"/>
                      </a:cubicBezTo>
                      <a:cubicBezTo>
                        <a:pt x="8349" y="11783"/>
                        <a:pt x="8444" y="11594"/>
                        <a:pt x="8349" y="11436"/>
                      </a:cubicBezTo>
                      <a:lnTo>
                        <a:pt x="7183" y="8443"/>
                      </a:lnTo>
                      <a:lnTo>
                        <a:pt x="11531" y="8443"/>
                      </a:lnTo>
                      <a:cubicBezTo>
                        <a:pt x="11752" y="8443"/>
                        <a:pt x="11909" y="8286"/>
                        <a:pt x="11909" y="8097"/>
                      </a:cubicBezTo>
                      <a:cubicBezTo>
                        <a:pt x="11909" y="7876"/>
                        <a:pt x="11752" y="7719"/>
                        <a:pt x="11531" y="7719"/>
                      </a:cubicBezTo>
                      <a:lnTo>
                        <a:pt x="11185" y="7719"/>
                      </a:lnTo>
                      <a:lnTo>
                        <a:pt x="11185" y="1418"/>
                      </a:lnTo>
                      <a:lnTo>
                        <a:pt x="11531" y="1418"/>
                      </a:lnTo>
                      <a:cubicBezTo>
                        <a:pt x="11752" y="1418"/>
                        <a:pt x="11909" y="1260"/>
                        <a:pt x="11909" y="1071"/>
                      </a:cubicBezTo>
                      <a:cubicBezTo>
                        <a:pt x="11909" y="882"/>
                        <a:pt x="11752" y="725"/>
                        <a:pt x="11531" y="725"/>
                      </a:cubicBezTo>
                      <a:lnTo>
                        <a:pt x="6301" y="725"/>
                      </a:lnTo>
                      <a:lnTo>
                        <a:pt x="6301" y="378"/>
                      </a:lnTo>
                      <a:cubicBezTo>
                        <a:pt x="6301" y="158"/>
                        <a:pt x="6144" y="0"/>
                        <a:pt x="59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55" name="Google Shape;9447;p73">
                  <a:extLst>
                    <a:ext uri="{FF2B5EF4-FFF2-40B4-BE49-F238E27FC236}">
                      <a16:creationId xmlns:a16="http://schemas.microsoft.com/office/drawing/2014/main" id="{CBAC00B8-657D-2FF1-9E18-D2419B1B075B}"/>
                    </a:ext>
                  </a:extLst>
                </p:cNvPr>
                <p:cNvSpPr/>
                <p:nvPr/>
              </p:nvSpPr>
              <p:spPr>
                <a:xfrm>
                  <a:off x="1449475" y="4086575"/>
                  <a:ext cx="17350" cy="5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2080" extrusionOk="0">
                      <a:moveTo>
                        <a:pt x="1" y="0"/>
                      </a:moveTo>
                      <a:lnTo>
                        <a:pt x="1" y="2080"/>
                      </a:lnTo>
                      <a:lnTo>
                        <a:pt x="694" y="2080"/>
                      </a:lnTo>
                      <a:lnTo>
                        <a:pt x="69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56" name="Google Shape;9448;p73">
                  <a:extLst>
                    <a:ext uri="{FF2B5EF4-FFF2-40B4-BE49-F238E27FC236}">
                      <a16:creationId xmlns:a16="http://schemas.microsoft.com/office/drawing/2014/main" id="{6BD7CC99-76BE-6C4A-87DB-A2447996DEAA}"/>
                    </a:ext>
                  </a:extLst>
                </p:cNvPr>
                <p:cNvSpPr/>
                <p:nvPr/>
              </p:nvSpPr>
              <p:spPr>
                <a:xfrm>
                  <a:off x="1380175" y="4121225"/>
                  <a:ext cx="17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94" extrusionOk="0">
                      <a:moveTo>
                        <a:pt x="0" y="0"/>
                      </a:moveTo>
                      <a:lnTo>
                        <a:pt x="0" y="694"/>
                      </a:lnTo>
                      <a:lnTo>
                        <a:pt x="693" y="694"/>
                      </a:lnTo>
                      <a:lnTo>
                        <a:pt x="69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57" name="Google Shape;9449;p73">
                  <a:extLst>
                    <a:ext uri="{FF2B5EF4-FFF2-40B4-BE49-F238E27FC236}">
                      <a16:creationId xmlns:a16="http://schemas.microsoft.com/office/drawing/2014/main" id="{B49C7A6F-2437-888F-C977-AF9853C45148}"/>
                    </a:ext>
                  </a:extLst>
                </p:cNvPr>
                <p:cNvSpPr/>
                <p:nvPr/>
              </p:nvSpPr>
              <p:spPr>
                <a:xfrm>
                  <a:off x="1518800" y="4051925"/>
                  <a:ext cx="18125" cy="86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3466" extrusionOk="0">
                      <a:moveTo>
                        <a:pt x="0" y="0"/>
                      </a:moveTo>
                      <a:lnTo>
                        <a:pt x="0" y="3466"/>
                      </a:lnTo>
                      <a:lnTo>
                        <a:pt x="725" y="3466"/>
                      </a:lnTo>
                      <a:lnTo>
                        <a:pt x="72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18" name="Google Shape;9450;p73">
                <a:extLst>
                  <a:ext uri="{FF2B5EF4-FFF2-40B4-BE49-F238E27FC236}">
                    <a16:creationId xmlns:a16="http://schemas.microsoft.com/office/drawing/2014/main" id="{D524502A-B9FE-2776-E963-98D23817776B}"/>
                  </a:ext>
                </a:extLst>
              </p:cNvPr>
              <p:cNvGrpSpPr/>
              <p:nvPr/>
            </p:nvGrpSpPr>
            <p:grpSpPr>
              <a:xfrm>
                <a:off x="5275218" y="3748557"/>
                <a:ext cx="380816" cy="499261"/>
                <a:chOff x="3167275" y="3227275"/>
                <a:chExt cx="225300" cy="295375"/>
              </a:xfrm>
              <a:grpFill/>
            </p:grpSpPr>
            <p:sp>
              <p:nvSpPr>
                <p:cNvPr id="17549" name="Google Shape;9451;p73">
                  <a:extLst>
                    <a:ext uri="{FF2B5EF4-FFF2-40B4-BE49-F238E27FC236}">
                      <a16:creationId xmlns:a16="http://schemas.microsoft.com/office/drawing/2014/main" id="{F296B486-AC8B-58E9-8B10-FBB208094B5E}"/>
                    </a:ext>
                  </a:extLst>
                </p:cNvPr>
                <p:cNvSpPr/>
                <p:nvPr/>
              </p:nvSpPr>
              <p:spPr>
                <a:xfrm>
                  <a:off x="3167275" y="3227275"/>
                  <a:ext cx="225300" cy="207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12" h="8318" extrusionOk="0">
                      <a:moveTo>
                        <a:pt x="4538" y="1"/>
                      </a:moveTo>
                      <a:cubicBezTo>
                        <a:pt x="2112" y="1"/>
                        <a:pt x="1" y="1985"/>
                        <a:pt x="32" y="4537"/>
                      </a:cubicBezTo>
                      <a:cubicBezTo>
                        <a:pt x="32" y="5860"/>
                        <a:pt x="631" y="7184"/>
                        <a:pt x="1797" y="8066"/>
                      </a:cubicBezTo>
                      <a:cubicBezTo>
                        <a:pt x="1923" y="8192"/>
                        <a:pt x="2017" y="8223"/>
                        <a:pt x="2049" y="8318"/>
                      </a:cubicBezTo>
                      <a:lnTo>
                        <a:pt x="4160" y="8318"/>
                      </a:lnTo>
                      <a:lnTo>
                        <a:pt x="4160" y="6900"/>
                      </a:lnTo>
                      <a:lnTo>
                        <a:pt x="2427" y="6900"/>
                      </a:lnTo>
                      <a:cubicBezTo>
                        <a:pt x="2238" y="6900"/>
                        <a:pt x="2080" y="6743"/>
                        <a:pt x="2080" y="6554"/>
                      </a:cubicBezTo>
                      <a:lnTo>
                        <a:pt x="2080" y="5829"/>
                      </a:lnTo>
                      <a:cubicBezTo>
                        <a:pt x="2080" y="4852"/>
                        <a:pt x="2679" y="4033"/>
                        <a:pt x="3498" y="3624"/>
                      </a:cubicBezTo>
                      <a:cubicBezTo>
                        <a:pt x="3277" y="3403"/>
                        <a:pt x="3151" y="3088"/>
                        <a:pt x="3151" y="2678"/>
                      </a:cubicBezTo>
                      <a:cubicBezTo>
                        <a:pt x="3151" y="1922"/>
                        <a:pt x="3782" y="1292"/>
                        <a:pt x="4538" y="1292"/>
                      </a:cubicBezTo>
                      <a:cubicBezTo>
                        <a:pt x="5262" y="1292"/>
                        <a:pt x="5892" y="1922"/>
                        <a:pt x="5892" y="2678"/>
                      </a:cubicBezTo>
                      <a:cubicBezTo>
                        <a:pt x="5892" y="3025"/>
                        <a:pt x="5735" y="3340"/>
                        <a:pt x="5546" y="3624"/>
                      </a:cubicBezTo>
                      <a:cubicBezTo>
                        <a:pt x="6365" y="4033"/>
                        <a:pt x="6964" y="4852"/>
                        <a:pt x="6964" y="5829"/>
                      </a:cubicBezTo>
                      <a:lnTo>
                        <a:pt x="6964" y="6554"/>
                      </a:lnTo>
                      <a:cubicBezTo>
                        <a:pt x="6964" y="6743"/>
                        <a:pt x="6806" y="6900"/>
                        <a:pt x="6617" y="6900"/>
                      </a:cubicBezTo>
                      <a:lnTo>
                        <a:pt x="4884" y="6900"/>
                      </a:lnTo>
                      <a:lnTo>
                        <a:pt x="4884" y="8318"/>
                      </a:lnTo>
                      <a:lnTo>
                        <a:pt x="6995" y="8318"/>
                      </a:lnTo>
                      <a:cubicBezTo>
                        <a:pt x="7027" y="8286"/>
                        <a:pt x="7121" y="8192"/>
                        <a:pt x="7247" y="8129"/>
                      </a:cubicBezTo>
                      <a:cubicBezTo>
                        <a:pt x="8413" y="7184"/>
                        <a:pt x="9011" y="5829"/>
                        <a:pt x="9011" y="4506"/>
                      </a:cubicBezTo>
                      <a:cubicBezTo>
                        <a:pt x="9011" y="2017"/>
                        <a:pt x="6995" y="1"/>
                        <a:pt x="453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50" name="Google Shape;9452;p73">
                  <a:extLst>
                    <a:ext uri="{FF2B5EF4-FFF2-40B4-BE49-F238E27FC236}">
                      <a16:creationId xmlns:a16="http://schemas.microsoft.com/office/drawing/2014/main" id="{4746372A-60C7-AD2F-D91D-1CC5BEB13867}"/>
                    </a:ext>
                  </a:extLst>
                </p:cNvPr>
                <p:cNvSpPr/>
                <p:nvPr/>
              </p:nvSpPr>
              <p:spPr>
                <a:xfrm>
                  <a:off x="3262600" y="3278475"/>
                  <a:ext cx="35450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419" extrusionOk="0">
                      <a:moveTo>
                        <a:pt x="725" y="0"/>
                      </a:moveTo>
                      <a:cubicBezTo>
                        <a:pt x="315" y="0"/>
                        <a:pt x="0" y="315"/>
                        <a:pt x="0" y="725"/>
                      </a:cubicBezTo>
                      <a:cubicBezTo>
                        <a:pt x="0" y="1103"/>
                        <a:pt x="315" y="1418"/>
                        <a:pt x="725" y="1418"/>
                      </a:cubicBezTo>
                      <a:cubicBezTo>
                        <a:pt x="1103" y="1418"/>
                        <a:pt x="1418" y="1103"/>
                        <a:pt x="1418" y="725"/>
                      </a:cubicBezTo>
                      <a:cubicBezTo>
                        <a:pt x="1418" y="315"/>
                        <a:pt x="1103" y="0"/>
                        <a:pt x="72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51" name="Google Shape;9453;p73">
                  <a:extLst>
                    <a:ext uri="{FF2B5EF4-FFF2-40B4-BE49-F238E27FC236}">
                      <a16:creationId xmlns:a16="http://schemas.microsoft.com/office/drawing/2014/main" id="{B85A67F4-8864-3121-8401-D992B08F1AD2}"/>
                    </a:ext>
                  </a:extLst>
                </p:cNvPr>
                <p:cNvSpPr/>
                <p:nvPr/>
              </p:nvSpPr>
              <p:spPr>
                <a:xfrm>
                  <a:off x="3220050" y="3452525"/>
                  <a:ext cx="12132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3" h="1419" extrusionOk="0">
                      <a:moveTo>
                        <a:pt x="1" y="1"/>
                      </a:moveTo>
                      <a:lnTo>
                        <a:pt x="1" y="347"/>
                      </a:lnTo>
                      <a:cubicBezTo>
                        <a:pt x="1" y="946"/>
                        <a:pt x="473" y="1419"/>
                        <a:pt x="1040" y="1419"/>
                      </a:cubicBezTo>
                      <a:lnTo>
                        <a:pt x="3781" y="1419"/>
                      </a:lnTo>
                      <a:cubicBezTo>
                        <a:pt x="4380" y="1419"/>
                        <a:pt x="4853" y="946"/>
                        <a:pt x="4853" y="347"/>
                      </a:cubicBezTo>
                      <a:lnTo>
                        <a:pt x="4853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52" name="Google Shape;9454;p73">
                  <a:extLst>
                    <a:ext uri="{FF2B5EF4-FFF2-40B4-BE49-F238E27FC236}">
                      <a16:creationId xmlns:a16="http://schemas.microsoft.com/office/drawing/2014/main" id="{5C8CC359-1B65-A7BA-5653-0F741F706387}"/>
                    </a:ext>
                  </a:extLst>
                </p:cNvPr>
                <p:cNvSpPr/>
                <p:nvPr/>
              </p:nvSpPr>
              <p:spPr>
                <a:xfrm>
                  <a:off x="3237375" y="3332025"/>
                  <a:ext cx="86675" cy="5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2080" extrusionOk="0">
                      <a:moveTo>
                        <a:pt x="1734" y="1"/>
                      </a:moveTo>
                      <a:cubicBezTo>
                        <a:pt x="789" y="1"/>
                        <a:pt x="1" y="725"/>
                        <a:pt x="1" y="1733"/>
                      </a:cubicBezTo>
                      <a:lnTo>
                        <a:pt x="1" y="2080"/>
                      </a:lnTo>
                      <a:lnTo>
                        <a:pt x="3466" y="2080"/>
                      </a:lnTo>
                      <a:lnTo>
                        <a:pt x="3466" y="1733"/>
                      </a:lnTo>
                      <a:cubicBezTo>
                        <a:pt x="3466" y="788"/>
                        <a:pt x="2679" y="1"/>
                        <a:pt x="173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53" name="Google Shape;9455;p73">
                  <a:extLst>
                    <a:ext uri="{FF2B5EF4-FFF2-40B4-BE49-F238E27FC236}">
                      <a16:creationId xmlns:a16="http://schemas.microsoft.com/office/drawing/2014/main" id="{CAB09941-E853-A04C-D3FC-E41125E5E887}"/>
                    </a:ext>
                  </a:extLst>
                </p:cNvPr>
                <p:cNvSpPr/>
                <p:nvPr/>
              </p:nvSpPr>
              <p:spPr>
                <a:xfrm>
                  <a:off x="3237375" y="3505300"/>
                  <a:ext cx="874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98" h="694" extrusionOk="0">
                      <a:moveTo>
                        <a:pt x="32" y="1"/>
                      </a:moveTo>
                      <a:cubicBezTo>
                        <a:pt x="1" y="379"/>
                        <a:pt x="284" y="694"/>
                        <a:pt x="694" y="694"/>
                      </a:cubicBezTo>
                      <a:lnTo>
                        <a:pt x="2773" y="694"/>
                      </a:lnTo>
                      <a:cubicBezTo>
                        <a:pt x="3183" y="694"/>
                        <a:pt x="3498" y="379"/>
                        <a:pt x="349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419" name="Google Shape;9456;p73">
                <a:extLst>
                  <a:ext uri="{FF2B5EF4-FFF2-40B4-BE49-F238E27FC236}">
                    <a16:creationId xmlns:a16="http://schemas.microsoft.com/office/drawing/2014/main" id="{F69B2378-0AE2-BC3E-FD29-2E716F623885}"/>
                  </a:ext>
                </a:extLst>
              </p:cNvPr>
              <p:cNvSpPr/>
              <p:nvPr/>
            </p:nvSpPr>
            <p:spPr>
              <a:xfrm>
                <a:off x="5202621" y="4377430"/>
                <a:ext cx="525925" cy="501585"/>
              </a:xfrm>
              <a:custGeom>
                <a:avLst/>
                <a:gdLst/>
                <a:ahLst/>
                <a:cxnLst/>
                <a:rect l="l" t="t" r="r" b="b"/>
                <a:pathLst>
                  <a:path w="12446" h="11870" extrusionOk="0">
                    <a:moveTo>
                      <a:pt x="9421" y="1410"/>
                    </a:moveTo>
                    <a:cubicBezTo>
                      <a:pt x="9775" y="1410"/>
                      <a:pt x="10130" y="1544"/>
                      <a:pt x="10397" y="1812"/>
                    </a:cubicBezTo>
                    <a:cubicBezTo>
                      <a:pt x="10901" y="2316"/>
                      <a:pt x="10901" y="3198"/>
                      <a:pt x="10366" y="3734"/>
                    </a:cubicBezTo>
                    <a:lnTo>
                      <a:pt x="9169" y="4931"/>
                    </a:lnTo>
                    <a:cubicBezTo>
                      <a:pt x="8948" y="5152"/>
                      <a:pt x="8633" y="5278"/>
                      <a:pt x="8318" y="5309"/>
                    </a:cubicBezTo>
                    <a:lnTo>
                      <a:pt x="8476" y="5152"/>
                    </a:lnTo>
                    <a:cubicBezTo>
                      <a:pt x="8854" y="4773"/>
                      <a:pt x="8854" y="4112"/>
                      <a:pt x="8476" y="3702"/>
                    </a:cubicBezTo>
                    <a:cubicBezTo>
                      <a:pt x="8271" y="3513"/>
                      <a:pt x="8003" y="3419"/>
                      <a:pt x="7739" y="3419"/>
                    </a:cubicBezTo>
                    <a:cubicBezTo>
                      <a:pt x="7475" y="3419"/>
                      <a:pt x="7215" y="3513"/>
                      <a:pt x="7026" y="3702"/>
                    </a:cubicBezTo>
                    <a:lnTo>
                      <a:pt x="6869" y="3860"/>
                    </a:lnTo>
                    <a:cubicBezTo>
                      <a:pt x="6900" y="3545"/>
                      <a:pt x="7026" y="3230"/>
                      <a:pt x="7247" y="3009"/>
                    </a:cubicBezTo>
                    <a:lnTo>
                      <a:pt x="8444" y="1812"/>
                    </a:lnTo>
                    <a:cubicBezTo>
                      <a:pt x="8712" y="1544"/>
                      <a:pt x="9066" y="1410"/>
                      <a:pt x="9421" y="1410"/>
                    </a:cubicBezTo>
                    <a:close/>
                    <a:moveTo>
                      <a:pt x="4128" y="6475"/>
                    </a:moveTo>
                    <a:lnTo>
                      <a:pt x="3970" y="6601"/>
                    </a:lnTo>
                    <a:cubicBezTo>
                      <a:pt x="3592" y="7010"/>
                      <a:pt x="3592" y="7672"/>
                      <a:pt x="3970" y="8081"/>
                    </a:cubicBezTo>
                    <a:cubicBezTo>
                      <a:pt x="4175" y="8270"/>
                      <a:pt x="4443" y="8365"/>
                      <a:pt x="4711" y="8365"/>
                    </a:cubicBezTo>
                    <a:cubicBezTo>
                      <a:pt x="4978" y="8365"/>
                      <a:pt x="5246" y="8270"/>
                      <a:pt x="5451" y="8081"/>
                    </a:cubicBezTo>
                    <a:lnTo>
                      <a:pt x="5577" y="7924"/>
                    </a:lnTo>
                    <a:lnTo>
                      <a:pt x="5577" y="7924"/>
                    </a:lnTo>
                    <a:cubicBezTo>
                      <a:pt x="5640" y="8270"/>
                      <a:pt x="5483" y="8586"/>
                      <a:pt x="5231" y="8838"/>
                    </a:cubicBezTo>
                    <a:lnTo>
                      <a:pt x="4065" y="10003"/>
                    </a:lnTo>
                    <a:cubicBezTo>
                      <a:pt x="3781" y="10271"/>
                      <a:pt x="3427" y="10405"/>
                      <a:pt x="3072" y="10405"/>
                    </a:cubicBezTo>
                    <a:cubicBezTo>
                      <a:pt x="2718" y="10405"/>
                      <a:pt x="2364" y="10271"/>
                      <a:pt x="2080" y="10003"/>
                    </a:cubicBezTo>
                    <a:cubicBezTo>
                      <a:pt x="1544" y="9468"/>
                      <a:pt x="1544" y="8586"/>
                      <a:pt x="2080" y="8050"/>
                    </a:cubicBezTo>
                    <a:lnTo>
                      <a:pt x="3277" y="6853"/>
                    </a:lnTo>
                    <a:cubicBezTo>
                      <a:pt x="3498" y="6601"/>
                      <a:pt x="3813" y="6506"/>
                      <a:pt x="4128" y="6475"/>
                    </a:cubicBezTo>
                    <a:close/>
                    <a:moveTo>
                      <a:pt x="9373" y="0"/>
                    </a:moveTo>
                    <a:cubicBezTo>
                      <a:pt x="8665" y="0"/>
                      <a:pt x="7956" y="268"/>
                      <a:pt x="7404" y="804"/>
                    </a:cubicBezTo>
                    <a:lnTo>
                      <a:pt x="6239" y="1970"/>
                    </a:lnTo>
                    <a:cubicBezTo>
                      <a:pt x="5451" y="2757"/>
                      <a:pt x="5199" y="3986"/>
                      <a:pt x="5640" y="4994"/>
                    </a:cubicBezTo>
                    <a:lnTo>
                      <a:pt x="5325" y="5309"/>
                    </a:lnTo>
                    <a:cubicBezTo>
                      <a:pt x="4994" y="5170"/>
                      <a:pt x="4634" y="5100"/>
                      <a:pt x="4270" y="5100"/>
                    </a:cubicBezTo>
                    <a:cubicBezTo>
                      <a:pt x="3562" y="5100"/>
                      <a:pt x="2842" y="5366"/>
                      <a:pt x="2301" y="5908"/>
                    </a:cubicBezTo>
                    <a:lnTo>
                      <a:pt x="1103" y="7105"/>
                    </a:lnTo>
                    <a:cubicBezTo>
                      <a:pt x="1" y="8144"/>
                      <a:pt x="1" y="9940"/>
                      <a:pt x="1103" y="11043"/>
                    </a:cubicBezTo>
                    <a:cubicBezTo>
                      <a:pt x="1655" y="11594"/>
                      <a:pt x="2364" y="11870"/>
                      <a:pt x="3072" y="11870"/>
                    </a:cubicBezTo>
                    <a:cubicBezTo>
                      <a:pt x="3781" y="11870"/>
                      <a:pt x="4490" y="11594"/>
                      <a:pt x="5041" y="11043"/>
                    </a:cubicBezTo>
                    <a:lnTo>
                      <a:pt x="6239" y="9846"/>
                    </a:lnTo>
                    <a:cubicBezTo>
                      <a:pt x="7026" y="9058"/>
                      <a:pt x="7247" y="7829"/>
                      <a:pt x="6806" y="6821"/>
                    </a:cubicBezTo>
                    <a:lnTo>
                      <a:pt x="7121" y="6506"/>
                    </a:lnTo>
                    <a:cubicBezTo>
                      <a:pt x="7473" y="6656"/>
                      <a:pt x="7840" y="6729"/>
                      <a:pt x="8204" y="6729"/>
                    </a:cubicBezTo>
                    <a:cubicBezTo>
                      <a:pt x="8914" y="6729"/>
                      <a:pt x="9614" y="6449"/>
                      <a:pt x="10177" y="5908"/>
                    </a:cubicBezTo>
                    <a:lnTo>
                      <a:pt x="11342" y="4742"/>
                    </a:lnTo>
                    <a:cubicBezTo>
                      <a:pt x="12445" y="3639"/>
                      <a:pt x="12445" y="1907"/>
                      <a:pt x="11342" y="804"/>
                    </a:cubicBezTo>
                    <a:cubicBezTo>
                      <a:pt x="10791" y="268"/>
                      <a:pt x="10082" y="0"/>
                      <a:pt x="937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420" name="Google Shape;9457;p73">
                <a:extLst>
                  <a:ext uri="{FF2B5EF4-FFF2-40B4-BE49-F238E27FC236}">
                    <a16:creationId xmlns:a16="http://schemas.microsoft.com/office/drawing/2014/main" id="{28EC3719-B00B-AB18-1E7C-ADD81100BFEC}"/>
                  </a:ext>
                </a:extLst>
              </p:cNvPr>
              <p:cNvGrpSpPr/>
              <p:nvPr/>
            </p:nvGrpSpPr>
            <p:grpSpPr>
              <a:xfrm>
                <a:off x="5213987" y="4985299"/>
                <a:ext cx="503276" cy="499303"/>
                <a:chOff x="3133425" y="3955025"/>
                <a:chExt cx="297750" cy="295400"/>
              </a:xfrm>
              <a:grpFill/>
            </p:grpSpPr>
            <p:sp>
              <p:nvSpPr>
                <p:cNvPr id="17546" name="Google Shape;9458;p73">
                  <a:extLst>
                    <a:ext uri="{FF2B5EF4-FFF2-40B4-BE49-F238E27FC236}">
                      <a16:creationId xmlns:a16="http://schemas.microsoft.com/office/drawing/2014/main" id="{43F2E8D9-6484-438A-8499-ED54D76C78ED}"/>
                    </a:ext>
                  </a:extLst>
                </p:cNvPr>
                <p:cNvSpPr/>
                <p:nvPr/>
              </p:nvSpPr>
              <p:spPr>
                <a:xfrm>
                  <a:off x="3133425" y="4058225"/>
                  <a:ext cx="297750" cy="192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7688" extrusionOk="0">
                      <a:moveTo>
                        <a:pt x="5923" y="0"/>
                      </a:moveTo>
                      <a:cubicBezTo>
                        <a:pt x="5325" y="0"/>
                        <a:pt x="4821" y="347"/>
                        <a:pt x="4631" y="914"/>
                      </a:cubicBezTo>
                      <a:cubicBezTo>
                        <a:pt x="4505" y="1166"/>
                        <a:pt x="4505" y="1449"/>
                        <a:pt x="4568" y="1764"/>
                      </a:cubicBezTo>
                      <a:cubicBezTo>
                        <a:pt x="4884" y="1922"/>
                        <a:pt x="5199" y="2016"/>
                        <a:pt x="5577" y="2048"/>
                      </a:cubicBezTo>
                      <a:lnTo>
                        <a:pt x="5577" y="2741"/>
                      </a:lnTo>
                      <a:lnTo>
                        <a:pt x="2458" y="2741"/>
                      </a:lnTo>
                      <a:cubicBezTo>
                        <a:pt x="1859" y="2741"/>
                        <a:pt x="1418" y="3214"/>
                        <a:pt x="1418" y="3781"/>
                      </a:cubicBezTo>
                      <a:lnTo>
                        <a:pt x="1418" y="4190"/>
                      </a:lnTo>
                      <a:cubicBezTo>
                        <a:pt x="630" y="4316"/>
                        <a:pt x="0" y="5041"/>
                        <a:pt x="0" y="5891"/>
                      </a:cubicBezTo>
                      <a:cubicBezTo>
                        <a:pt x="0" y="6837"/>
                        <a:pt x="788" y="7687"/>
                        <a:pt x="1765" y="7687"/>
                      </a:cubicBezTo>
                      <a:cubicBezTo>
                        <a:pt x="2710" y="7687"/>
                        <a:pt x="3497" y="6900"/>
                        <a:pt x="3497" y="5891"/>
                      </a:cubicBezTo>
                      <a:cubicBezTo>
                        <a:pt x="3497" y="5072"/>
                        <a:pt x="2930" y="4316"/>
                        <a:pt x="2143" y="4190"/>
                      </a:cubicBezTo>
                      <a:lnTo>
                        <a:pt x="2143" y="3781"/>
                      </a:lnTo>
                      <a:cubicBezTo>
                        <a:pt x="2143" y="3592"/>
                        <a:pt x="2300" y="3434"/>
                        <a:pt x="2489" y="3434"/>
                      </a:cubicBezTo>
                      <a:lnTo>
                        <a:pt x="5608" y="3434"/>
                      </a:lnTo>
                      <a:lnTo>
                        <a:pt x="5608" y="4127"/>
                      </a:lnTo>
                      <a:cubicBezTo>
                        <a:pt x="4821" y="4285"/>
                        <a:pt x="4222" y="5009"/>
                        <a:pt x="4222" y="5860"/>
                      </a:cubicBezTo>
                      <a:cubicBezTo>
                        <a:pt x="4222" y="6805"/>
                        <a:pt x="5010" y="7656"/>
                        <a:pt x="5955" y="7656"/>
                      </a:cubicBezTo>
                      <a:cubicBezTo>
                        <a:pt x="6900" y="7656"/>
                        <a:pt x="7687" y="6868"/>
                        <a:pt x="7687" y="5860"/>
                      </a:cubicBezTo>
                      <a:cubicBezTo>
                        <a:pt x="7687" y="5041"/>
                        <a:pt x="7089" y="4285"/>
                        <a:pt x="6301" y="4127"/>
                      </a:cubicBezTo>
                      <a:lnTo>
                        <a:pt x="6301" y="3434"/>
                      </a:lnTo>
                      <a:lnTo>
                        <a:pt x="9452" y="3434"/>
                      </a:lnTo>
                      <a:cubicBezTo>
                        <a:pt x="9641" y="3434"/>
                        <a:pt x="9798" y="3592"/>
                        <a:pt x="9798" y="3781"/>
                      </a:cubicBezTo>
                      <a:lnTo>
                        <a:pt x="9798" y="4190"/>
                      </a:lnTo>
                      <a:cubicBezTo>
                        <a:pt x="9011" y="4316"/>
                        <a:pt x="8444" y="5041"/>
                        <a:pt x="8444" y="5891"/>
                      </a:cubicBezTo>
                      <a:cubicBezTo>
                        <a:pt x="8444" y="6837"/>
                        <a:pt x="9231" y="7687"/>
                        <a:pt x="10176" y="7687"/>
                      </a:cubicBezTo>
                      <a:cubicBezTo>
                        <a:pt x="11121" y="7687"/>
                        <a:pt x="11909" y="6900"/>
                        <a:pt x="11909" y="5891"/>
                      </a:cubicBezTo>
                      <a:cubicBezTo>
                        <a:pt x="11783" y="5135"/>
                        <a:pt x="11185" y="4379"/>
                        <a:pt x="10397" y="4222"/>
                      </a:cubicBezTo>
                      <a:lnTo>
                        <a:pt x="10397" y="3812"/>
                      </a:lnTo>
                      <a:cubicBezTo>
                        <a:pt x="10397" y="3245"/>
                        <a:pt x="9924" y="2804"/>
                        <a:pt x="9389" y="2804"/>
                      </a:cubicBezTo>
                      <a:lnTo>
                        <a:pt x="6238" y="2804"/>
                      </a:lnTo>
                      <a:lnTo>
                        <a:pt x="6238" y="2079"/>
                      </a:lnTo>
                      <a:cubicBezTo>
                        <a:pt x="6585" y="2048"/>
                        <a:pt x="6900" y="1922"/>
                        <a:pt x="7215" y="1827"/>
                      </a:cubicBezTo>
                      <a:cubicBezTo>
                        <a:pt x="7341" y="1418"/>
                        <a:pt x="7246" y="977"/>
                        <a:pt x="7057" y="630"/>
                      </a:cubicBezTo>
                      <a:cubicBezTo>
                        <a:pt x="6774" y="221"/>
                        <a:pt x="6396" y="0"/>
                        <a:pt x="592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47" name="Google Shape;9459;p73">
                  <a:extLst>
                    <a:ext uri="{FF2B5EF4-FFF2-40B4-BE49-F238E27FC236}">
                      <a16:creationId xmlns:a16="http://schemas.microsoft.com/office/drawing/2014/main" id="{EBE77CC2-A888-677D-BEC0-1663DE4E183A}"/>
                    </a:ext>
                  </a:extLst>
                </p:cNvPr>
                <p:cNvSpPr/>
                <p:nvPr/>
              </p:nvSpPr>
              <p:spPr>
                <a:xfrm>
                  <a:off x="3263375" y="4007025"/>
                  <a:ext cx="35475" cy="3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8" extrusionOk="0">
                      <a:moveTo>
                        <a:pt x="725" y="0"/>
                      </a:moveTo>
                      <a:cubicBezTo>
                        <a:pt x="284" y="0"/>
                        <a:pt x="1" y="315"/>
                        <a:pt x="1" y="725"/>
                      </a:cubicBezTo>
                      <a:cubicBezTo>
                        <a:pt x="1" y="1103"/>
                        <a:pt x="316" y="1418"/>
                        <a:pt x="725" y="1418"/>
                      </a:cubicBezTo>
                      <a:cubicBezTo>
                        <a:pt x="1103" y="1418"/>
                        <a:pt x="1418" y="1103"/>
                        <a:pt x="1418" y="725"/>
                      </a:cubicBezTo>
                      <a:cubicBezTo>
                        <a:pt x="1418" y="315"/>
                        <a:pt x="1103" y="0"/>
                        <a:pt x="72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48" name="Google Shape;9460;p73">
                  <a:extLst>
                    <a:ext uri="{FF2B5EF4-FFF2-40B4-BE49-F238E27FC236}">
                      <a16:creationId xmlns:a16="http://schemas.microsoft.com/office/drawing/2014/main" id="{6D55C2A5-D71B-64CF-5DAA-8DA768213113}"/>
                    </a:ext>
                  </a:extLst>
                </p:cNvPr>
                <p:cNvSpPr/>
                <p:nvPr/>
              </p:nvSpPr>
              <p:spPr>
                <a:xfrm>
                  <a:off x="3203525" y="3955025"/>
                  <a:ext cx="155175" cy="135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07" h="5420" extrusionOk="0">
                      <a:moveTo>
                        <a:pt x="3119" y="1"/>
                      </a:moveTo>
                      <a:cubicBezTo>
                        <a:pt x="1386" y="1"/>
                        <a:pt x="0" y="1387"/>
                        <a:pt x="0" y="3120"/>
                      </a:cubicBezTo>
                      <a:cubicBezTo>
                        <a:pt x="0" y="4002"/>
                        <a:pt x="410" y="4853"/>
                        <a:pt x="1071" y="5420"/>
                      </a:cubicBezTo>
                      <a:cubicBezTo>
                        <a:pt x="1071" y="5231"/>
                        <a:pt x="1103" y="5042"/>
                        <a:pt x="1197" y="4853"/>
                      </a:cubicBezTo>
                      <a:cubicBezTo>
                        <a:pt x="1323" y="4380"/>
                        <a:pt x="1701" y="3971"/>
                        <a:pt x="2111" y="3750"/>
                      </a:cubicBezTo>
                      <a:cubicBezTo>
                        <a:pt x="1890" y="3498"/>
                        <a:pt x="1733" y="3151"/>
                        <a:pt x="1733" y="2805"/>
                      </a:cubicBezTo>
                      <a:cubicBezTo>
                        <a:pt x="1733" y="2049"/>
                        <a:pt x="2363" y="1419"/>
                        <a:pt x="3119" y="1419"/>
                      </a:cubicBezTo>
                      <a:cubicBezTo>
                        <a:pt x="3844" y="1419"/>
                        <a:pt x="4474" y="2049"/>
                        <a:pt x="4474" y="2805"/>
                      </a:cubicBezTo>
                      <a:cubicBezTo>
                        <a:pt x="4474" y="3151"/>
                        <a:pt x="4348" y="3498"/>
                        <a:pt x="4096" y="3750"/>
                      </a:cubicBezTo>
                      <a:cubicBezTo>
                        <a:pt x="4379" y="3876"/>
                        <a:pt x="4600" y="4097"/>
                        <a:pt x="4789" y="4380"/>
                      </a:cubicBezTo>
                      <a:cubicBezTo>
                        <a:pt x="5009" y="4695"/>
                        <a:pt x="5135" y="5042"/>
                        <a:pt x="5167" y="5420"/>
                      </a:cubicBezTo>
                      <a:cubicBezTo>
                        <a:pt x="5797" y="4853"/>
                        <a:pt x="6207" y="4065"/>
                        <a:pt x="6207" y="3120"/>
                      </a:cubicBezTo>
                      <a:cubicBezTo>
                        <a:pt x="6207" y="1387"/>
                        <a:pt x="4852" y="1"/>
                        <a:pt x="311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21" name="Google Shape;9461;p73">
                <a:extLst>
                  <a:ext uri="{FF2B5EF4-FFF2-40B4-BE49-F238E27FC236}">
                    <a16:creationId xmlns:a16="http://schemas.microsoft.com/office/drawing/2014/main" id="{D13DAC0F-61B5-DB93-3052-24C5C14B1760}"/>
                  </a:ext>
                </a:extLst>
              </p:cNvPr>
              <p:cNvGrpSpPr/>
              <p:nvPr/>
            </p:nvGrpSpPr>
            <p:grpSpPr>
              <a:xfrm>
                <a:off x="8379176" y="3746993"/>
                <a:ext cx="500612" cy="502387"/>
                <a:chOff x="4991425" y="3234750"/>
                <a:chExt cx="296175" cy="297225"/>
              </a:xfrm>
              <a:grpFill/>
            </p:grpSpPr>
            <p:sp>
              <p:nvSpPr>
                <p:cNvPr id="17540" name="Google Shape;9462;p73">
                  <a:extLst>
                    <a:ext uri="{FF2B5EF4-FFF2-40B4-BE49-F238E27FC236}">
                      <a16:creationId xmlns:a16="http://schemas.microsoft.com/office/drawing/2014/main" id="{FA1209A9-0681-8DCA-EC5A-2FD8230C67AE}"/>
                    </a:ext>
                  </a:extLst>
                </p:cNvPr>
                <p:cNvSpPr/>
                <p:nvPr/>
              </p:nvSpPr>
              <p:spPr>
                <a:xfrm>
                  <a:off x="5077275" y="3304450"/>
                  <a:ext cx="122100" cy="99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3971" extrusionOk="0">
                      <a:moveTo>
                        <a:pt x="2426" y="1"/>
                      </a:moveTo>
                      <a:cubicBezTo>
                        <a:pt x="1103" y="1"/>
                        <a:pt x="0" y="1104"/>
                        <a:pt x="0" y="2427"/>
                      </a:cubicBezTo>
                      <a:cubicBezTo>
                        <a:pt x="0" y="3025"/>
                        <a:pt x="190" y="3530"/>
                        <a:pt x="536" y="3971"/>
                      </a:cubicBezTo>
                      <a:cubicBezTo>
                        <a:pt x="820" y="3624"/>
                        <a:pt x="1103" y="3309"/>
                        <a:pt x="1481" y="3057"/>
                      </a:cubicBezTo>
                      <a:cubicBezTo>
                        <a:pt x="1261" y="2805"/>
                        <a:pt x="1103" y="2458"/>
                        <a:pt x="1103" y="2112"/>
                      </a:cubicBezTo>
                      <a:cubicBezTo>
                        <a:pt x="1103" y="1356"/>
                        <a:pt x="1733" y="726"/>
                        <a:pt x="2489" y="726"/>
                      </a:cubicBezTo>
                      <a:cubicBezTo>
                        <a:pt x="3214" y="726"/>
                        <a:pt x="3844" y="1356"/>
                        <a:pt x="3844" y="2112"/>
                      </a:cubicBezTo>
                      <a:cubicBezTo>
                        <a:pt x="3844" y="2458"/>
                        <a:pt x="3687" y="2805"/>
                        <a:pt x="3466" y="3057"/>
                      </a:cubicBezTo>
                      <a:cubicBezTo>
                        <a:pt x="3844" y="3246"/>
                        <a:pt x="4128" y="3561"/>
                        <a:pt x="4317" y="3971"/>
                      </a:cubicBezTo>
                      <a:cubicBezTo>
                        <a:pt x="4695" y="3530"/>
                        <a:pt x="4884" y="3025"/>
                        <a:pt x="4884" y="2427"/>
                      </a:cubicBezTo>
                      <a:cubicBezTo>
                        <a:pt x="4884" y="1104"/>
                        <a:pt x="3781" y="1"/>
                        <a:pt x="242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41" name="Google Shape;9463;p73">
                  <a:extLst>
                    <a:ext uri="{FF2B5EF4-FFF2-40B4-BE49-F238E27FC236}">
                      <a16:creationId xmlns:a16="http://schemas.microsoft.com/office/drawing/2014/main" id="{CAE176C9-D707-E52B-8DC2-417C3E521E77}"/>
                    </a:ext>
                  </a:extLst>
                </p:cNvPr>
                <p:cNvSpPr/>
                <p:nvPr/>
              </p:nvSpPr>
              <p:spPr>
                <a:xfrm>
                  <a:off x="5121375" y="3339900"/>
                  <a:ext cx="3547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9" extrusionOk="0">
                      <a:moveTo>
                        <a:pt x="725" y="1"/>
                      </a:moveTo>
                      <a:cubicBezTo>
                        <a:pt x="316" y="1"/>
                        <a:pt x="1" y="316"/>
                        <a:pt x="1" y="694"/>
                      </a:cubicBezTo>
                      <a:cubicBezTo>
                        <a:pt x="1" y="1103"/>
                        <a:pt x="316" y="1418"/>
                        <a:pt x="725" y="1418"/>
                      </a:cubicBezTo>
                      <a:cubicBezTo>
                        <a:pt x="1103" y="1418"/>
                        <a:pt x="1418" y="1103"/>
                        <a:pt x="1418" y="694"/>
                      </a:cubicBezTo>
                      <a:cubicBezTo>
                        <a:pt x="1418" y="316"/>
                        <a:pt x="1103" y="1"/>
                        <a:pt x="7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42" name="Google Shape;9464;p73">
                  <a:extLst>
                    <a:ext uri="{FF2B5EF4-FFF2-40B4-BE49-F238E27FC236}">
                      <a16:creationId xmlns:a16="http://schemas.microsoft.com/office/drawing/2014/main" id="{27CB0D91-0D94-618E-94BF-AA43EB6157C5}"/>
                    </a:ext>
                  </a:extLst>
                </p:cNvPr>
                <p:cNvSpPr/>
                <p:nvPr/>
              </p:nvSpPr>
              <p:spPr>
                <a:xfrm>
                  <a:off x="5009550" y="3234750"/>
                  <a:ext cx="259150" cy="261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66" h="10445" extrusionOk="0">
                      <a:moveTo>
                        <a:pt x="5198" y="2159"/>
                      </a:moveTo>
                      <a:cubicBezTo>
                        <a:pt x="6931" y="2159"/>
                        <a:pt x="8286" y="3514"/>
                        <a:pt x="8286" y="5246"/>
                      </a:cubicBezTo>
                      <a:cubicBezTo>
                        <a:pt x="8286" y="6916"/>
                        <a:pt x="6931" y="8365"/>
                        <a:pt x="5198" y="8365"/>
                      </a:cubicBezTo>
                      <a:cubicBezTo>
                        <a:pt x="3340" y="8365"/>
                        <a:pt x="2079" y="6822"/>
                        <a:pt x="2079" y="5246"/>
                      </a:cubicBezTo>
                      <a:cubicBezTo>
                        <a:pt x="2079" y="3514"/>
                        <a:pt x="3497" y="2159"/>
                        <a:pt x="5198" y="2159"/>
                      </a:cubicBezTo>
                      <a:close/>
                      <a:moveTo>
                        <a:pt x="5167" y="1"/>
                      </a:moveTo>
                      <a:cubicBezTo>
                        <a:pt x="5088" y="1"/>
                        <a:pt x="5009" y="17"/>
                        <a:pt x="4946" y="48"/>
                      </a:cubicBezTo>
                      <a:lnTo>
                        <a:pt x="4001" y="836"/>
                      </a:lnTo>
                      <a:lnTo>
                        <a:pt x="2773" y="678"/>
                      </a:lnTo>
                      <a:cubicBezTo>
                        <a:pt x="2756" y="675"/>
                        <a:pt x="2739" y="673"/>
                        <a:pt x="2723" y="673"/>
                      </a:cubicBezTo>
                      <a:cubicBezTo>
                        <a:pt x="2583" y="673"/>
                        <a:pt x="2454" y="786"/>
                        <a:pt x="2426" y="899"/>
                      </a:cubicBezTo>
                      <a:lnTo>
                        <a:pt x="1953" y="2033"/>
                      </a:lnTo>
                      <a:lnTo>
                        <a:pt x="819" y="2505"/>
                      </a:lnTo>
                      <a:cubicBezTo>
                        <a:pt x="662" y="2568"/>
                        <a:pt x="567" y="2694"/>
                        <a:pt x="630" y="2852"/>
                      </a:cubicBezTo>
                      <a:lnTo>
                        <a:pt x="788" y="4081"/>
                      </a:lnTo>
                      <a:lnTo>
                        <a:pt x="32" y="5026"/>
                      </a:lnTo>
                      <a:cubicBezTo>
                        <a:pt x="0" y="5183"/>
                        <a:pt x="0" y="5341"/>
                        <a:pt x="63" y="5467"/>
                      </a:cubicBezTo>
                      <a:lnTo>
                        <a:pt x="819" y="6381"/>
                      </a:lnTo>
                      <a:lnTo>
                        <a:pt x="662" y="7609"/>
                      </a:lnTo>
                      <a:cubicBezTo>
                        <a:pt x="630" y="7767"/>
                        <a:pt x="725" y="7924"/>
                        <a:pt x="851" y="7956"/>
                      </a:cubicBezTo>
                      <a:lnTo>
                        <a:pt x="1985" y="8428"/>
                      </a:lnTo>
                      <a:lnTo>
                        <a:pt x="2457" y="9594"/>
                      </a:lnTo>
                      <a:cubicBezTo>
                        <a:pt x="2536" y="9725"/>
                        <a:pt x="2637" y="9791"/>
                        <a:pt x="2741" y="9791"/>
                      </a:cubicBezTo>
                      <a:cubicBezTo>
                        <a:pt x="2762" y="9791"/>
                        <a:pt x="2783" y="9788"/>
                        <a:pt x="2804" y="9783"/>
                      </a:cubicBezTo>
                      <a:lnTo>
                        <a:pt x="4033" y="9626"/>
                      </a:lnTo>
                      <a:lnTo>
                        <a:pt x="4978" y="10382"/>
                      </a:lnTo>
                      <a:cubicBezTo>
                        <a:pt x="5072" y="10413"/>
                        <a:pt x="5104" y="10445"/>
                        <a:pt x="5167" y="10445"/>
                      </a:cubicBezTo>
                      <a:cubicBezTo>
                        <a:pt x="5261" y="10445"/>
                        <a:pt x="5324" y="10413"/>
                        <a:pt x="5387" y="10382"/>
                      </a:cubicBezTo>
                      <a:lnTo>
                        <a:pt x="6333" y="9626"/>
                      </a:lnTo>
                      <a:lnTo>
                        <a:pt x="7530" y="9783"/>
                      </a:lnTo>
                      <a:cubicBezTo>
                        <a:pt x="7687" y="9783"/>
                        <a:pt x="7876" y="9689"/>
                        <a:pt x="7908" y="9594"/>
                      </a:cubicBezTo>
                      <a:lnTo>
                        <a:pt x="8380" y="8428"/>
                      </a:lnTo>
                      <a:lnTo>
                        <a:pt x="9515" y="7956"/>
                      </a:lnTo>
                      <a:cubicBezTo>
                        <a:pt x="9672" y="7893"/>
                        <a:pt x="9735" y="7767"/>
                        <a:pt x="9704" y="7609"/>
                      </a:cubicBezTo>
                      <a:lnTo>
                        <a:pt x="9546" y="6381"/>
                      </a:lnTo>
                      <a:lnTo>
                        <a:pt x="10302" y="5467"/>
                      </a:lnTo>
                      <a:cubicBezTo>
                        <a:pt x="10365" y="5341"/>
                        <a:pt x="10365" y="5120"/>
                        <a:pt x="10302" y="5026"/>
                      </a:cubicBezTo>
                      <a:lnTo>
                        <a:pt x="9546" y="4081"/>
                      </a:lnTo>
                      <a:lnTo>
                        <a:pt x="9704" y="2852"/>
                      </a:lnTo>
                      <a:cubicBezTo>
                        <a:pt x="9735" y="2694"/>
                        <a:pt x="9641" y="2537"/>
                        <a:pt x="9515" y="2505"/>
                      </a:cubicBezTo>
                      <a:lnTo>
                        <a:pt x="8380" y="2033"/>
                      </a:lnTo>
                      <a:lnTo>
                        <a:pt x="7908" y="899"/>
                      </a:lnTo>
                      <a:cubicBezTo>
                        <a:pt x="7826" y="762"/>
                        <a:pt x="7719" y="672"/>
                        <a:pt x="7589" y="672"/>
                      </a:cubicBezTo>
                      <a:cubicBezTo>
                        <a:pt x="7570" y="672"/>
                        <a:pt x="7550" y="674"/>
                        <a:pt x="7530" y="678"/>
                      </a:cubicBezTo>
                      <a:lnTo>
                        <a:pt x="6333" y="836"/>
                      </a:lnTo>
                      <a:lnTo>
                        <a:pt x="5387" y="48"/>
                      </a:lnTo>
                      <a:cubicBezTo>
                        <a:pt x="5324" y="17"/>
                        <a:pt x="5246" y="1"/>
                        <a:pt x="516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43" name="Google Shape;9465;p73">
                  <a:extLst>
                    <a:ext uri="{FF2B5EF4-FFF2-40B4-BE49-F238E27FC236}">
                      <a16:creationId xmlns:a16="http://schemas.microsoft.com/office/drawing/2014/main" id="{0D53A7C0-8EB3-F416-922A-85FE6C9CC01B}"/>
                    </a:ext>
                  </a:extLst>
                </p:cNvPr>
                <p:cNvSpPr/>
                <p:nvPr/>
              </p:nvSpPr>
              <p:spPr>
                <a:xfrm>
                  <a:off x="5105625" y="3391900"/>
                  <a:ext cx="66975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9" h="1387" extrusionOk="0">
                      <a:moveTo>
                        <a:pt x="1355" y="0"/>
                      </a:moveTo>
                      <a:cubicBezTo>
                        <a:pt x="725" y="0"/>
                        <a:pt x="190" y="441"/>
                        <a:pt x="1" y="977"/>
                      </a:cubicBezTo>
                      <a:cubicBezTo>
                        <a:pt x="410" y="1229"/>
                        <a:pt x="820" y="1386"/>
                        <a:pt x="1355" y="1386"/>
                      </a:cubicBezTo>
                      <a:cubicBezTo>
                        <a:pt x="1859" y="1386"/>
                        <a:pt x="2301" y="1229"/>
                        <a:pt x="2679" y="977"/>
                      </a:cubicBezTo>
                      <a:cubicBezTo>
                        <a:pt x="2521" y="410"/>
                        <a:pt x="1985" y="0"/>
                        <a:pt x="13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44" name="Google Shape;9466;p73">
                  <a:extLst>
                    <a:ext uri="{FF2B5EF4-FFF2-40B4-BE49-F238E27FC236}">
                      <a16:creationId xmlns:a16="http://schemas.microsoft.com/office/drawing/2014/main" id="{0B59C257-B4EA-91F5-73A4-7A0716566738}"/>
                    </a:ext>
                  </a:extLst>
                </p:cNvPr>
                <p:cNvSpPr/>
                <p:nvPr/>
              </p:nvSpPr>
              <p:spPr>
                <a:xfrm>
                  <a:off x="5192275" y="3443075"/>
                  <a:ext cx="95325" cy="86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13" h="3479" extrusionOk="0">
                      <a:moveTo>
                        <a:pt x="2867" y="1"/>
                      </a:moveTo>
                      <a:cubicBezTo>
                        <a:pt x="2741" y="127"/>
                        <a:pt x="2647" y="221"/>
                        <a:pt x="2489" y="284"/>
                      </a:cubicBezTo>
                      <a:lnTo>
                        <a:pt x="1607" y="631"/>
                      </a:lnTo>
                      <a:lnTo>
                        <a:pt x="1260" y="1482"/>
                      </a:lnTo>
                      <a:cubicBezTo>
                        <a:pt x="1103" y="1891"/>
                        <a:pt x="693" y="2112"/>
                        <a:pt x="284" y="2112"/>
                      </a:cubicBezTo>
                      <a:lnTo>
                        <a:pt x="158" y="2112"/>
                      </a:lnTo>
                      <a:lnTo>
                        <a:pt x="0" y="2080"/>
                      </a:lnTo>
                      <a:lnTo>
                        <a:pt x="1166" y="3372"/>
                      </a:lnTo>
                      <a:cubicBezTo>
                        <a:pt x="1237" y="3443"/>
                        <a:pt x="1343" y="3478"/>
                        <a:pt x="1445" y="3478"/>
                      </a:cubicBezTo>
                      <a:cubicBezTo>
                        <a:pt x="1479" y="3478"/>
                        <a:pt x="1512" y="3474"/>
                        <a:pt x="1544" y="3466"/>
                      </a:cubicBezTo>
                      <a:cubicBezTo>
                        <a:pt x="1638" y="3403"/>
                        <a:pt x="1764" y="3340"/>
                        <a:pt x="1764" y="3183"/>
                      </a:cubicBezTo>
                      <a:lnTo>
                        <a:pt x="2080" y="1639"/>
                      </a:lnTo>
                      <a:lnTo>
                        <a:pt x="3497" y="1324"/>
                      </a:lnTo>
                      <a:cubicBezTo>
                        <a:pt x="3532" y="1338"/>
                        <a:pt x="3563" y="1344"/>
                        <a:pt x="3592" y="1344"/>
                      </a:cubicBezTo>
                      <a:cubicBezTo>
                        <a:pt x="3693" y="1344"/>
                        <a:pt x="3756" y="1265"/>
                        <a:pt x="3781" y="1167"/>
                      </a:cubicBezTo>
                      <a:cubicBezTo>
                        <a:pt x="3812" y="1072"/>
                        <a:pt x="3781" y="946"/>
                        <a:pt x="3686" y="820"/>
                      </a:cubicBezTo>
                      <a:lnTo>
                        <a:pt x="2867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45" name="Google Shape;9467;p73">
                  <a:extLst>
                    <a:ext uri="{FF2B5EF4-FFF2-40B4-BE49-F238E27FC236}">
                      <a16:creationId xmlns:a16="http://schemas.microsoft.com/office/drawing/2014/main" id="{9AA0EFC0-A8C3-22AD-6E7F-CBA320C805CD}"/>
                    </a:ext>
                  </a:extLst>
                </p:cNvPr>
                <p:cNvSpPr/>
                <p:nvPr/>
              </p:nvSpPr>
              <p:spPr>
                <a:xfrm>
                  <a:off x="4991425" y="3444650"/>
                  <a:ext cx="95325" cy="87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13" h="3493" extrusionOk="0">
                      <a:moveTo>
                        <a:pt x="946" y="1"/>
                      </a:moveTo>
                      <a:lnTo>
                        <a:pt x="126" y="851"/>
                      </a:lnTo>
                      <a:cubicBezTo>
                        <a:pt x="0" y="851"/>
                        <a:pt x="0" y="1009"/>
                        <a:pt x="32" y="1104"/>
                      </a:cubicBezTo>
                      <a:cubicBezTo>
                        <a:pt x="95" y="1230"/>
                        <a:pt x="158" y="1324"/>
                        <a:pt x="315" y="1356"/>
                      </a:cubicBezTo>
                      <a:lnTo>
                        <a:pt x="1733" y="1671"/>
                      </a:lnTo>
                      <a:lnTo>
                        <a:pt x="2048" y="3214"/>
                      </a:lnTo>
                      <a:cubicBezTo>
                        <a:pt x="2080" y="3309"/>
                        <a:pt x="2174" y="3435"/>
                        <a:pt x="2300" y="3466"/>
                      </a:cubicBezTo>
                      <a:cubicBezTo>
                        <a:pt x="2328" y="3485"/>
                        <a:pt x="2361" y="3492"/>
                        <a:pt x="2396" y="3492"/>
                      </a:cubicBezTo>
                      <a:cubicBezTo>
                        <a:pt x="2482" y="3492"/>
                        <a:pt x="2580" y="3448"/>
                        <a:pt x="2647" y="3403"/>
                      </a:cubicBezTo>
                      <a:lnTo>
                        <a:pt x="3813" y="2112"/>
                      </a:lnTo>
                      <a:lnTo>
                        <a:pt x="3813" y="2112"/>
                      </a:lnTo>
                      <a:lnTo>
                        <a:pt x="3624" y="2143"/>
                      </a:lnTo>
                      <a:lnTo>
                        <a:pt x="3561" y="2143"/>
                      </a:lnTo>
                      <a:cubicBezTo>
                        <a:pt x="3119" y="2143"/>
                        <a:pt x="2773" y="1891"/>
                        <a:pt x="2552" y="1513"/>
                      </a:cubicBezTo>
                      <a:lnTo>
                        <a:pt x="2206" y="631"/>
                      </a:lnTo>
                      <a:lnTo>
                        <a:pt x="1355" y="284"/>
                      </a:lnTo>
                      <a:cubicBezTo>
                        <a:pt x="1198" y="221"/>
                        <a:pt x="1072" y="127"/>
                        <a:pt x="94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22" name="Google Shape;9468;p73">
                <a:extLst>
                  <a:ext uri="{FF2B5EF4-FFF2-40B4-BE49-F238E27FC236}">
                    <a16:creationId xmlns:a16="http://schemas.microsoft.com/office/drawing/2014/main" id="{2FA5463A-55CF-6803-BA84-49302C464277}"/>
                  </a:ext>
                </a:extLst>
              </p:cNvPr>
              <p:cNvGrpSpPr/>
              <p:nvPr/>
            </p:nvGrpSpPr>
            <p:grpSpPr>
              <a:xfrm>
                <a:off x="8379176" y="4407885"/>
                <a:ext cx="500612" cy="440694"/>
                <a:chOff x="4991425" y="3617150"/>
                <a:chExt cx="296175" cy="260725"/>
              </a:xfrm>
              <a:grpFill/>
            </p:grpSpPr>
            <p:sp>
              <p:nvSpPr>
                <p:cNvPr id="17533" name="Google Shape;9469;p73">
                  <a:extLst>
                    <a:ext uri="{FF2B5EF4-FFF2-40B4-BE49-F238E27FC236}">
                      <a16:creationId xmlns:a16="http://schemas.microsoft.com/office/drawing/2014/main" id="{BB304AF2-3EBC-1407-AA68-FE2E54AF26B2}"/>
                    </a:ext>
                  </a:extLst>
                </p:cNvPr>
                <p:cNvSpPr/>
                <p:nvPr/>
              </p:nvSpPr>
              <p:spPr>
                <a:xfrm>
                  <a:off x="5069400" y="3738450"/>
                  <a:ext cx="139425" cy="139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77" h="5577" extrusionOk="0">
                      <a:moveTo>
                        <a:pt x="2804" y="0"/>
                      </a:moveTo>
                      <a:cubicBezTo>
                        <a:pt x="1607" y="0"/>
                        <a:pt x="1450" y="725"/>
                        <a:pt x="1009" y="3308"/>
                      </a:cubicBezTo>
                      <a:cubicBezTo>
                        <a:pt x="946" y="3749"/>
                        <a:pt x="851" y="4285"/>
                        <a:pt x="757" y="4883"/>
                      </a:cubicBezTo>
                      <a:lnTo>
                        <a:pt x="347" y="4883"/>
                      </a:lnTo>
                      <a:cubicBezTo>
                        <a:pt x="158" y="4883"/>
                        <a:pt x="0" y="5041"/>
                        <a:pt x="0" y="5230"/>
                      </a:cubicBezTo>
                      <a:cubicBezTo>
                        <a:pt x="0" y="5419"/>
                        <a:pt x="158" y="5576"/>
                        <a:pt x="347" y="5576"/>
                      </a:cubicBezTo>
                      <a:lnTo>
                        <a:pt x="5230" y="5576"/>
                      </a:lnTo>
                      <a:cubicBezTo>
                        <a:pt x="5419" y="5545"/>
                        <a:pt x="5577" y="5387"/>
                        <a:pt x="5577" y="5198"/>
                      </a:cubicBezTo>
                      <a:cubicBezTo>
                        <a:pt x="5577" y="5009"/>
                        <a:pt x="5419" y="4852"/>
                        <a:pt x="5230" y="4852"/>
                      </a:cubicBezTo>
                      <a:lnTo>
                        <a:pt x="4852" y="4852"/>
                      </a:lnTo>
                      <a:cubicBezTo>
                        <a:pt x="4726" y="4253"/>
                        <a:pt x="4632" y="3749"/>
                        <a:pt x="4569" y="3277"/>
                      </a:cubicBezTo>
                      <a:cubicBezTo>
                        <a:pt x="4128" y="756"/>
                        <a:pt x="3970" y="0"/>
                        <a:pt x="280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34" name="Google Shape;9470;p73">
                  <a:extLst>
                    <a:ext uri="{FF2B5EF4-FFF2-40B4-BE49-F238E27FC236}">
                      <a16:creationId xmlns:a16="http://schemas.microsoft.com/office/drawing/2014/main" id="{A1C0B796-F903-E2CD-1D5F-E60446A8788D}"/>
                    </a:ext>
                  </a:extLst>
                </p:cNvPr>
                <p:cNvSpPr/>
                <p:nvPr/>
              </p:nvSpPr>
              <p:spPr>
                <a:xfrm>
                  <a:off x="5200150" y="3617150"/>
                  <a:ext cx="69325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3" h="2773" extrusionOk="0">
                      <a:moveTo>
                        <a:pt x="1386" y="0"/>
                      </a:moveTo>
                      <a:cubicBezTo>
                        <a:pt x="630" y="0"/>
                        <a:pt x="0" y="630"/>
                        <a:pt x="0" y="1387"/>
                      </a:cubicBezTo>
                      <a:cubicBezTo>
                        <a:pt x="0" y="2111"/>
                        <a:pt x="630" y="2773"/>
                        <a:pt x="1386" y="2773"/>
                      </a:cubicBezTo>
                      <a:cubicBezTo>
                        <a:pt x="2143" y="2773"/>
                        <a:pt x="2773" y="2111"/>
                        <a:pt x="2773" y="1387"/>
                      </a:cubicBezTo>
                      <a:cubicBezTo>
                        <a:pt x="2773" y="630"/>
                        <a:pt x="2143" y="0"/>
                        <a:pt x="138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35" name="Google Shape;9471;p73">
                  <a:extLst>
                    <a:ext uri="{FF2B5EF4-FFF2-40B4-BE49-F238E27FC236}">
                      <a16:creationId xmlns:a16="http://schemas.microsoft.com/office/drawing/2014/main" id="{C3BAFDCF-90EA-8860-F823-024FA6EEB4F1}"/>
                    </a:ext>
                  </a:extLst>
                </p:cNvPr>
                <p:cNvSpPr/>
                <p:nvPr/>
              </p:nvSpPr>
              <p:spPr>
                <a:xfrm>
                  <a:off x="5009550" y="3617150"/>
                  <a:ext cx="68525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1" h="2773" extrusionOk="0">
                      <a:moveTo>
                        <a:pt x="1355" y="0"/>
                      </a:moveTo>
                      <a:cubicBezTo>
                        <a:pt x="599" y="0"/>
                        <a:pt x="0" y="630"/>
                        <a:pt x="0" y="1387"/>
                      </a:cubicBezTo>
                      <a:cubicBezTo>
                        <a:pt x="0" y="2143"/>
                        <a:pt x="599" y="2773"/>
                        <a:pt x="1355" y="2773"/>
                      </a:cubicBezTo>
                      <a:cubicBezTo>
                        <a:pt x="2111" y="2773"/>
                        <a:pt x="2741" y="2143"/>
                        <a:pt x="2741" y="1387"/>
                      </a:cubicBezTo>
                      <a:cubicBezTo>
                        <a:pt x="2741" y="630"/>
                        <a:pt x="2111" y="0"/>
                        <a:pt x="13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36" name="Google Shape;9472;p73">
                  <a:extLst>
                    <a:ext uri="{FF2B5EF4-FFF2-40B4-BE49-F238E27FC236}">
                      <a16:creationId xmlns:a16="http://schemas.microsoft.com/office/drawing/2014/main" id="{F703C58E-4DF3-42AD-DBAE-BF269AA1AC58}"/>
                    </a:ext>
                  </a:extLst>
                </p:cNvPr>
                <p:cNvSpPr/>
                <p:nvPr/>
              </p:nvSpPr>
              <p:spPr>
                <a:xfrm>
                  <a:off x="4991425" y="3686450"/>
                  <a:ext cx="104775" cy="5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2081" extrusionOk="0">
                      <a:moveTo>
                        <a:pt x="568" y="1"/>
                      </a:moveTo>
                      <a:cubicBezTo>
                        <a:pt x="252" y="347"/>
                        <a:pt x="0" y="851"/>
                        <a:pt x="0" y="1356"/>
                      </a:cubicBezTo>
                      <a:lnTo>
                        <a:pt x="0" y="1734"/>
                      </a:lnTo>
                      <a:cubicBezTo>
                        <a:pt x="0" y="1923"/>
                        <a:pt x="158" y="2080"/>
                        <a:pt x="347" y="2080"/>
                      </a:cubicBezTo>
                      <a:lnTo>
                        <a:pt x="3813" y="2080"/>
                      </a:lnTo>
                      <a:cubicBezTo>
                        <a:pt x="4033" y="2080"/>
                        <a:pt x="4191" y="1923"/>
                        <a:pt x="4191" y="1734"/>
                      </a:cubicBezTo>
                      <a:lnTo>
                        <a:pt x="4191" y="1356"/>
                      </a:lnTo>
                      <a:cubicBezTo>
                        <a:pt x="4191" y="820"/>
                        <a:pt x="3970" y="347"/>
                        <a:pt x="3624" y="1"/>
                      </a:cubicBezTo>
                      <a:cubicBezTo>
                        <a:pt x="3245" y="410"/>
                        <a:pt x="2678" y="694"/>
                        <a:pt x="2080" y="694"/>
                      </a:cubicBezTo>
                      <a:cubicBezTo>
                        <a:pt x="1513" y="694"/>
                        <a:pt x="946" y="410"/>
                        <a:pt x="56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37" name="Google Shape;9473;p73">
                  <a:extLst>
                    <a:ext uri="{FF2B5EF4-FFF2-40B4-BE49-F238E27FC236}">
                      <a16:creationId xmlns:a16="http://schemas.microsoft.com/office/drawing/2014/main" id="{447A0F95-F988-D0A0-8EA3-3D58AECB06F2}"/>
                    </a:ext>
                  </a:extLst>
                </p:cNvPr>
                <p:cNvSpPr/>
                <p:nvPr/>
              </p:nvSpPr>
              <p:spPr>
                <a:xfrm>
                  <a:off x="5183600" y="3686450"/>
                  <a:ext cx="104000" cy="5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2081" extrusionOk="0">
                      <a:moveTo>
                        <a:pt x="536" y="1"/>
                      </a:moveTo>
                      <a:cubicBezTo>
                        <a:pt x="221" y="347"/>
                        <a:pt x="1" y="851"/>
                        <a:pt x="1" y="1356"/>
                      </a:cubicBezTo>
                      <a:lnTo>
                        <a:pt x="1" y="1702"/>
                      </a:lnTo>
                      <a:cubicBezTo>
                        <a:pt x="1" y="1923"/>
                        <a:pt x="158" y="2080"/>
                        <a:pt x="347" y="2080"/>
                      </a:cubicBezTo>
                      <a:lnTo>
                        <a:pt x="3813" y="2080"/>
                      </a:lnTo>
                      <a:cubicBezTo>
                        <a:pt x="4002" y="2080"/>
                        <a:pt x="4159" y="1923"/>
                        <a:pt x="4159" y="1702"/>
                      </a:cubicBezTo>
                      <a:lnTo>
                        <a:pt x="4159" y="1356"/>
                      </a:lnTo>
                      <a:cubicBezTo>
                        <a:pt x="4159" y="820"/>
                        <a:pt x="3970" y="347"/>
                        <a:pt x="3624" y="1"/>
                      </a:cubicBezTo>
                      <a:cubicBezTo>
                        <a:pt x="3214" y="410"/>
                        <a:pt x="2679" y="694"/>
                        <a:pt x="2080" y="694"/>
                      </a:cubicBezTo>
                      <a:cubicBezTo>
                        <a:pt x="1450" y="694"/>
                        <a:pt x="946" y="410"/>
                        <a:pt x="53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38" name="Google Shape;9474;p73">
                  <a:extLst>
                    <a:ext uri="{FF2B5EF4-FFF2-40B4-BE49-F238E27FC236}">
                      <a16:creationId xmlns:a16="http://schemas.microsoft.com/office/drawing/2014/main" id="{5CED08A7-3C4C-D188-9420-82A5C7771187}"/>
                    </a:ext>
                  </a:extLst>
                </p:cNvPr>
                <p:cNvSpPr/>
                <p:nvPr/>
              </p:nvSpPr>
              <p:spPr>
                <a:xfrm>
                  <a:off x="5187550" y="3755775"/>
                  <a:ext cx="100050" cy="5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02" h="2112" extrusionOk="0">
                      <a:moveTo>
                        <a:pt x="0" y="0"/>
                      </a:moveTo>
                      <a:cubicBezTo>
                        <a:pt x="189" y="567"/>
                        <a:pt x="315" y="1229"/>
                        <a:pt x="473" y="2111"/>
                      </a:cubicBezTo>
                      <a:lnTo>
                        <a:pt x="3655" y="2111"/>
                      </a:lnTo>
                      <a:cubicBezTo>
                        <a:pt x="3844" y="2111"/>
                        <a:pt x="4001" y="1954"/>
                        <a:pt x="4001" y="1733"/>
                      </a:cubicBezTo>
                      <a:lnTo>
                        <a:pt x="4001" y="378"/>
                      </a:lnTo>
                      <a:cubicBezTo>
                        <a:pt x="3970" y="158"/>
                        <a:pt x="3844" y="0"/>
                        <a:pt x="36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39" name="Google Shape;9475;p73">
                  <a:extLst>
                    <a:ext uri="{FF2B5EF4-FFF2-40B4-BE49-F238E27FC236}">
                      <a16:creationId xmlns:a16="http://schemas.microsoft.com/office/drawing/2014/main" id="{0908F6F4-4246-4B67-D2AB-EC1090E59764}"/>
                    </a:ext>
                  </a:extLst>
                </p:cNvPr>
                <p:cNvSpPr/>
                <p:nvPr/>
              </p:nvSpPr>
              <p:spPr>
                <a:xfrm>
                  <a:off x="4991425" y="3755775"/>
                  <a:ext cx="100850" cy="5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34" h="2080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lnTo>
                        <a:pt x="0" y="1733"/>
                      </a:lnTo>
                      <a:cubicBezTo>
                        <a:pt x="0" y="1954"/>
                        <a:pt x="158" y="2080"/>
                        <a:pt x="347" y="2080"/>
                      </a:cubicBezTo>
                      <a:lnTo>
                        <a:pt x="3561" y="2080"/>
                      </a:lnTo>
                      <a:cubicBezTo>
                        <a:pt x="3718" y="1229"/>
                        <a:pt x="3813" y="567"/>
                        <a:pt x="40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23" name="Google Shape;9476;p73">
                <a:extLst>
                  <a:ext uri="{FF2B5EF4-FFF2-40B4-BE49-F238E27FC236}">
                    <a16:creationId xmlns:a16="http://schemas.microsoft.com/office/drawing/2014/main" id="{FF6104C2-A367-8005-02BF-2AFF6A8EF15B}"/>
                  </a:ext>
                </a:extLst>
              </p:cNvPr>
              <p:cNvGrpSpPr/>
              <p:nvPr/>
            </p:nvGrpSpPr>
            <p:grpSpPr>
              <a:xfrm>
                <a:off x="8489677" y="4985299"/>
                <a:ext cx="279612" cy="499303"/>
                <a:chOff x="5056800" y="3962900"/>
                <a:chExt cx="165425" cy="295400"/>
              </a:xfrm>
              <a:grpFill/>
            </p:grpSpPr>
            <p:sp>
              <p:nvSpPr>
                <p:cNvPr id="17530" name="Google Shape;9477;p73">
                  <a:extLst>
                    <a:ext uri="{FF2B5EF4-FFF2-40B4-BE49-F238E27FC236}">
                      <a16:creationId xmlns:a16="http://schemas.microsoft.com/office/drawing/2014/main" id="{688AF427-559B-E661-E9C7-D1CA13233767}"/>
                    </a:ext>
                  </a:extLst>
                </p:cNvPr>
                <p:cNvSpPr/>
                <p:nvPr/>
              </p:nvSpPr>
              <p:spPr>
                <a:xfrm>
                  <a:off x="5155250" y="4042450"/>
                  <a:ext cx="66975" cy="104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9" h="4192" extrusionOk="0">
                      <a:moveTo>
                        <a:pt x="0" y="1"/>
                      </a:moveTo>
                      <a:lnTo>
                        <a:pt x="505" y="3467"/>
                      </a:lnTo>
                      <a:lnTo>
                        <a:pt x="1103" y="4065"/>
                      </a:lnTo>
                      <a:cubicBezTo>
                        <a:pt x="1166" y="4128"/>
                        <a:pt x="1261" y="4191"/>
                        <a:pt x="1324" y="4191"/>
                      </a:cubicBezTo>
                      <a:lnTo>
                        <a:pt x="2300" y="4191"/>
                      </a:lnTo>
                      <a:cubicBezTo>
                        <a:pt x="2521" y="4191"/>
                        <a:pt x="2678" y="4034"/>
                        <a:pt x="2678" y="3813"/>
                      </a:cubicBezTo>
                      <a:lnTo>
                        <a:pt x="2678" y="2805"/>
                      </a:lnTo>
                      <a:cubicBezTo>
                        <a:pt x="2678" y="2710"/>
                        <a:pt x="2615" y="2616"/>
                        <a:pt x="2552" y="2553"/>
                      </a:cubicBezTo>
                      <a:lnTo>
                        <a:pt x="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31" name="Google Shape;9478;p73">
                  <a:extLst>
                    <a:ext uri="{FF2B5EF4-FFF2-40B4-BE49-F238E27FC236}">
                      <a16:creationId xmlns:a16="http://schemas.microsoft.com/office/drawing/2014/main" id="{593E3FDA-AA80-3250-DF9A-3537C40B5209}"/>
                    </a:ext>
                  </a:extLst>
                </p:cNvPr>
                <p:cNvSpPr/>
                <p:nvPr/>
              </p:nvSpPr>
              <p:spPr>
                <a:xfrm>
                  <a:off x="5065450" y="3962900"/>
                  <a:ext cx="88250" cy="5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30" h="2081" extrusionOk="0">
                      <a:moveTo>
                        <a:pt x="347" y="1"/>
                      </a:moveTo>
                      <a:cubicBezTo>
                        <a:pt x="221" y="1"/>
                        <a:pt x="158" y="33"/>
                        <a:pt x="64" y="159"/>
                      </a:cubicBezTo>
                      <a:cubicBezTo>
                        <a:pt x="1" y="222"/>
                        <a:pt x="1" y="348"/>
                        <a:pt x="32" y="474"/>
                      </a:cubicBezTo>
                      <a:lnTo>
                        <a:pt x="568" y="2080"/>
                      </a:lnTo>
                      <a:lnTo>
                        <a:pt x="2931" y="2080"/>
                      </a:lnTo>
                      <a:lnTo>
                        <a:pt x="3498" y="474"/>
                      </a:lnTo>
                      <a:cubicBezTo>
                        <a:pt x="3529" y="348"/>
                        <a:pt x="3498" y="222"/>
                        <a:pt x="3466" y="159"/>
                      </a:cubicBezTo>
                      <a:cubicBezTo>
                        <a:pt x="3340" y="64"/>
                        <a:pt x="3214" y="1"/>
                        <a:pt x="312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32" name="Google Shape;9479;p73">
                  <a:extLst>
                    <a:ext uri="{FF2B5EF4-FFF2-40B4-BE49-F238E27FC236}">
                      <a16:creationId xmlns:a16="http://schemas.microsoft.com/office/drawing/2014/main" id="{A46D2A10-89D4-150E-65D3-371AF4E221AD}"/>
                    </a:ext>
                  </a:extLst>
                </p:cNvPr>
                <p:cNvSpPr/>
                <p:nvPr/>
              </p:nvSpPr>
              <p:spPr>
                <a:xfrm>
                  <a:off x="5056800" y="4032225"/>
                  <a:ext cx="104000" cy="22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9043" extrusionOk="0">
                      <a:moveTo>
                        <a:pt x="977" y="0"/>
                      </a:moveTo>
                      <a:lnTo>
                        <a:pt x="0" y="6553"/>
                      </a:lnTo>
                      <a:cubicBezTo>
                        <a:pt x="0" y="6648"/>
                        <a:pt x="0" y="6742"/>
                        <a:pt x="63" y="6837"/>
                      </a:cubicBezTo>
                      <a:lnTo>
                        <a:pt x="1796" y="8916"/>
                      </a:lnTo>
                      <a:cubicBezTo>
                        <a:pt x="1859" y="9011"/>
                        <a:pt x="1954" y="9042"/>
                        <a:pt x="2080" y="9042"/>
                      </a:cubicBezTo>
                      <a:cubicBezTo>
                        <a:pt x="2174" y="9042"/>
                        <a:pt x="2269" y="9011"/>
                        <a:pt x="2332" y="8916"/>
                      </a:cubicBezTo>
                      <a:lnTo>
                        <a:pt x="4065" y="6837"/>
                      </a:lnTo>
                      <a:cubicBezTo>
                        <a:pt x="4159" y="6742"/>
                        <a:pt x="4159" y="6679"/>
                        <a:pt x="4159" y="6553"/>
                      </a:cubicBezTo>
                      <a:lnTo>
                        <a:pt x="3182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24" name="Google Shape;9480;p73">
                <a:extLst>
                  <a:ext uri="{FF2B5EF4-FFF2-40B4-BE49-F238E27FC236}">
                    <a16:creationId xmlns:a16="http://schemas.microsoft.com/office/drawing/2014/main" id="{8D5600BF-DB30-E42D-278A-BB94544FEE08}"/>
                  </a:ext>
                </a:extLst>
              </p:cNvPr>
              <p:cNvGrpSpPr/>
              <p:nvPr/>
            </p:nvGrpSpPr>
            <p:grpSpPr>
              <a:xfrm>
                <a:off x="10279035" y="4985321"/>
                <a:ext cx="501923" cy="499261"/>
                <a:chOff x="6168925" y="3936925"/>
                <a:chExt cx="296950" cy="295375"/>
              </a:xfrm>
              <a:grpFill/>
            </p:grpSpPr>
            <p:sp>
              <p:nvSpPr>
                <p:cNvPr id="17524" name="Google Shape;9481;p73">
                  <a:extLst>
                    <a:ext uri="{FF2B5EF4-FFF2-40B4-BE49-F238E27FC236}">
                      <a16:creationId xmlns:a16="http://schemas.microsoft.com/office/drawing/2014/main" id="{65260F20-2E42-F47D-4AE8-4FDD93D748B3}"/>
                    </a:ext>
                  </a:extLst>
                </p:cNvPr>
                <p:cNvSpPr/>
                <p:nvPr/>
              </p:nvSpPr>
              <p:spPr>
                <a:xfrm>
                  <a:off x="6220900" y="4164550"/>
                  <a:ext cx="181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725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67"/>
                        <a:pt x="158" y="725"/>
                        <a:pt x="379" y="725"/>
                      </a:cubicBezTo>
                      <a:cubicBezTo>
                        <a:pt x="568" y="725"/>
                        <a:pt x="725" y="567"/>
                        <a:pt x="725" y="347"/>
                      </a:cubicBezTo>
                      <a:cubicBezTo>
                        <a:pt x="725" y="158"/>
                        <a:pt x="568" y="0"/>
                        <a:pt x="37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25" name="Google Shape;9482;p73">
                  <a:extLst>
                    <a:ext uri="{FF2B5EF4-FFF2-40B4-BE49-F238E27FC236}">
                      <a16:creationId xmlns:a16="http://schemas.microsoft.com/office/drawing/2014/main" id="{A0E1C9B5-0197-54AC-39AE-095DF44FEC66}"/>
                    </a:ext>
                  </a:extLst>
                </p:cNvPr>
                <p:cNvSpPr/>
                <p:nvPr/>
              </p:nvSpPr>
              <p:spPr>
                <a:xfrm>
                  <a:off x="6168925" y="3972375"/>
                  <a:ext cx="227650" cy="259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06" h="10397" extrusionOk="0">
                      <a:moveTo>
                        <a:pt x="3115" y="2135"/>
                      </a:moveTo>
                      <a:cubicBezTo>
                        <a:pt x="3206" y="2135"/>
                        <a:pt x="3293" y="2158"/>
                        <a:pt x="3340" y="2205"/>
                      </a:cubicBezTo>
                      <a:cubicBezTo>
                        <a:pt x="3466" y="2331"/>
                        <a:pt x="3466" y="2583"/>
                        <a:pt x="3340" y="2678"/>
                      </a:cubicBezTo>
                      <a:lnTo>
                        <a:pt x="2930" y="3119"/>
                      </a:lnTo>
                      <a:lnTo>
                        <a:pt x="3340" y="3560"/>
                      </a:lnTo>
                      <a:cubicBezTo>
                        <a:pt x="3466" y="3686"/>
                        <a:pt x="3466" y="3907"/>
                        <a:pt x="3340" y="4033"/>
                      </a:cubicBezTo>
                      <a:cubicBezTo>
                        <a:pt x="3293" y="4096"/>
                        <a:pt x="3206" y="4127"/>
                        <a:pt x="3115" y="4127"/>
                      </a:cubicBezTo>
                      <a:cubicBezTo>
                        <a:pt x="3025" y="4127"/>
                        <a:pt x="2930" y="4096"/>
                        <a:pt x="2867" y="4033"/>
                      </a:cubicBezTo>
                      <a:lnTo>
                        <a:pt x="2458" y="3592"/>
                      </a:lnTo>
                      <a:lnTo>
                        <a:pt x="2017" y="4033"/>
                      </a:lnTo>
                      <a:cubicBezTo>
                        <a:pt x="1954" y="4096"/>
                        <a:pt x="1867" y="4127"/>
                        <a:pt x="1780" y="4127"/>
                      </a:cubicBezTo>
                      <a:cubicBezTo>
                        <a:pt x="1694" y="4127"/>
                        <a:pt x="1607" y="4096"/>
                        <a:pt x="1544" y="4033"/>
                      </a:cubicBezTo>
                      <a:cubicBezTo>
                        <a:pt x="1418" y="3907"/>
                        <a:pt x="1418" y="3686"/>
                        <a:pt x="1544" y="3560"/>
                      </a:cubicBezTo>
                      <a:lnTo>
                        <a:pt x="1985" y="3119"/>
                      </a:lnTo>
                      <a:lnTo>
                        <a:pt x="1544" y="2678"/>
                      </a:lnTo>
                      <a:cubicBezTo>
                        <a:pt x="1418" y="2583"/>
                        <a:pt x="1418" y="2331"/>
                        <a:pt x="1544" y="2205"/>
                      </a:cubicBezTo>
                      <a:cubicBezTo>
                        <a:pt x="1591" y="2158"/>
                        <a:pt x="1678" y="2135"/>
                        <a:pt x="1769" y="2135"/>
                      </a:cubicBezTo>
                      <a:cubicBezTo>
                        <a:pt x="1859" y="2135"/>
                        <a:pt x="1954" y="2158"/>
                        <a:pt x="2017" y="2205"/>
                      </a:cubicBezTo>
                      <a:lnTo>
                        <a:pt x="2458" y="2646"/>
                      </a:lnTo>
                      <a:lnTo>
                        <a:pt x="2867" y="2205"/>
                      </a:lnTo>
                      <a:cubicBezTo>
                        <a:pt x="2930" y="2158"/>
                        <a:pt x="3025" y="2135"/>
                        <a:pt x="3115" y="2135"/>
                      </a:cubicBezTo>
                      <a:close/>
                      <a:moveTo>
                        <a:pt x="6727" y="2079"/>
                      </a:moveTo>
                      <a:cubicBezTo>
                        <a:pt x="6813" y="2079"/>
                        <a:pt x="6900" y="2111"/>
                        <a:pt x="6963" y="2174"/>
                      </a:cubicBezTo>
                      <a:lnTo>
                        <a:pt x="7688" y="2898"/>
                      </a:lnTo>
                      <a:cubicBezTo>
                        <a:pt x="7719" y="2993"/>
                        <a:pt x="7719" y="3245"/>
                        <a:pt x="7593" y="3371"/>
                      </a:cubicBezTo>
                      <a:cubicBezTo>
                        <a:pt x="7546" y="3418"/>
                        <a:pt x="7459" y="3442"/>
                        <a:pt x="7369" y="3442"/>
                      </a:cubicBezTo>
                      <a:cubicBezTo>
                        <a:pt x="7278" y="3442"/>
                        <a:pt x="7183" y="3418"/>
                        <a:pt x="7120" y="3371"/>
                      </a:cubicBezTo>
                      <a:lnTo>
                        <a:pt x="7026" y="3245"/>
                      </a:lnTo>
                      <a:lnTo>
                        <a:pt x="7026" y="4505"/>
                      </a:lnTo>
                      <a:cubicBezTo>
                        <a:pt x="7026" y="5104"/>
                        <a:pt x="6553" y="5513"/>
                        <a:pt x="5986" y="5513"/>
                      </a:cubicBezTo>
                      <a:lnTo>
                        <a:pt x="3151" y="5513"/>
                      </a:lnTo>
                      <a:cubicBezTo>
                        <a:pt x="2962" y="5513"/>
                        <a:pt x="2804" y="5671"/>
                        <a:pt x="2804" y="5891"/>
                      </a:cubicBezTo>
                      <a:lnTo>
                        <a:pt x="2804" y="7026"/>
                      </a:lnTo>
                      <a:cubicBezTo>
                        <a:pt x="3182" y="7183"/>
                        <a:pt x="3497" y="7530"/>
                        <a:pt x="3497" y="8002"/>
                      </a:cubicBezTo>
                      <a:cubicBezTo>
                        <a:pt x="3497" y="8601"/>
                        <a:pt x="3025" y="9042"/>
                        <a:pt x="2489" y="9042"/>
                      </a:cubicBezTo>
                      <a:cubicBezTo>
                        <a:pt x="1922" y="9042"/>
                        <a:pt x="1450" y="8569"/>
                        <a:pt x="1450" y="8002"/>
                      </a:cubicBezTo>
                      <a:cubicBezTo>
                        <a:pt x="1450" y="7561"/>
                        <a:pt x="1733" y="7183"/>
                        <a:pt x="2174" y="7026"/>
                      </a:cubicBezTo>
                      <a:lnTo>
                        <a:pt x="2174" y="5891"/>
                      </a:lnTo>
                      <a:cubicBezTo>
                        <a:pt x="2174" y="5293"/>
                        <a:pt x="2647" y="4852"/>
                        <a:pt x="3182" y="4852"/>
                      </a:cubicBezTo>
                      <a:lnTo>
                        <a:pt x="6018" y="4852"/>
                      </a:lnTo>
                      <a:cubicBezTo>
                        <a:pt x="6207" y="4852"/>
                        <a:pt x="6364" y="4694"/>
                        <a:pt x="6364" y="4505"/>
                      </a:cubicBezTo>
                      <a:lnTo>
                        <a:pt x="6364" y="3245"/>
                      </a:lnTo>
                      <a:lnTo>
                        <a:pt x="6270" y="3371"/>
                      </a:lnTo>
                      <a:cubicBezTo>
                        <a:pt x="6207" y="3418"/>
                        <a:pt x="6120" y="3442"/>
                        <a:pt x="6034" y="3442"/>
                      </a:cubicBezTo>
                      <a:cubicBezTo>
                        <a:pt x="5947" y="3442"/>
                        <a:pt x="5860" y="3418"/>
                        <a:pt x="5797" y="3371"/>
                      </a:cubicBezTo>
                      <a:cubicBezTo>
                        <a:pt x="5671" y="3245"/>
                        <a:pt x="5671" y="2993"/>
                        <a:pt x="5797" y="2898"/>
                      </a:cubicBezTo>
                      <a:lnTo>
                        <a:pt x="6490" y="2174"/>
                      </a:lnTo>
                      <a:cubicBezTo>
                        <a:pt x="6553" y="2111"/>
                        <a:pt x="6640" y="2079"/>
                        <a:pt x="6727" y="2079"/>
                      </a:cubicBezTo>
                      <a:close/>
                      <a:moveTo>
                        <a:pt x="7369" y="7057"/>
                      </a:moveTo>
                      <a:cubicBezTo>
                        <a:pt x="7459" y="7057"/>
                        <a:pt x="7546" y="7089"/>
                        <a:pt x="7593" y="7152"/>
                      </a:cubicBezTo>
                      <a:cubicBezTo>
                        <a:pt x="7719" y="7246"/>
                        <a:pt x="7719" y="7498"/>
                        <a:pt x="7593" y="7624"/>
                      </a:cubicBezTo>
                      <a:lnTo>
                        <a:pt x="7183" y="8034"/>
                      </a:lnTo>
                      <a:lnTo>
                        <a:pt x="7593" y="8475"/>
                      </a:lnTo>
                      <a:cubicBezTo>
                        <a:pt x="7719" y="8601"/>
                        <a:pt x="7719" y="8821"/>
                        <a:pt x="7593" y="8947"/>
                      </a:cubicBezTo>
                      <a:cubicBezTo>
                        <a:pt x="7546" y="9010"/>
                        <a:pt x="7459" y="9042"/>
                        <a:pt x="7369" y="9042"/>
                      </a:cubicBezTo>
                      <a:cubicBezTo>
                        <a:pt x="7278" y="9042"/>
                        <a:pt x="7183" y="9010"/>
                        <a:pt x="7120" y="8947"/>
                      </a:cubicBezTo>
                      <a:lnTo>
                        <a:pt x="6711" y="8506"/>
                      </a:lnTo>
                      <a:lnTo>
                        <a:pt x="6270" y="8947"/>
                      </a:lnTo>
                      <a:cubicBezTo>
                        <a:pt x="6207" y="9010"/>
                        <a:pt x="6120" y="9042"/>
                        <a:pt x="6034" y="9042"/>
                      </a:cubicBezTo>
                      <a:cubicBezTo>
                        <a:pt x="5947" y="9042"/>
                        <a:pt x="5860" y="9010"/>
                        <a:pt x="5797" y="8947"/>
                      </a:cubicBezTo>
                      <a:cubicBezTo>
                        <a:pt x="5671" y="8821"/>
                        <a:pt x="5671" y="8601"/>
                        <a:pt x="5797" y="8475"/>
                      </a:cubicBezTo>
                      <a:lnTo>
                        <a:pt x="6207" y="8034"/>
                      </a:lnTo>
                      <a:lnTo>
                        <a:pt x="5797" y="7624"/>
                      </a:lnTo>
                      <a:cubicBezTo>
                        <a:pt x="5671" y="7498"/>
                        <a:pt x="5671" y="7246"/>
                        <a:pt x="5797" y="7152"/>
                      </a:cubicBezTo>
                      <a:cubicBezTo>
                        <a:pt x="5845" y="7089"/>
                        <a:pt x="5931" y="7057"/>
                        <a:pt x="6022" y="7057"/>
                      </a:cubicBezTo>
                      <a:cubicBezTo>
                        <a:pt x="6112" y="7057"/>
                        <a:pt x="6207" y="7089"/>
                        <a:pt x="6270" y="7152"/>
                      </a:cubicBezTo>
                      <a:lnTo>
                        <a:pt x="6711" y="7561"/>
                      </a:lnTo>
                      <a:lnTo>
                        <a:pt x="7120" y="7152"/>
                      </a:lnTo>
                      <a:cubicBezTo>
                        <a:pt x="7183" y="7089"/>
                        <a:pt x="7278" y="7057"/>
                        <a:pt x="7369" y="7057"/>
                      </a:cubicBezTo>
                      <a:close/>
                      <a:moveTo>
                        <a:pt x="1040" y="0"/>
                      </a:moveTo>
                      <a:cubicBezTo>
                        <a:pt x="441" y="0"/>
                        <a:pt x="0" y="473"/>
                        <a:pt x="0" y="1040"/>
                      </a:cubicBezTo>
                      <a:lnTo>
                        <a:pt x="0" y="9388"/>
                      </a:lnTo>
                      <a:cubicBezTo>
                        <a:pt x="0" y="9987"/>
                        <a:pt x="473" y="10397"/>
                        <a:pt x="1040" y="10397"/>
                      </a:cubicBezTo>
                      <a:lnTo>
                        <a:pt x="8003" y="10397"/>
                      </a:lnTo>
                      <a:cubicBezTo>
                        <a:pt x="8601" y="10397"/>
                        <a:pt x="9011" y="9924"/>
                        <a:pt x="9011" y="9388"/>
                      </a:cubicBezTo>
                      <a:lnTo>
                        <a:pt x="9011" y="1040"/>
                      </a:lnTo>
                      <a:cubicBezTo>
                        <a:pt x="9105" y="473"/>
                        <a:pt x="8633" y="0"/>
                        <a:pt x="8034" y="0"/>
                      </a:cubicBezTo>
                      <a:lnTo>
                        <a:pt x="7341" y="0"/>
                      </a:lnTo>
                      <a:cubicBezTo>
                        <a:pt x="7341" y="756"/>
                        <a:pt x="6711" y="1386"/>
                        <a:pt x="5955" y="1386"/>
                      </a:cubicBezTo>
                      <a:lnTo>
                        <a:pt x="3119" y="1386"/>
                      </a:lnTo>
                      <a:cubicBezTo>
                        <a:pt x="2363" y="1386"/>
                        <a:pt x="1733" y="756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26" name="Google Shape;9483;p73">
                  <a:extLst>
                    <a:ext uri="{FF2B5EF4-FFF2-40B4-BE49-F238E27FC236}">
                      <a16:creationId xmlns:a16="http://schemas.microsoft.com/office/drawing/2014/main" id="{B77F4A19-49C5-4AD5-707A-C786BEC553E5}"/>
                    </a:ext>
                  </a:extLst>
                </p:cNvPr>
                <p:cNvSpPr/>
                <p:nvPr/>
              </p:nvSpPr>
              <p:spPr>
                <a:xfrm>
                  <a:off x="6228775" y="3936925"/>
                  <a:ext cx="106350" cy="53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54" h="2143" extrusionOk="0">
                      <a:moveTo>
                        <a:pt x="2143" y="0"/>
                      </a:moveTo>
                      <a:cubicBezTo>
                        <a:pt x="1860" y="0"/>
                        <a:pt x="1576" y="221"/>
                        <a:pt x="1450" y="473"/>
                      </a:cubicBezTo>
                      <a:lnTo>
                        <a:pt x="1387" y="725"/>
                      </a:lnTo>
                      <a:lnTo>
                        <a:pt x="725" y="725"/>
                      </a:lnTo>
                      <a:cubicBezTo>
                        <a:pt x="316" y="725"/>
                        <a:pt x="1" y="1040"/>
                        <a:pt x="1" y="1418"/>
                      </a:cubicBezTo>
                      <a:cubicBezTo>
                        <a:pt x="1" y="1828"/>
                        <a:pt x="316" y="2143"/>
                        <a:pt x="725" y="2143"/>
                      </a:cubicBezTo>
                      <a:lnTo>
                        <a:pt x="3561" y="2143"/>
                      </a:lnTo>
                      <a:cubicBezTo>
                        <a:pt x="3939" y="2143"/>
                        <a:pt x="4254" y="1828"/>
                        <a:pt x="4254" y="1418"/>
                      </a:cubicBezTo>
                      <a:cubicBezTo>
                        <a:pt x="4254" y="1040"/>
                        <a:pt x="3939" y="725"/>
                        <a:pt x="3561" y="725"/>
                      </a:cubicBezTo>
                      <a:lnTo>
                        <a:pt x="2868" y="725"/>
                      </a:lnTo>
                      <a:lnTo>
                        <a:pt x="2805" y="473"/>
                      </a:lnTo>
                      <a:cubicBezTo>
                        <a:pt x="2710" y="221"/>
                        <a:pt x="2458" y="0"/>
                        <a:pt x="21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27" name="Google Shape;9484;p73">
                  <a:extLst>
                    <a:ext uri="{FF2B5EF4-FFF2-40B4-BE49-F238E27FC236}">
                      <a16:creationId xmlns:a16="http://schemas.microsoft.com/office/drawing/2014/main" id="{582176A7-AEEB-A44B-3FF7-3210D446C8C2}"/>
                    </a:ext>
                  </a:extLst>
                </p:cNvPr>
                <p:cNvSpPr/>
                <p:nvPr/>
              </p:nvSpPr>
              <p:spPr>
                <a:xfrm>
                  <a:off x="6412300" y="4059000"/>
                  <a:ext cx="52000" cy="105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0" h="4223" extrusionOk="0">
                      <a:moveTo>
                        <a:pt x="0" y="1"/>
                      </a:moveTo>
                      <a:lnTo>
                        <a:pt x="0" y="4222"/>
                      </a:lnTo>
                      <a:lnTo>
                        <a:pt x="32" y="4222"/>
                      </a:lnTo>
                      <a:cubicBezTo>
                        <a:pt x="315" y="4002"/>
                        <a:pt x="662" y="3876"/>
                        <a:pt x="1072" y="3876"/>
                      </a:cubicBezTo>
                      <a:cubicBezTo>
                        <a:pt x="1450" y="3876"/>
                        <a:pt x="1796" y="4002"/>
                        <a:pt x="2080" y="4222"/>
                      </a:cubicBezTo>
                      <a:lnTo>
                        <a:pt x="208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28" name="Google Shape;9485;p73">
                  <a:extLst>
                    <a:ext uri="{FF2B5EF4-FFF2-40B4-BE49-F238E27FC236}">
                      <a16:creationId xmlns:a16="http://schemas.microsoft.com/office/drawing/2014/main" id="{CD4C2751-EBCA-9A2F-5644-5E492CF532AB}"/>
                    </a:ext>
                  </a:extLst>
                </p:cNvPr>
                <p:cNvSpPr/>
                <p:nvPr/>
              </p:nvSpPr>
              <p:spPr>
                <a:xfrm>
                  <a:off x="6413875" y="4007025"/>
                  <a:ext cx="52000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0" h="1387" extrusionOk="0">
                      <a:moveTo>
                        <a:pt x="1040" y="0"/>
                      </a:moveTo>
                      <a:cubicBezTo>
                        <a:pt x="441" y="0"/>
                        <a:pt x="0" y="473"/>
                        <a:pt x="0" y="1040"/>
                      </a:cubicBezTo>
                      <a:lnTo>
                        <a:pt x="0" y="1386"/>
                      </a:lnTo>
                      <a:lnTo>
                        <a:pt x="2080" y="1386"/>
                      </a:lnTo>
                      <a:lnTo>
                        <a:pt x="2080" y="1040"/>
                      </a:lnTo>
                      <a:cubicBezTo>
                        <a:pt x="2048" y="473"/>
                        <a:pt x="1576" y="0"/>
                        <a:pt x="10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29" name="Google Shape;9486;p73">
                  <a:extLst>
                    <a:ext uri="{FF2B5EF4-FFF2-40B4-BE49-F238E27FC236}">
                      <a16:creationId xmlns:a16="http://schemas.microsoft.com/office/drawing/2014/main" id="{05717B48-6B56-6992-F7A8-08F6BEEB34AB}"/>
                    </a:ext>
                  </a:extLst>
                </p:cNvPr>
                <p:cNvSpPr/>
                <p:nvPr/>
              </p:nvSpPr>
              <p:spPr>
                <a:xfrm>
                  <a:off x="6417800" y="4173200"/>
                  <a:ext cx="43350" cy="43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4" h="1734" extrusionOk="0">
                      <a:moveTo>
                        <a:pt x="883" y="1"/>
                      </a:moveTo>
                      <a:cubicBezTo>
                        <a:pt x="537" y="1"/>
                        <a:pt x="190" y="221"/>
                        <a:pt x="1" y="442"/>
                      </a:cubicBezTo>
                      <a:lnTo>
                        <a:pt x="568" y="1545"/>
                      </a:lnTo>
                      <a:cubicBezTo>
                        <a:pt x="600" y="1671"/>
                        <a:pt x="757" y="1734"/>
                        <a:pt x="883" y="1734"/>
                      </a:cubicBezTo>
                      <a:cubicBezTo>
                        <a:pt x="978" y="1734"/>
                        <a:pt x="1104" y="1671"/>
                        <a:pt x="1198" y="1545"/>
                      </a:cubicBezTo>
                      <a:lnTo>
                        <a:pt x="1734" y="442"/>
                      </a:lnTo>
                      <a:cubicBezTo>
                        <a:pt x="1545" y="158"/>
                        <a:pt x="1230" y="1"/>
                        <a:pt x="88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25" name="Google Shape;9487;p73">
                <a:extLst>
                  <a:ext uri="{FF2B5EF4-FFF2-40B4-BE49-F238E27FC236}">
                    <a16:creationId xmlns:a16="http://schemas.microsoft.com/office/drawing/2014/main" id="{9F44E99C-D019-D8B6-E4B4-E09107D9B320}"/>
                  </a:ext>
                </a:extLst>
              </p:cNvPr>
              <p:cNvGrpSpPr/>
              <p:nvPr/>
            </p:nvGrpSpPr>
            <p:grpSpPr>
              <a:xfrm>
                <a:off x="2672075" y="3748558"/>
                <a:ext cx="497908" cy="499261"/>
                <a:chOff x="1674750" y="3254050"/>
                <a:chExt cx="294575" cy="295375"/>
              </a:xfrm>
              <a:grpFill/>
            </p:grpSpPr>
            <p:sp>
              <p:nvSpPr>
                <p:cNvPr id="17521" name="Google Shape;9488;p73">
                  <a:extLst>
                    <a:ext uri="{FF2B5EF4-FFF2-40B4-BE49-F238E27FC236}">
                      <a16:creationId xmlns:a16="http://schemas.microsoft.com/office/drawing/2014/main" id="{C57E509E-4496-A7FF-25E6-B183A4F7F4DE}"/>
                    </a:ext>
                  </a:extLst>
                </p:cNvPr>
                <p:cNvSpPr/>
                <p:nvPr/>
              </p:nvSpPr>
              <p:spPr>
                <a:xfrm>
                  <a:off x="1691275" y="3351700"/>
                  <a:ext cx="278050" cy="197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22" h="7909" extrusionOk="0">
                      <a:moveTo>
                        <a:pt x="10535" y="0"/>
                      </a:moveTo>
                      <a:cubicBezTo>
                        <a:pt x="10489" y="0"/>
                        <a:pt x="10442" y="10"/>
                        <a:pt x="10397" y="33"/>
                      </a:cubicBezTo>
                      <a:cubicBezTo>
                        <a:pt x="10208" y="64"/>
                        <a:pt x="10114" y="253"/>
                        <a:pt x="10177" y="474"/>
                      </a:cubicBezTo>
                      <a:cubicBezTo>
                        <a:pt x="10334" y="978"/>
                        <a:pt x="10429" y="1482"/>
                        <a:pt x="10429" y="1986"/>
                      </a:cubicBezTo>
                      <a:cubicBezTo>
                        <a:pt x="10429" y="4885"/>
                        <a:pt x="8066" y="7247"/>
                        <a:pt x="5199" y="7247"/>
                      </a:cubicBezTo>
                      <a:cubicBezTo>
                        <a:pt x="3561" y="7247"/>
                        <a:pt x="2017" y="6397"/>
                        <a:pt x="1072" y="5137"/>
                      </a:cubicBezTo>
                      <a:lnTo>
                        <a:pt x="1733" y="5137"/>
                      </a:lnTo>
                      <a:cubicBezTo>
                        <a:pt x="1922" y="5137"/>
                        <a:pt x="2080" y="4979"/>
                        <a:pt x="2080" y="4790"/>
                      </a:cubicBezTo>
                      <a:cubicBezTo>
                        <a:pt x="2080" y="4601"/>
                        <a:pt x="1922" y="4443"/>
                        <a:pt x="1733" y="4443"/>
                      </a:cubicBezTo>
                      <a:lnTo>
                        <a:pt x="347" y="4443"/>
                      </a:lnTo>
                      <a:cubicBezTo>
                        <a:pt x="158" y="4443"/>
                        <a:pt x="1" y="4601"/>
                        <a:pt x="1" y="4790"/>
                      </a:cubicBezTo>
                      <a:lnTo>
                        <a:pt x="1" y="6176"/>
                      </a:lnTo>
                      <a:cubicBezTo>
                        <a:pt x="1" y="6365"/>
                        <a:pt x="158" y="6523"/>
                        <a:pt x="347" y="6523"/>
                      </a:cubicBezTo>
                      <a:cubicBezTo>
                        <a:pt x="536" y="6523"/>
                        <a:pt x="694" y="6365"/>
                        <a:pt x="694" y="6176"/>
                      </a:cubicBezTo>
                      <a:lnTo>
                        <a:pt x="694" y="5767"/>
                      </a:lnTo>
                      <a:cubicBezTo>
                        <a:pt x="1796" y="7090"/>
                        <a:pt x="3466" y="7909"/>
                        <a:pt x="5199" y="7909"/>
                      </a:cubicBezTo>
                      <a:cubicBezTo>
                        <a:pt x="8412" y="7909"/>
                        <a:pt x="11122" y="5231"/>
                        <a:pt x="11122" y="1986"/>
                      </a:cubicBezTo>
                      <a:cubicBezTo>
                        <a:pt x="11122" y="1419"/>
                        <a:pt x="10996" y="820"/>
                        <a:pt x="10838" y="222"/>
                      </a:cubicBezTo>
                      <a:cubicBezTo>
                        <a:pt x="10814" y="102"/>
                        <a:pt x="10681" y="0"/>
                        <a:pt x="1053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22" name="Google Shape;9489;p73">
                  <a:extLst>
                    <a:ext uri="{FF2B5EF4-FFF2-40B4-BE49-F238E27FC236}">
                      <a16:creationId xmlns:a16="http://schemas.microsoft.com/office/drawing/2014/main" id="{8D18D4B7-8499-97E3-00CE-C6875FDEC7F5}"/>
                    </a:ext>
                  </a:extLst>
                </p:cNvPr>
                <p:cNvSpPr/>
                <p:nvPr/>
              </p:nvSpPr>
              <p:spPr>
                <a:xfrm>
                  <a:off x="1674750" y="3254050"/>
                  <a:ext cx="277250" cy="197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90" h="7916" extrusionOk="0">
                      <a:moveTo>
                        <a:pt x="5891" y="1"/>
                      </a:moveTo>
                      <a:cubicBezTo>
                        <a:pt x="2678" y="1"/>
                        <a:pt x="0" y="2679"/>
                        <a:pt x="0" y="5892"/>
                      </a:cubicBezTo>
                      <a:cubicBezTo>
                        <a:pt x="0" y="6491"/>
                        <a:pt x="126" y="7089"/>
                        <a:pt x="284" y="7656"/>
                      </a:cubicBezTo>
                      <a:cubicBezTo>
                        <a:pt x="310" y="7842"/>
                        <a:pt x="448" y="7916"/>
                        <a:pt x="604" y="7916"/>
                      </a:cubicBezTo>
                      <a:cubicBezTo>
                        <a:pt x="633" y="7916"/>
                        <a:pt x="663" y="7913"/>
                        <a:pt x="693" y="7908"/>
                      </a:cubicBezTo>
                      <a:cubicBezTo>
                        <a:pt x="882" y="7877"/>
                        <a:pt x="977" y="7656"/>
                        <a:pt x="945" y="7467"/>
                      </a:cubicBezTo>
                      <a:cubicBezTo>
                        <a:pt x="788" y="6963"/>
                        <a:pt x="662" y="6459"/>
                        <a:pt x="662" y="5892"/>
                      </a:cubicBezTo>
                      <a:cubicBezTo>
                        <a:pt x="662" y="3025"/>
                        <a:pt x="3025" y="662"/>
                        <a:pt x="5891" y="662"/>
                      </a:cubicBezTo>
                      <a:cubicBezTo>
                        <a:pt x="7561" y="662"/>
                        <a:pt x="9105" y="1481"/>
                        <a:pt x="10050" y="2742"/>
                      </a:cubicBezTo>
                      <a:lnTo>
                        <a:pt x="9357" y="2742"/>
                      </a:lnTo>
                      <a:cubicBezTo>
                        <a:pt x="9168" y="2742"/>
                        <a:pt x="9010" y="2899"/>
                        <a:pt x="9010" y="3088"/>
                      </a:cubicBezTo>
                      <a:cubicBezTo>
                        <a:pt x="9010" y="3309"/>
                        <a:pt x="9168" y="3466"/>
                        <a:pt x="9357" y="3466"/>
                      </a:cubicBezTo>
                      <a:lnTo>
                        <a:pt x="10743" y="3466"/>
                      </a:lnTo>
                      <a:cubicBezTo>
                        <a:pt x="10932" y="3466"/>
                        <a:pt x="11090" y="3309"/>
                        <a:pt x="11090" y="3088"/>
                      </a:cubicBezTo>
                      <a:lnTo>
                        <a:pt x="11090" y="1733"/>
                      </a:lnTo>
                      <a:cubicBezTo>
                        <a:pt x="11090" y="1513"/>
                        <a:pt x="10932" y="1355"/>
                        <a:pt x="10743" y="1355"/>
                      </a:cubicBezTo>
                      <a:cubicBezTo>
                        <a:pt x="10554" y="1355"/>
                        <a:pt x="10397" y="1513"/>
                        <a:pt x="10397" y="1733"/>
                      </a:cubicBezTo>
                      <a:lnTo>
                        <a:pt x="10397" y="2111"/>
                      </a:lnTo>
                      <a:cubicBezTo>
                        <a:pt x="9294" y="820"/>
                        <a:pt x="7624" y="1"/>
                        <a:pt x="589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23" name="Google Shape;9490;p73">
                  <a:extLst>
                    <a:ext uri="{FF2B5EF4-FFF2-40B4-BE49-F238E27FC236}">
                      <a16:creationId xmlns:a16="http://schemas.microsoft.com/office/drawing/2014/main" id="{B1962EF9-D19C-CDA8-7FAB-178C9CB11481}"/>
                    </a:ext>
                  </a:extLst>
                </p:cNvPr>
                <p:cNvSpPr/>
                <p:nvPr/>
              </p:nvSpPr>
              <p:spPr>
                <a:xfrm>
                  <a:off x="1727500" y="3306825"/>
                  <a:ext cx="189075" cy="189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63" h="7562" extrusionOk="0">
                      <a:moveTo>
                        <a:pt x="3750" y="2048"/>
                      </a:moveTo>
                      <a:cubicBezTo>
                        <a:pt x="3939" y="2048"/>
                        <a:pt x="4097" y="2206"/>
                        <a:pt x="4097" y="2426"/>
                      </a:cubicBezTo>
                      <a:lnTo>
                        <a:pt x="4097" y="3435"/>
                      </a:lnTo>
                      <a:lnTo>
                        <a:pt x="4475" y="3435"/>
                      </a:lnTo>
                      <a:cubicBezTo>
                        <a:pt x="4664" y="3435"/>
                        <a:pt x="4821" y="3592"/>
                        <a:pt x="4821" y="3781"/>
                      </a:cubicBezTo>
                      <a:cubicBezTo>
                        <a:pt x="4821" y="4002"/>
                        <a:pt x="4664" y="4159"/>
                        <a:pt x="4475" y="4159"/>
                      </a:cubicBezTo>
                      <a:lnTo>
                        <a:pt x="3750" y="4159"/>
                      </a:lnTo>
                      <a:cubicBezTo>
                        <a:pt x="3561" y="4159"/>
                        <a:pt x="3403" y="4002"/>
                        <a:pt x="3403" y="3781"/>
                      </a:cubicBezTo>
                      <a:lnTo>
                        <a:pt x="3403" y="2426"/>
                      </a:lnTo>
                      <a:cubicBezTo>
                        <a:pt x="3403" y="2206"/>
                        <a:pt x="3561" y="2048"/>
                        <a:pt x="3750" y="2048"/>
                      </a:cubicBezTo>
                      <a:close/>
                      <a:moveTo>
                        <a:pt x="3435" y="0"/>
                      </a:moveTo>
                      <a:cubicBezTo>
                        <a:pt x="2647" y="95"/>
                        <a:pt x="1923" y="410"/>
                        <a:pt x="1356" y="883"/>
                      </a:cubicBezTo>
                      <a:lnTo>
                        <a:pt x="2049" y="1576"/>
                      </a:lnTo>
                      <a:cubicBezTo>
                        <a:pt x="2175" y="1702"/>
                        <a:pt x="2175" y="1954"/>
                        <a:pt x="2049" y="2048"/>
                      </a:cubicBezTo>
                      <a:cubicBezTo>
                        <a:pt x="1986" y="2111"/>
                        <a:pt x="1899" y="2143"/>
                        <a:pt x="1812" y="2143"/>
                      </a:cubicBezTo>
                      <a:cubicBezTo>
                        <a:pt x="1726" y="2143"/>
                        <a:pt x="1639" y="2111"/>
                        <a:pt x="1576" y="2048"/>
                      </a:cubicBezTo>
                      <a:lnTo>
                        <a:pt x="883" y="1355"/>
                      </a:lnTo>
                      <a:cubicBezTo>
                        <a:pt x="410" y="1922"/>
                        <a:pt x="95" y="2647"/>
                        <a:pt x="1" y="3435"/>
                      </a:cubicBezTo>
                      <a:lnTo>
                        <a:pt x="1041" y="3435"/>
                      </a:lnTo>
                      <a:cubicBezTo>
                        <a:pt x="1230" y="3435"/>
                        <a:pt x="1387" y="3592"/>
                        <a:pt x="1387" y="3781"/>
                      </a:cubicBezTo>
                      <a:cubicBezTo>
                        <a:pt x="1387" y="3970"/>
                        <a:pt x="1230" y="4128"/>
                        <a:pt x="1041" y="4128"/>
                      </a:cubicBezTo>
                      <a:lnTo>
                        <a:pt x="1" y="4128"/>
                      </a:lnTo>
                      <a:cubicBezTo>
                        <a:pt x="95" y="4915"/>
                        <a:pt x="410" y="5640"/>
                        <a:pt x="883" y="6238"/>
                      </a:cubicBezTo>
                      <a:lnTo>
                        <a:pt x="1576" y="5514"/>
                      </a:lnTo>
                      <a:cubicBezTo>
                        <a:pt x="1639" y="5451"/>
                        <a:pt x="1734" y="5419"/>
                        <a:pt x="1824" y="5419"/>
                      </a:cubicBezTo>
                      <a:cubicBezTo>
                        <a:pt x="1915" y="5419"/>
                        <a:pt x="2001" y="5451"/>
                        <a:pt x="2049" y="5514"/>
                      </a:cubicBezTo>
                      <a:cubicBezTo>
                        <a:pt x="2175" y="5640"/>
                        <a:pt x="2175" y="5860"/>
                        <a:pt x="2049" y="5986"/>
                      </a:cubicBezTo>
                      <a:lnTo>
                        <a:pt x="1356" y="6711"/>
                      </a:lnTo>
                      <a:cubicBezTo>
                        <a:pt x="1923" y="7184"/>
                        <a:pt x="2647" y="7499"/>
                        <a:pt x="3435" y="7562"/>
                      </a:cubicBezTo>
                      <a:lnTo>
                        <a:pt x="3435" y="6553"/>
                      </a:lnTo>
                      <a:cubicBezTo>
                        <a:pt x="3435" y="6333"/>
                        <a:pt x="3592" y="6175"/>
                        <a:pt x="3781" y="6175"/>
                      </a:cubicBezTo>
                      <a:cubicBezTo>
                        <a:pt x="4002" y="6175"/>
                        <a:pt x="4160" y="6333"/>
                        <a:pt x="4160" y="6553"/>
                      </a:cubicBezTo>
                      <a:lnTo>
                        <a:pt x="4160" y="7562"/>
                      </a:lnTo>
                      <a:cubicBezTo>
                        <a:pt x="4947" y="7499"/>
                        <a:pt x="5640" y="7184"/>
                        <a:pt x="6239" y="6711"/>
                      </a:cubicBezTo>
                      <a:lnTo>
                        <a:pt x="5514" y="5986"/>
                      </a:lnTo>
                      <a:cubicBezTo>
                        <a:pt x="5420" y="5860"/>
                        <a:pt x="5420" y="5640"/>
                        <a:pt x="5514" y="5514"/>
                      </a:cubicBezTo>
                      <a:cubicBezTo>
                        <a:pt x="5577" y="5451"/>
                        <a:pt x="5672" y="5419"/>
                        <a:pt x="5762" y="5419"/>
                      </a:cubicBezTo>
                      <a:cubicBezTo>
                        <a:pt x="5853" y="5419"/>
                        <a:pt x="5940" y="5451"/>
                        <a:pt x="5987" y="5514"/>
                      </a:cubicBezTo>
                      <a:lnTo>
                        <a:pt x="6711" y="6238"/>
                      </a:lnTo>
                      <a:cubicBezTo>
                        <a:pt x="7184" y="5640"/>
                        <a:pt x="7499" y="4915"/>
                        <a:pt x="7562" y="4128"/>
                      </a:cubicBezTo>
                      <a:lnTo>
                        <a:pt x="6554" y="4128"/>
                      </a:lnTo>
                      <a:cubicBezTo>
                        <a:pt x="6365" y="4128"/>
                        <a:pt x="6207" y="3970"/>
                        <a:pt x="6207" y="3781"/>
                      </a:cubicBezTo>
                      <a:cubicBezTo>
                        <a:pt x="6207" y="3592"/>
                        <a:pt x="6365" y="3435"/>
                        <a:pt x="6554" y="3435"/>
                      </a:cubicBezTo>
                      <a:lnTo>
                        <a:pt x="7562" y="3435"/>
                      </a:lnTo>
                      <a:cubicBezTo>
                        <a:pt x="7499" y="2647"/>
                        <a:pt x="7184" y="1922"/>
                        <a:pt x="6711" y="1355"/>
                      </a:cubicBezTo>
                      <a:lnTo>
                        <a:pt x="5987" y="2048"/>
                      </a:lnTo>
                      <a:cubicBezTo>
                        <a:pt x="5940" y="2111"/>
                        <a:pt x="5853" y="2143"/>
                        <a:pt x="5762" y="2143"/>
                      </a:cubicBezTo>
                      <a:cubicBezTo>
                        <a:pt x="5672" y="2143"/>
                        <a:pt x="5577" y="2111"/>
                        <a:pt x="5514" y="2048"/>
                      </a:cubicBezTo>
                      <a:cubicBezTo>
                        <a:pt x="5420" y="1922"/>
                        <a:pt x="5420" y="1702"/>
                        <a:pt x="5514" y="1576"/>
                      </a:cubicBezTo>
                      <a:lnTo>
                        <a:pt x="6239" y="883"/>
                      </a:lnTo>
                      <a:cubicBezTo>
                        <a:pt x="5640" y="410"/>
                        <a:pt x="4947" y="95"/>
                        <a:pt x="4160" y="0"/>
                      </a:cubicBezTo>
                      <a:lnTo>
                        <a:pt x="4160" y="1040"/>
                      </a:lnTo>
                      <a:cubicBezTo>
                        <a:pt x="4160" y="1229"/>
                        <a:pt x="4002" y="1387"/>
                        <a:pt x="3781" y="1387"/>
                      </a:cubicBezTo>
                      <a:cubicBezTo>
                        <a:pt x="3592" y="1387"/>
                        <a:pt x="3435" y="1229"/>
                        <a:pt x="3435" y="1040"/>
                      </a:cubicBezTo>
                      <a:lnTo>
                        <a:pt x="343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26" name="Google Shape;9491;p73">
                <a:extLst>
                  <a:ext uri="{FF2B5EF4-FFF2-40B4-BE49-F238E27FC236}">
                    <a16:creationId xmlns:a16="http://schemas.microsoft.com/office/drawing/2014/main" id="{47A1DA6D-4F63-2B3F-5626-F2234BE8A939}"/>
                  </a:ext>
                </a:extLst>
              </p:cNvPr>
              <p:cNvGrpSpPr/>
              <p:nvPr/>
            </p:nvGrpSpPr>
            <p:grpSpPr>
              <a:xfrm>
                <a:off x="2692697" y="4378602"/>
                <a:ext cx="456666" cy="499261"/>
                <a:chOff x="1687350" y="3618725"/>
                <a:chExt cx="270175" cy="295375"/>
              </a:xfrm>
              <a:grpFill/>
            </p:grpSpPr>
            <p:sp>
              <p:nvSpPr>
                <p:cNvPr id="17518" name="Google Shape;9492;p73">
                  <a:extLst>
                    <a:ext uri="{FF2B5EF4-FFF2-40B4-BE49-F238E27FC236}">
                      <a16:creationId xmlns:a16="http://schemas.microsoft.com/office/drawing/2014/main" id="{451A25F2-EF0D-3687-9653-2AB76E08CD3A}"/>
                    </a:ext>
                  </a:extLst>
                </p:cNvPr>
                <p:cNvSpPr/>
                <p:nvPr/>
              </p:nvSpPr>
              <p:spPr>
                <a:xfrm>
                  <a:off x="1829900" y="3808550"/>
                  <a:ext cx="18150" cy="3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1418" extrusionOk="0">
                      <a:moveTo>
                        <a:pt x="1" y="0"/>
                      </a:moveTo>
                      <a:lnTo>
                        <a:pt x="1" y="1418"/>
                      </a:lnTo>
                      <a:lnTo>
                        <a:pt x="379" y="1418"/>
                      </a:lnTo>
                      <a:cubicBezTo>
                        <a:pt x="568" y="1418"/>
                        <a:pt x="725" y="1260"/>
                        <a:pt x="725" y="1040"/>
                      </a:cubicBezTo>
                      <a:lnTo>
                        <a:pt x="725" y="347"/>
                      </a:lnTo>
                      <a:cubicBezTo>
                        <a:pt x="725" y="158"/>
                        <a:pt x="568" y="0"/>
                        <a:pt x="37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19" name="Google Shape;9493;p73">
                  <a:extLst>
                    <a:ext uri="{FF2B5EF4-FFF2-40B4-BE49-F238E27FC236}">
                      <a16:creationId xmlns:a16="http://schemas.microsoft.com/office/drawing/2014/main" id="{9A9972FA-CBEB-F756-2685-146EC73A2F1D}"/>
                    </a:ext>
                  </a:extLst>
                </p:cNvPr>
                <p:cNvSpPr/>
                <p:nvPr/>
              </p:nvSpPr>
              <p:spPr>
                <a:xfrm>
                  <a:off x="1795250" y="3755775"/>
                  <a:ext cx="18125" cy="3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1418" extrusionOk="0">
                      <a:moveTo>
                        <a:pt x="378" y="0"/>
                      </a:moveTo>
                      <a:cubicBezTo>
                        <a:pt x="189" y="0"/>
                        <a:pt x="0" y="158"/>
                        <a:pt x="0" y="378"/>
                      </a:cubicBezTo>
                      <a:lnTo>
                        <a:pt x="0" y="1071"/>
                      </a:lnTo>
                      <a:cubicBezTo>
                        <a:pt x="0" y="1260"/>
                        <a:pt x="189" y="1418"/>
                        <a:pt x="378" y="1418"/>
                      </a:cubicBezTo>
                      <a:lnTo>
                        <a:pt x="725" y="1418"/>
                      </a:lnTo>
                      <a:lnTo>
                        <a:pt x="72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20" name="Google Shape;9494;p73">
                  <a:extLst>
                    <a:ext uri="{FF2B5EF4-FFF2-40B4-BE49-F238E27FC236}">
                      <a16:creationId xmlns:a16="http://schemas.microsoft.com/office/drawing/2014/main" id="{86067495-3292-BCEF-DB86-71BD3E3E8F02}"/>
                    </a:ext>
                  </a:extLst>
                </p:cNvPr>
                <p:cNvSpPr/>
                <p:nvPr/>
              </p:nvSpPr>
              <p:spPr>
                <a:xfrm>
                  <a:off x="1687350" y="3618725"/>
                  <a:ext cx="270175" cy="295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07" h="11815" extrusionOk="0">
                      <a:moveTo>
                        <a:pt x="6459" y="662"/>
                      </a:moveTo>
                      <a:cubicBezTo>
                        <a:pt x="6868" y="662"/>
                        <a:pt x="7183" y="977"/>
                        <a:pt x="7183" y="1355"/>
                      </a:cubicBezTo>
                      <a:cubicBezTo>
                        <a:pt x="7183" y="1765"/>
                        <a:pt x="6868" y="2080"/>
                        <a:pt x="6459" y="2080"/>
                      </a:cubicBezTo>
                      <a:lnTo>
                        <a:pt x="6459" y="1702"/>
                      </a:lnTo>
                      <a:cubicBezTo>
                        <a:pt x="6459" y="1513"/>
                        <a:pt x="6301" y="1355"/>
                        <a:pt x="6112" y="1355"/>
                      </a:cubicBezTo>
                      <a:lnTo>
                        <a:pt x="4726" y="1355"/>
                      </a:lnTo>
                      <a:cubicBezTo>
                        <a:pt x="4537" y="1355"/>
                        <a:pt x="4379" y="1513"/>
                        <a:pt x="4379" y="1702"/>
                      </a:cubicBezTo>
                      <a:lnTo>
                        <a:pt x="4379" y="2080"/>
                      </a:lnTo>
                      <a:cubicBezTo>
                        <a:pt x="3970" y="2017"/>
                        <a:pt x="3655" y="1702"/>
                        <a:pt x="3655" y="1355"/>
                      </a:cubicBezTo>
                      <a:cubicBezTo>
                        <a:pt x="3655" y="977"/>
                        <a:pt x="3970" y="662"/>
                        <a:pt x="4379" y="662"/>
                      </a:cubicBezTo>
                      <a:close/>
                      <a:moveTo>
                        <a:pt x="5387" y="4128"/>
                      </a:moveTo>
                      <a:cubicBezTo>
                        <a:pt x="5608" y="4128"/>
                        <a:pt x="5766" y="4285"/>
                        <a:pt x="5766" y="4474"/>
                      </a:cubicBezTo>
                      <a:lnTo>
                        <a:pt x="5766" y="4821"/>
                      </a:lnTo>
                      <a:lnTo>
                        <a:pt x="6112" y="4821"/>
                      </a:lnTo>
                      <a:cubicBezTo>
                        <a:pt x="6711" y="4821"/>
                        <a:pt x="7120" y="5293"/>
                        <a:pt x="7120" y="5860"/>
                      </a:cubicBezTo>
                      <a:cubicBezTo>
                        <a:pt x="7120" y="6049"/>
                        <a:pt x="6963" y="6207"/>
                        <a:pt x="6774" y="6207"/>
                      </a:cubicBezTo>
                      <a:cubicBezTo>
                        <a:pt x="6585" y="6207"/>
                        <a:pt x="6427" y="6049"/>
                        <a:pt x="6427" y="5860"/>
                      </a:cubicBezTo>
                      <a:cubicBezTo>
                        <a:pt x="6427" y="5640"/>
                        <a:pt x="6270" y="5482"/>
                        <a:pt x="6081" y="5482"/>
                      </a:cubicBezTo>
                      <a:lnTo>
                        <a:pt x="5703" y="5482"/>
                      </a:lnTo>
                      <a:lnTo>
                        <a:pt x="5703" y="6868"/>
                      </a:lnTo>
                      <a:lnTo>
                        <a:pt x="6081" y="6868"/>
                      </a:lnTo>
                      <a:cubicBezTo>
                        <a:pt x="6648" y="6868"/>
                        <a:pt x="7089" y="7341"/>
                        <a:pt x="7089" y="7908"/>
                      </a:cubicBezTo>
                      <a:lnTo>
                        <a:pt x="7089" y="8601"/>
                      </a:lnTo>
                      <a:cubicBezTo>
                        <a:pt x="7089" y="9200"/>
                        <a:pt x="6616" y="9641"/>
                        <a:pt x="6081" y="9641"/>
                      </a:cubicBezTo>
                      <a:lnTo>
                        <a:pt x="5703" y="9641"/>
                      </a:lnTo>
                      <a:lnTo>
                        <a:pt x="5703" y="9987"/>
                      </a:lnTo>
                      <a:cubicBezTo>
                        <a:pt x="5703" y="10176"/>
                        <a:pt x="5545" y="10334"/>
                        <a:pt x="5356" y="10334"/>
                      </a:cubicBezTo>
                      <a:cubicBezTo>
                        <a:pt x="5167" y="10334"/>
                        <a:pt x="5009" y="10176"/>
                        <a:pt x="5009" y="9987"/>
                      </a:cubicBezTo>
                      <a:lnTo>
                        <a:pt x="5009" y="9704"/>
                      </a:lnTo>
                      <a:lnTo>
                        <a:pt x="4631" y="9704"/>
                      </a:lnTo>
                      <a:cubicBezTo>
                        <a:pt x="4064" y="9704"/>
                        <a:pt x="3623" y="9231"/>
                        <a:pt x="3623" y="8664"/>
                      </a:cubicBezTo>
                      <a:cubicBezTo>
                        <a:pt x="3623" y="8475"/>
                        <a:pt x="3781" y="8318"/>
                        <a:pt x="3970" y="8318"/>
                      </a:cubicBezTo>
                      <a:cubicBezTo>
                        <a:pt x="4159" y="8318"/>
                        <a:pt x="4316" y="8475"/>
                        <a:pt x="4316" y="8664"/>
                      </a:cubicBezTo>
                      <a:cubicBezTo>
                        <a:pt x="4316" y="8885"/>
                        <a:pt x="4505" y="9042"/>
                        <a:pt x="4694" y="9042"/>
                      </a:cubicBezTo>
                      <a:lnTo>
                        <a:pt x="5041" y="9042"/>
                      </a:lnTo>
                      <a:lnTo>
                        <a:pt x="5041" y="7625"/>
                      </a:lnTo>
                      <a:lnTo>
                        <a:pt x="4694" y="7625"/>
                      </a:lnTo>
                      <a:lnTo>
                        <a:pt x="4694" y="7593"/>
                      </a:lnTo>
                      <a:cubicBezTo>
                        <a:pt x="4096" y="7593"/>
                        <a:pt x="3655" y="7120"/>
                        <a:pt x="3655" y="6553"/>
                      </a:cubicBezTo>
                      <a:lnTo>
                        <a:pt x="3655" y="5860"/>
                      </a:lnTo>
                      <a:cubicBezTo>
                        <a:pt x="3655" y="5262"/>
                        <a:pt x="4127" y="4821"/>
                        <a:pt x="4694" y="4821"/>
                      </a:cubicBezTo>
                      <a:lnTo>
                        <a:pt x="5041" y="4821"/>
                      </a:lnTo>
                      <a:lnTo>
                        <a:pt x="5041" y="4474"/>
                      </a:lnTo>
                      <a:cubicBezTo>
                        <a:pt x="5041" y="4285"/>
                        <a:pt x="5198" y="4128"/>
                        <a:pt x="5387" y="4128"/>
                      </a:cubicBezTo>
                      <a:close/>
                      <a:moveTo>
                        <a:pt x="4379" y="0"/>
                      </a:moveTo>
                      <a:cubicBezTo>
                        <a:pt x="3623" y="0"/>
                        <a:pt x="2993" y="662"/>
                        <a:pt x="2993" y="1387"/>
                      </a:cubicBezTo>
                      <a:cubicBezTo>
                        <a:pt x="2993" y="2143"/>
                        <a:pt x="3623" y="2773"/>
                        <a:pt x="4379" y="2773"/>
                      </a:cubicBezTo>
                      <a:lnTo>
                        <a:pt x="4379" y="2899"/>
                      </a:lnTo>
                      <a:cubicBezTo>
                        <a:pt x="3781" y="3025"/>
                        <a:pt x="3277" y="3277"/>
                        <a:pt x="2804" y="3592"/>
                      </a:cubicBezTo>
                      <a:lnTo>
                        <a:pt x="2332" y="3056"/>
                      </a:lnTo>
                      <a:lnTo>
                        <a:pt x="2584" y="2804"/>
                      </a:lnTo>
                      <a:cubicBezTo>
                        <a:pt x="2710" y="2710"/>
                        <a:pt x="2710" y="2458"/>
                        <a:pt x="2615" y="2332"/>
                      </a:cubicBezTo>
                      <a:lnTo>
                        <a:pt x="1701" y="1292"/>
                      </a:lnTo>
                      <a:cubicBezTo>
                        <a:pt x="1630" y="1203"/>
                        <a:pt x="1529" y="1165"/>
                        <a:pt x="1432" y="1165"/>
                      </a:cubicBezTo>
                      <a:cubicBezTo>
                        <a:pt x="1357" y="1165"/>
                        <a:pt x="1284" y="1188"/>
                        <a:pt x="1229" y="1229"/>
                      </a:cubicBezTo>
                      <a:lnTo>
                        <a:pt x="158" y="2143"/>
                      </a:lnTo>
                      <a:cubicBezTo>
                        <a:pt x="0" y="2269"/>
                        <a:pt x="0" y="2489"/>
                        <a:pt x="126" y="2615"/>
                      </a:cubicBezTo>
                      <a:lnTo>
                        <a:pt x="1040" y="3686"/>
                      </a:lnTo>
                      <a:cubicBezTo>
                        <a:pt x="1090" y="3770"/>
                        <a:pt x="1183" y="3809"/>
                        <a:pt x="1279" y="3809"/>
                      </a:cubicBezTo>
                      <a:cubicBezTo>
                        <a:pt x="1365" y="3809"/>
                        <a:pt x="1453" y="3777"/>
                        <a:pt x="1512" y="3718"/>
                      </a:cubicBezTo>
                      <a:lnTo>
                        <a:pt x="1764" y="3497"/>
                      </a:lnTo>
                      <a:lnTo>
                        <a:pt x="2237" y="4033"/>
                      </a:lnTo>
                      <a:cubicBezTo>
                        <a:pt x="1418" y="4852"/>
                        <a:pt x="914" y="5986"/>
                        <a:pt x="914" y="7247"/>
                      </a:cubicBezTo>
                      <a:cubicBezTo>
                        <a:pt x="914" y="9735"/>
                        <a:pt x="2930" y="11815"/>
                        <a:pt x="5387" y="11815"/>
                      </a:cubicBezTo>
                      <a:cubicBezTo>
                        <a:pt x="7876" y="11815"/>
                        <a:pt x="9893" y="9798"/>
                        <a:pt x="9893" y="7247"/>
                      </a:cubicBezTo>
                      <a:cubicBezTo>
                        <a:pt x="9893" y="5986"/>
                        <a:pt x="9389" y="4852"/>
                        <a:pt x="8538" y="4033"/>
                      </a:cubicBezTo>
                      <a:lnTo>
                        <a:pt x="9011" y="3497"/>
                      </a:lnTo>
                      <a:lnTo>
                        <a:pt x="9294" y="3718"/>
                      </a:lnTo>
                      <a:cubicBezTo>
                        <a:pt x="9368" y="3777"/>
                        <a:pt x="9450" y="3809"/>
                        <a:pt x="9528" y="3809"/>
                      </a:cubicBezTo>
                      <a:cubicBezTo>
                        <a:pt x="9616" y="3809"/>
                        <a:pt x="9700" y="3770"/>
                        <a:pt x="9767" y="3686"/>
                      </a:cubicBezTo>
                      <a:lnTo>
                        <a:pt x="10680" y="2615"/>
                      </a:lnTo>
                      <a:cubicBezTo>
                        <a:pt x="10806" y="2458"/>
                        <a:pt x="10806" y="2269"/>
                        <a:pt x="10649" y="2143"/>
                      </a:cubicBezTo>
                      <a:lnTo>
                        <a:pt x="9578" y="1229"/>
                      </a:lnTo>
                      <a:cubicBezTo>
                        <a:pt x="9509" y="1188"/>
                        <a:pt x="9434" y="1165"/>
                        <a:pt x="9361" y="1165"/>
                      </a:cubicBezTo>
                      <a:cubicBezTo>
                        <a:pt x="9267" y="1165"/>
                        <a:pt x="9176" y="1203"/>
                        <a:pt x="9105" y="1292"/>
                      </a:cubicBezTo>
                      <a:lnTo>
                        <a:pt x="8191" y="2332"/>
                      </a:lnTo>
                      <a:cubicBezTo>
                        <a:pt x="8065" y="2489"/>
                        <a:pt x="8065" y="2710"/>
                        <a:pt x="8223" y="2804"/>
                      </a:cubicBezTo>
                      <a:lnTo>
                        <a:pt x="8506" y="3056"/>
                      </a:lnTo>
                      <a:lnTo>
                        <a:pt x="8034" y="3592"/>
                      </a:lnTo>
                      <a:cubicBezTo>
                        <a:pt x="7561" y="3245"/>
                        <a:pt x="7057" y="3025"/>
                        <a:pt x="6459" y="2899"/>
                      </a:cubicBezTo>
                      <a:lnTo>
                        <a:pt x="6459" y="2773"/>
                      </a:lnTo>
                      <a:cubicBezTo>
                        <a:pt x="7215" y="2773"/>
                        <a:pt x="7845" y="2143"/>
                        <a:pt x="7845" y="1387"/>
                      </a:cubicBezTo>
                      <a:cubicBezTo>
                        <a:pt x="7845" y="662"/>
                        <a:pt x="7215" y="0"/>
                        <a:pt x="645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27" name="Google Shape;9495;p73">
                <a:extLst>
                  <a:ext uri="{FF2B5EF4-FFF2-40B4-BE49-F238E27FC236}">
                    <a16:creationId xmlns:a16="http://schemas.microsoft.com/office/drawing/2014/main" id="{4FC3B9D1-B26B-E965-F516-EA282A618DB9}"/>
                  </a:ext>
                </a:extLst>
              </p:cNvPr>
              <p:cNvGrpSpPr/>
              <p:nvPr/>
            </p:nvGrpSpPr>
            <p:grpSpPr>
              <a:xfrm>
                <a:off x="2669392" y="4985321"/>
                <a:ext cx="503276" cy="499261"/>
                <a:chOff x="1672375" y="3982600"/>
                <a:chExt cx="297750" cy="295375"/>
              </a:xfrm>
              <a:grpFill/>
            </p:grpSpPr>
            <p:sp>
              <p:nvSpPr>
                <p:cNvPr id="17515" name="Google Shape;9496;p73">
                  <a:extLst>
                    <a:ext uri="{FF2B5EF4-FFF2-40B4-BE49-F238E27FC236}">
                      <a16:creationId xmlns:a16="http://schemas.microsoft.com/office/drawing/2014/main" id="{A57F6FF9-F506-2DC3-EE4E-421A62FE7DF9}"/>
                    </a:ext>
                  </a:extLst>
                </p:cNvPr>
                <p:cNvSpPr/>
                <p:nvPr/>
              </p:nvSpPr>
              <p:spPr>
                <a:xfrm>
                  <a:off x="1796825" y="3982600"/>
                  <a:ext cx="51225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049" extrusionOk="0">
                      <a:moveTo>
                        <a:pt x="1008" y="1"/>
                      </a:moveTo>
                      <a:cubicBezTo>
                        <a:pt x="441" y="1"/>
                        <a:pt x="0" y="442"/>
                        <a:pt x="0" y="1009"/>
                      </a:cubicBezTo>
                      <a:cubicBezTo>
                        <a:pt x="0" y="1576"/>
                        <a:pt x="441" y="2048"/>
                        <a:pt x="1008" y="2048"/>
                      </a:cubicBezTo>
                      <a:cubicBezTo>
                        <a:pt x="1576" y="2048"/>
                        <a:pt x="2048" y="1576"/>
                        <a:pt x="2048" y="1009"/>
                      </a:cubicBezTo>
                      <a:cubicBezTo>
                        <a:pt x="2048" y="442"/>
                        <a:pt x="1576" y="1"/>
                        <a:pt x="100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16" name="Google Shape;9497;p73">
                  <a:extLst>
                    <a:ext uri="{FF2B5EF4-FFF2-40B4-BE49-F238E27FC236}">
                      <a16:creationId xmlns:a16="http://schemas.microsoft.com/office/drawing/2014/main" id="{8D7DEA06-BEED-F1D7-495F-A8B719208197}"/>
                    </a:ext>
                  </a:extLst>
                </p:cNvPr>
                <p:cNvSpPr/>
                <p:nvPr/>
              </p:nvSpPr>
              <p:spPr>
                <a:xfrm>
                  <a:off x="1672375" y="4092075"/>
                  <a:ext cx="297750" cy="185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7436" extrusionOk="0">
                      <a:moveTo>
                        <a:pt x="3498" y="1"/>
                      </a:moveTo>
                      <a:cubicBezTo>
                        <a:pt x="2174" y="316"/>
                        <a:pt x="1418" y="820"/>
                        <a:pt x="1418" y="1482"/>
                      </a:cubicBezTo>
                      <a:cubicBezTo>
                        <a:pt x="1418" y="2112"/>
                        <a:pt x="2080" y="2553"/>
                        <a:pt x="3088" y="2868"/>
                      </a:cubicBezTo>
                      <a:lnTo>
                        <a:pt x="1891" y="5357"/>
                      </a:lnTo>
                      <a:lnTo>
                        <a:pt x="1765" y="5357"/>
                      </a:lnTo>
                      <a:cubicBezTo>
                        <a:pt x="788" y="5357"/>
                        <a:pt x="1" y="5766"/>
                        <a:pt x="1" y="6365"/>
                      </a:cubicBezTo>
                      <a:cubicBezTo>
                        <a:pt x="1" y="6963"/>
                        <a:pt x="757" y="7404"/>
                        <a:pt x="1765" y="7404"/>
                      </a:cubicBezTo>
                      <a:cubicBezTo>
                        <a:pt x="2804" y="7404"/>
                        <a:pt x="3498" y="6963"/>
                        <a:pt x="3498" y="6365"/>
                      </a:cubicBezTo>
                      <a:cubicBezTo>
                        <a:pt x="3498" y="5987"/>
                        <a:pt x="3151" y="5609"/>
                        <a:pt x="2615" y="5451"/>
                      </a:cubicBezTo>
                      <a:lnTo>
                        <a:pt x="3781" y="3025"/>
                      </a:lnTo>
                      <a:cubicBezTo>
                        <a:pt x="4348" y="3151"/>
                        <a:pt x="4978" y="3183"/>
                        <a:pt x="5608" y="3214"/>
                      </a:cubicBezTo>
                      <a:lnTo>
                        <a:pt x="5608" y="5388"/>
                      </a:lnTo>
                      <a:cubicBezTo>
                        <a:pt x="4758" y="5451"/>
                        <a:pt x="4222" y="5892"/>
                        <a:pt x="4222" y="6396"/>
                      </a:cubicBezTo>
                      <a:cubicBezTo>
                        <a:pt x="4222" y="6995"/>
                        <a:pt x="4978" y="7436"/>
                        <a:pt x="5955" y="7436"/>
                      </a:cubicBezTo>
                      <a:cubicBezTo>
                        <a:pt x="6932" y="7436"/>
                        <a:pt x="7688" y="6995"/>
                        <a:pt x="7688" y="6396"/>
                      </a:cubicBezTo>
                      <a:cubicBezTo>
                        <a:pt x="7688" y="5892"/>
                        <a:pt x="7089" y="5451"/>
                        <a:pt x="6302" y="5388"/>
                      </a:cubicBezTo>
                      <a:lnTo>
                        <a:pt x="6302" y="3214"/>
                      </a:lnTo>
                      <a:cubicBezTo>
                        <a:pt x="6932" y="3214"/>
                        <a:pt x="7562" y="3151"/>
                        <a:pt x="8129" y="3025"/>
                      </a:cubicBezTo>
                      <a:lnTo>
                        <a:pt x="9295" y="5451"/>
                      </a:lnTo>
                      <a:cubicBezTo>
                        <a:pt x="8759" y="5609"/>
                        <a:pt x="8381" y="5987"/>
                        <a:pt x="8381" y="6365"/>
                      </a:cubicBezTo>
                      <a:cubicBezTo>
                        <a:pt x="8381" y="6963"/>
                        <a:pt x="9137" y="7404"/>
                        <a:pt x="10114" y="7404"/>
                      </a:cubicBezTo>
                      <a:cubicBezTo>
                        <a:pt x="11122" y="7404"/>
                        <a:pt x="11909" y="6963"/>
                        <a:pt x="11909" y="6365"/>
                      </a:cubicBezTo>
                      <a:cubicBezTo>
                        <a:pt x="11909" y="5766"/>
                        <a:pt x="11122" y="5357"/>
                        <a:pt x="10145" y="5357"/>
                      </a:cubicBezTo>
                      <a:lnTo>
                        <a:pt x="10019" y="5357"/>
                      </a:lnTo>
                      <a:lnTo>
                        <a:pt x="8822" y="2868"/>
                      </a:lnTo>
                      <a:cubicBezTo>
                        <a:pt x="9830" y="2584"/>
                        <a:pt x="10492" y="2112"/>
                        <a:pt x="10492" y="1482"/>
                      </a:cubicBezTo>
                      <a:cubicBezTo>
                        <a:pt x="10492" y="820"/>
                        <a:pt x="9736" y="316"/>
                        <a:pt x="8381" y="1"/>
                      </a:cubicBezTo>
                      <a:lnTo>
                        <a:pt x="8381" y="64"/>
                      </a:lnTo>
                      <a:lnTo>
                        <a:pt x="8381" y="1450"/>
                      </a:lnTo>
                      <a:cubicBezTo>
                        <a:pt x="8381" y="1639"/>
                        <a:pt x="8223" y="1797"/>
                        <a:pt x="8034" y="1797"/>
                      </a:cubicBezTo>
                      <a:lnTo>
                        <a:pt x="3876" y="1797"/>
                      </a:lnTo>
                      <a:cubicBezTo>
                        <a:pt x="3655" y="1797"/>
                        <a:pt x="3498" y="1639"/>
                        <a:pt x="3498" y="1450"/>
                      </a:cubicBezTo>
                      <a:lnTo>
                        <a:pt x="3498" y="64"/>
                      </a:lnTo>
                      <a:lnTo>
                        <a:pt x="3498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17" name="Google Shape;9498;p73">
                  <a:extLst>
                    <a:ext uri="{FF2B5EF4-FFF2-40B4-BE49-F238E27FC236}">
                      <a16:creationId xmlns:a16="http://schemas.microsoft.com/office/drawing/2014/main" id="{5918EB2F-4EFF-F352-0A98-975B96563D55}"/>
                    </a:ext>
                  </a:extLst>
                </p:cNvPr>
                <p:cNvSpPr/>
                <p:nvPr/>
              </p:nvSpPr>
              <p:spPr>
                <a:xfrm>
                  <a:off x="1778700" y="4051125"/>
                  <a:ext cx="86675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2773" extrusionOk="0">
                      <a:moveTo>
                        <a:pt x="1733" y="1"/>
                      </a:moveTo>
                      <a:cubicBezTo>
                        <a:pt x="788" y="1"/>
                        <a:pt x="1" y="757"/>
                        <a:pt x="1" y="1733"/>
                      </a:cubicBezTo>
                      <a:lnTo>
                        <a:pt x="1" y="2773"/>
                      </a:lnTo>
                      <a:lnTo>
                        <a:pt x="3466" y="2773"/>
                      </a:lnTo>
                      <a:lnTo>
                        <a:pt x="3466" y="1733"/>
                      </a:lnTo>
                      <a:cubicBezTo>
                        <a:pt x="3466" y="788"/>
                        <a:pt x="2679" y="1"/>
                        <a:pt x="173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28" name="Google Shape;9499;p73">
                <a:extLst>
                  <a:ext uri="{FF2B5EF4-FFF2-40B4-BE49-F238E27FC236}">
                    <a16:creationId xmlns:a16="http://schemas.microsoft.com/office/drawing/2014/main" id="{DDA52221-A32D-FA1D-9807-E9C663230BFA}"/>
                  </a:ext>
                </a:extLst>
              </p:cNvPr>
              <p:cNvGrpSpPr/>
              <p:nvPr/>
            </p:nvGrpSpPr>
            <p:grpSpPr>
              <a:xfrm>
                <a:off x="5851479" y="3747882"/>
                <a:ext cx="500612" cy="500612"/>
                <a:chOff x="3497300" y="3227275"/>
                <a:chExt cx="296175" cy="296175"/>
              </a:xfrm>
              <a:grpFill/>
            </p:grpSpPr>
            <p:sp>
              <p:nvSpPr>
                <p:cNvPr id="17507" name="Google Shape;9500;p73">
                  <a:extLst>
                    <a:ext uri="{FF2B5EF4-FFF2-40B4-BE49-F238E27FC236}">
                      <a16:creationId xmlns:a16="http://schemas.microsoft.com/office/drawing/2014/main" id="{1CAAA0AA-3C6B-A4F7-3ACC-F95C78F093CC}"/>
                    </a:ext>
                  </a:extLst>
                </p:cNvPr>
                <p:cNvSpPr/>
                <p:nvPr/>
              </p:nvSpPr>
              <p:spPr>
                <a:xfrm>
                  <a:off x="3609925" y="3339900"/>
                  <a:ext cx="69350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2742" extrusionOk="0">
                      <a:moveTo>
                        <a:pt x="1387" y="1"/>
                      </a:moveTo>
                      <a:cubicBezTo>
                        <a:pt x="631" y="1"/>
                        <a:pt x="1" y="631"/>
                        <a:pt x="1" y="1355"/>
                      </a:cubicBezTo>
                      <a:cubicBezTo>
                        <a:pt x="1" y="2112"/>
                        <a:pt x="631" y="2742"/>
                        <a:pt x="1387" y="2742"/>
                      </a:cubicBezTo>
                      <a:cubicBezTo>
                        <a:pt x="2143" y="2742"/>
                        <a:pt x="2773" y="2112"/>
                        <a:pt x="2773" y="1355"/>
                      </a:cubicBezTo>
                      <a:cubicBezTo>
                        <a:pt x="2773" y="631"/>
                        <a:pt x="2143" y="1"/>
                        <a:pt x="138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08" name="Google Shape;9501;p73">
                  <a:extLst>
                    <a:ext uri="{FF2B5EF4-FFF2-40B4-BE49-F238E27FC236}">
                      <a16:creationId xmlns:a16="http://schemas.microsoft.com/office/drawing/2014/main" id="{8491F67D-D392-14C3-6D28-87D86C44C220}"/>
                    </a:ext>
                  </a:extLst>
                </p:cNvPr>
                <p:cNvSpPr/>
                <p:nvPr/>
              </p:nvSpPr>
              <p:spPr>
                <a:xfrm>
                  <a:off x="3531175" y="3227275"/>
                  <a:ext cx="86650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3467" extrusionOk="0">
                      <a:moveTo>
                        <a:pt x="1733" y="1"/>
                      </a:moveTo>
                      <a:cubicBezTo>
                        <a:pt x="788" y="1"/>
                        <a:pt x="0" y="788"/>
                        <a:pt x="0" y="1733"/>
                      </a:cubicBezTo>
                      <a:cubicBezTo>
                        <a:pt x="0" y="2678"/>
                        <a:pt x="788" y="3466"/>
                        <a:pt x="1733" y="3466"/>
                      </a:cubicBezTo>
                      <a:cubicBezTo>
                        <a:pt x="2741" y="3466"/>
                        <a:pt x="3466" y="2678"/>
                        <a:pt x="3466" y="1733"/>
                      </a:cubicBezTo>
                      <a:cubicBezTo>
                        <a:pt x="3466" y="788"/>
                        <a:pt x="2678" y="1"/>
                        <a:pt x="173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09" name="Google Shape;9502;p73">
                  <a:extLst>
                    <a:ext uri="{FF2B5EF4-FFF2-40B4-BE49-F238E27FC236}">
                      <a16:creationId xmlns:a16="http://schemas.microsoft.com/office/drawing/2014/main" id="{A2504DC1-A72F-CE83-C2FA-8A3CC92443FF}"/>
                    </a:ext>
                  </a:extLst>
                </p:cNvPr>
                <p:cNvSpPr/>
                <p:nvPr/>
              </p:nvSpPr>
              <p:spPr>
                <a:xfrm>
                  <a:off x="3670575" y="3227275"/>
                  <a:ext cx="8667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3467" extrusionOk="0">
                      <a:moveTo>
                        <a:pt x="1733" y="1"/>
                      </a:moveTo>
                      <a:cubicBezTo>
                        <a:pt x="788" y="1"/>
                        <a:pt x="1" y="788"/>
                        <a:pt x="1" y="1733"/>
                      </a:cubicBezTo>
                      <a:cubicBezTo>
                        <a:pt x="1" y="2678"/>
                        <a:pt x="788" y="3466"/>
                        <a:pt x="1733" y="3466"/>
                      </a:cubicBezTo>
                      <a:cubicBezTo>
                        <a:pt x="2679" y="3466"/>
                        <a:pt x="3466" y="2678"/>
                        <a:pt x="3466" y="1733"/>
                      </a:cubicBezTo>
                      <a:cubicBezTo>
                        <a:pt x="3466" y="788"/>
                        <a:pt x="2679" y="1"/>
                        <a:pt x="173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10" name="Google Shape;9503;p73">
                  <a:extLst>
                    <a:ext uri="{FF2B5EF4-FFF2-40B4-BE49-F238E27FC236}">
                      <a16:creationId xmlns:a16="http://schemas.microsoft.com/office/drawing/2014/main" id="{0F19ECEE-2FB0-87AE-4172-EC20D5D2F848}"/>
                    </a:ext>
                  </a:extLst>
                </p:cNvPr>
                <p:cNvSpPr/>
                <p:nvPr/>
              </p:nvSpPr>
              <p:spPr>
                <a:xfrm>
                  <a:off x="3622525" y="3421825"/>
                  <a:ext cx="41775" cy="25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71" h="1009" extrusionOk="0">
                      <a:moveTo>
                        <a:pt x="1" y="0"/>
                      </a:moveTo>
                      <a:lnTo>
                        <a:pt x="851" y="1008"/>
                      </a:lnTo>
                      <a:lnTo>
                        <a:pt x="1671" y="0"/>
                      </a:lnTo>
                      <a:lnTo>
                        <a:pt x="1671" y="0"/>
                      </a:lnTo>
                      <a:cubicBezTo>
                        <a:pt x="1450" y="126"/>
                        <a:pt x="1167" y="158"/>
                        <a:pt x="851" y="158"/>
                      </a:cubicBezTo>
                      <a:cubicBezTo>
                        <a:pt x="568" y="158"/>
                        <a:pt x="284" y="95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11" name="Google Shape;9504;p73">
                  <a:extLst>
                    <a:ext uri="{FF2B5EF4-FFF2-40B4-BE49-F238E27FC236}">
                      <a16:creationId xmlns:a16="http://schemas.microsoft.com/office/drawing/2014/main" id="{5047A9C7-A5B0-785F-3534-F259F2320EBD}"/>
                    </a:ext>
                  </a:extLst>
                </p:cNvPr>
                <p:cNvSpPr/>
                <p:nvPr/>
              </p:nvSpPr>
              <p:spPr>
                <a:xfrm>
                  <a:off x="3566600" y="3416300"/>
                  <a:ext cx="70125" cy="106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4254" extrusionOk="0">
                      <a:moveTo>
                        <a:pt x="1261" y="1"/>
                      </a:moveTo>
                      <a:cubicBezTo>
                        <a:pt x="474" y="599"/>
                        <a:pt x="1" y="1513"/>
                        <a:pt x="1" y="2490"/>
                      </a:cubicBezTo>
                      <a:lnTo>
                        <a:pt x="1" y="3907"/>
                      </a:lnTo>
                      <a:cubicBezTo>
                        <a:pt x="1" y="4096"/>
                        <a:pt x="158" y="4254"/>
                        <a:pt x="379" y="4254"/>
                      </a:cubicBezTo>
                      <a:lnTo>
                        <a:pt x="2805" y="4254"/>
                      </a:lnTo>
                      <a:lnTo>
                        <a:pt x="2805" y="1891"/>
                      </a:lnTo>
                      <a:lnTo>
                        <a:pt x="1261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12" name="Google Shape;9505;p73">
                  <a:extLst>
                    <a:ext uri="{FF2B5EF4-FFF2-40B4-BE49-F238E27FC236}">
                      <a16:creationId xmlns:a16="http://schemas.microsoft.com/office/drawing/2014/main" id="{4A78EB67-75E1-B9D1-E13E-1510A20387FD}"/>
                    </a:ext>
                  </a:extLst>
                </p:cNvPr>
                <p:cNvSpPr/>
                <p:nvPr/>
              </p:nvSpPr>
              <p:spPr>
                <a:xfrm>
                  <a:off x="3653250" y="3417100"/>
                  <a:ext cx="70125" cy="106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4254" extrusionOk="0">
                      <a:moveTo>
                        <a:pt x="1544" y="0"/>
                      </a:moveTo>
                      <a:lnTo>
                        <a:pt x="1" y="1890"/>
                      </a:lnTo>
                      <a:lnTo>
                        <a:pt x="1" y="4253"/>
                      </a:lnTo>
                      <a:lnTo>
                        <a:pt x="2458" y="4253"/>
                      </a:lnTo>
                      <a:cubicBezTo>
                        <a:pt x="2647" y="4253"/>
                        <a:pt x="2804" y="4096"/>
                        <a:pt x="2804" y="3907"/>
                      </a:cubicBezTo>
                      <a:lnTo>
                        <a:pt x="2804" y="2489"/>
                      </a:lnTo>
                      <a:cubicBezTo>
                        <a:pt x="2773" y="1481"/>
                        <a:pt x="2300" y="567"/>
                        <a:pt x="154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13" name="Google Shape;9506;p73">
                  <a:extLst>
                    <a:ext uri="{FF2B5EF4-FFF2-40B4-BE49-F238E27FC236}">
                      <a16:creationId xmlns:a16="http://schemas.microsoft.com/office/drawing/2014/main" id="{015AC72E-F1AD-3B17-2486-6CD024C2D4A0}"/>
                    </a:ext>
                  </a:extLst>
                </p:cNvPr>
                <p:cNvSpPr/>
                <p:nvPr/>
              </p:nvSpPr>
              <p:spPr>
                <a:xfrm>
                  <a:off x="3655625" y="3310775"/>
                  <a:ext cx="137850" cy="108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14" h="4348" extrusionOk="0">
                      <a:moveTo>
                        <a:pt x="3686" y="1512"/>
                      </a:moveTo>
                      <a:cubicBezTo>
                        <a:pt x="3907" y="1512"/>
                        <a:pt x="4064" y="1670"/>
                        <a:pt x="4064" y="1859"/>
                      </a:cubicBezTo>
                      <a:cubicBezTo>
                        <a:pt x="4064" y="2048"/>
                        <a:pt x="3907" y="2205"/>
                        <a:pt x="3686" y="2205"/>
                      </a:cubicBezTo>
                      <a:lnTo>
                        <a:pt x="2993" y="2205"/>
                      </a:lnTo>
                      <a:cubicBezTo>
                        <a:pt x="2804" y="2205"/>
                        <a:pt x="2646" y="2048"/>
                        <a:pt x="2646" y="1859"/>
                      </a:cubicBezTo>
                      <a:cubicBezTo>
                        <a:pt x="2646" y="1670"/>
                        <a:pt x="2804" y="1512"/>
                        <a:pt x="2993" y="1512"/>
                      </a:cubicBezTo>
                      <a:close/>
                      <a:moveTo>
                        <a:pt x="4127" y="0"/>
                      </a:moveTo>
                      <a:cubicBezTo>
                        <a:pt x="3686" y="536"/>
                        <a:pt x="3056" y="851"/>
                        <a:pt x="2331" y="851"/>
                      </a:cubicBezTo>
                      <a:cubicBezTo>
                        <a:pt x="1607" y="851"/>
                        <a:pt x="977" y="504"/>
                        <a:pt x="536" y="63"/>
                      </a:cubicBezTo>
                      <a:cubicBezTo>
                        <a:pt x="347" y="221"/>
                        <a:pt x="158" y="378"/>
                        <a:pt x="0" y="567"/>
                      </a:cubicBezTo>
                      <a:cubicBezTo>
                        <a:pt x="945" y="756"/>
                        <a:pt x="1638" y="1575"/>
                        <a:pt x="1638" y="2615"/>
                      </a:cubicBezTo>
                      <a:cubicBezTo>
                        <a:pt x="1638" y="2930"/>
                        <a:pt x="1575" y="3214"/>
                        <a:pt x="1449" y="3466"/>
                      </a:cubicBezTo>
                      <a:cubicBezTo>
                        <a:pt x="1859" y="3718"/>
                        <a:pt x="2205" y="4001"/>
                        <a:pt x="2520" y="4348"/>
                      </a:cubicBezTo>
                      <a:lnTo>
                        <a:pt x="5167" y="4348"/>
                      </a:lnTo>
                      <a:cubicBezTo>
                        <a:pt x="5356" y="4348"/>
                        <a:pt x="5513" y="4190"/>
                        <a:pt x="5513" y="4001"/>
                      </a:cubicBezTo>
                      <a:lnTo>
                        <a:pt x="5513" y="2615"/>
                      </a:lnTo>
                      <a:cubicBezTo>
                        <a:pt x="5482" y="1512"/>
                        <a:pt x="4915" y="567"/>
                        <a:pt x="41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14" name="Google Shape;9507;p73">
                  <a:extLst>
                    <a:ext uri="{FF2B5EF4-FFF2-40B4-BE49-F238E27FC236}">
                      <a16:creationId xmlns:a16="http://schemas.microsoft.com/office/drawing/2014/main" id="{2D8F5426-AF9B-4D79-C735-B05C665F2959}"/>
                    </a:ext>
                  </a:extLst>
                </p:cNvPr>
                <p:cNvSpPr/>
                <p:nvPr/>
              </p:nvSpPr>
              <p:spPr>
                <a:xfrm>
                  <a:off x="3497300" y="3309975"/>
                  <a:ext cx="136275" cy="108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51" h="4349" extrusionOk="0">
                      <a:moveTo>
                        <a:pt x="2426" y="1544"/>
                      </a:moveTo>
                      <a:cubicBezTo>
                        <a:pt x="2615" y="1544"/>
                        <a:pt x="2773" y="1702"/>
                        <a:pt x="2773" y="1891"/>
                      </a:cubicBezTo>
                      <a:cubicBezTo>
                        <a:pt x="2773" y="2080"/>
                        <a:pt x="2615" y="2237"/>
                        <a:pt x="2426" y="2237"/>
                      </a:cubicBezTo>
                      <a:lnTo>
                        <a:pt x="1733" y="2237"/>
                      </a:lnTo>
                      <a:cubicBezTo>
                        <a:pt x="1513" y="2237"/>
                        <a:pt x="1355" y="2080"/>
                        <a:pt x="1355" y="1891"/>
                      </a:cubicBezTo>
                      <a:cubicBezTo>
                        <a:pt x="1355" y="1702"/>
                        <a:pt x="1513" y="1544"/>
                        <a:pt x="1733" y="1544"/>
                      </a:cubicBezTo>
                      <a:close/>
                      <a:moveTo>
                        <a:pt x="1324" y="1"/>
                      </a:moveTo>
                      <a:cubicBezTo>
                        <a:pt x="536" y="568"/>
                        <a:pt x="1" y="1513"/>
                        <a:pt x="1" y="2552"/>
                      </a:cubicBezTo>
                      <a:lnTo>
                        <a:pt x="1" y="3939"/>
                      </a:lnTo>
                      <a:cubicBezTo>
                        <a:pt x="1" y="4191"/>
                        <a:pt x="95" y="4348"/>
                        <a:pt x="316" y="4348"/>
                      </a:cubicBezTo>
                      <a:lnTo>
                        <a:pt x="2930" y="4348"/>
                      </a:lnTo>
                      <a:cubicBezTo>
                        <a:pt x="3214" y="3970"/>
                        <a:pt x="3561" y="3655"/>
                        <a:pt x="4002" y="3466"/>
                      </a:cubicBezTo>
                      <a:cubicBezTo>
                        <a:pt x="3876" y="3183"/>
                        <a:pt x="3813" y="2930"/>
                        <a:pt x="3813" y="2615"/>
                      </a:cubicBezTo>
                      <a:cubicBezTo>
                        <a:pt x="3813" y="1607"/>
                        <a:pt x="4506" y="757"/>
                        <a:pt x="5451" y="568"/>
                      </a:cubicBezTo>
                      <a:cubicBezTo>
                        <a:pt x="5293" y="347"/>
                        <a:pt x="5104" y="190"/>
                        <a:pt x="4915" y="32"/>
                      </a:cubicBezTo>
                      <a:cubicBezTo>
                        <a:pt x="4474" y="505"/>
                        <a:pt x="3844" y="820"/>
                        <a:pt x="3151" y="820"/>
                      </a:cubicBezTo>
                      <a:cubicBezTo>
                        <a:pt x="2426" y="820"/>
                        <a:pt x="1796" y="505"/>
                        <a:pt x="132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29" name="Google Shape;9508;p73">
                <a:extLst>
                  <a:ext uri="{FF2B5EF4-FFF2-40B4-BE49-F238E27FC236}">
                    <a16:creationId xmlns:a16="http://schemas.microsoft.com/office/drawing/2014/main" id="{9DB71135-D972-9020-A8EF-072B2846D87E}"/>
                  </a:ext>
                </a:extLst>
              </p:cNvPr>
              <p:cNvGrpSpPr/>
              <p:nvPr/>
            </p:nvGrpSpPr>
            <p:grpSpPr>
              <a:xfrm>
                <a:off x="5852154" y="4379933"/>
                <a:ext cx="499261" cy="496599"/>
                <a:chOff x="3497300" y="3591950"/>
                <a:chExt cx="295375" cy="293800"/>
              </a:xfrm>
              <a:grpFill/>
            </p:grpSpPr>
            <p:sp>
              <p:nvSpPr>
                <p:cNvPr id="17499" name="Google Shape;9509;p73">
                  <a:extLst>
                    <a:ext uri="{FF2B5EF4-FFF2-40B4-BE49-F238E27FC236}">
                      <a16:creationId xmlns:a16="http://schemas.microsoft.com/office/drawing/2014/main" id="{634323F7-7D43-5B42-B393-99BFDCF777A8}"/>
                    </a:ext>
                  </a:extLst>
                </p:cNvPr>
                <p:cNvSpPr/>
                <p:nvPr/>
              </p:nvSpPr>
              <p:spPr>
                <a:xfrm>
                  <a:off x="3628825" y="3724275"/>
                  <a:ext cx="18150" cy="16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662" extrusionOk="0">
                      <a:moveTo>
                        <a:pt x="375" y="0"/>
                      </a:moveTo>
                      <a:cubicBezTo>
                        <a:pt x="292" y="0"/>
                        <a:pt x="206" y="32"/>
                        <a:pt x="127" y="95"/>
                      </a:cubicBezTo>
                      <a:cubicBezTo>
                        <a:pt x="1" y="221"/>
                        <a:pt x="1" y="441"/>
                        <a:pt x="127" y="567"/>
                      </a:cubicBezTo>
                      <a:cubicBezTo>
                        <a:pt x="190" y="630"/>
                        <a:pt x="277" y="662"/>
                        <a:pt x="363" y="662"/>
                      </a:cubicBezTo>
                      <a:cubicBezTo>
                        <a:pt x="450" y="662"/>
                        <a:pt x="536" y="630"/>
                        <a:pt x="599" y="567"/>
                      </a:cubicBezTo>
                      <a:cubicBezTo>
                        <a:pt x="725" y="441"/>
                        <a:pt x="725" y="221"/>
                        <a:pt x="599" y="95"/>
                      </a:cubicBezTo>
                      <a:cubicBezTo>
                        <a:pt x="536" y="32"/>
                        <a:pt x="458" y="0"/>
                        <a:pt x="37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00" name="Google Shape;9510;p73">
                  <a:extLst>
                    <a:ext uri="{FF2B5EF4-FFF2-40B4-BE49-F238E27FC236}">
                      <a16:creationId xmlns:a16="http://schemas.microsoft.com/office/drawing/2014/main" id="{0A2FC356-6031-07F2-BD15-81EEDB628629}"/>
                    </a:ext>
                  </a:extLst>
                </p:cNvPr>
                <p:cNvSpPr/>
                <p:nvPr/>
              </p:nvSpPr>
              <p:spPr>
                <a:xfrm>
                  <a:off x="3590250" y="3689400"/>
                  <a:ext cx="9452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81" h="3467" extrusionOk="0">
                      <a:moveTo>
                        <a:pt x="1922" y="710"/>
                      </a:moveTo>
                      <a:cubicBezTo>
                        <a:pt x="2190" y="710"/>
                        <a:pt x="2458" y="812"/>
                        <a:pt x="2647" y="1017"/>
                      </a:cubicBezTo>
                      <a:cubicBezTo>
                        <a:pt x="3088" y="1395"/>
                        <a:pt x="3088" y="2088"/>
                        <a:pt x="2647" y="2466"/>
                      </a:cubicBezTo>
                      <a:cubicBezTo>
                        <a:pt x="2458" y="2671"/>
                        <a:pt x="2190" y="2773"/>
                        <a:pt x="1922" y="2773"/>
                      </a:cubicBezTo>
                      <a:cubicBezTo>
                        <a:pt x="1654" y="2773"/>
                        <a:pt x="1386" y="2671"/>
                        <a:pt x="1197" y="2466"/>
                      </a:cubicBezTo>
                      <a:cubicBezTo>
                        <a:pt x="788" y="2088"/>
                        <a:pt x="788" y="1395"/>
                        <a:pt x="1197" y="1017"/>
                      </a:cubicBezTo>
                      <a:cubicBezTo>
                        <a:pt x="1386" y="812"/>
                        <a:pt x="1654" y="710"/>
                        <a:pt x="1922" y="710"/>
                      </a:cubicBezTo>
                      <a:close/>
                      <a:moveTo>
                        <a:pt x="1930" y="1"/>
                      </a:moveTo>
                      <a:cubicBezTo>
                        <a:pt x="1489" y="1"/>
                        <a:pt x="1040" y="182"/>
                        <a:pt x="693" y="544"/>
                      </a:cubicBezTo>
                      <a:cubicBezTo>
                        <a:pt x="0" y="1206"/>
                        <a:pt x="0" y="2309"/>
                        <a:pt x="693" y="2970"/>
                      </a:cubicBezTo>
                      <a:cubicBezTo>
                        <a:pt x="1024" y="3301"/>
                        <a:pt x="1473" y="3466"/>
                        <a:pt x="1918" y="3466"/>
                      </a:cubicBezTo>
                      <a:cubicBezTo>
                        <a:pt x="2363" y="3466"/>
                        <a:pt x="2804" y="3301"/>
                        <a:pt x="3119" y="2970"/>
                      </a:cubicBezTo>
                      <a:cubicBezTo>
                        <a:pt x="3781" y="2309"/>
                        <a:pt x="3781" y="1206"/>
                        <a:pt x="3119" y="544"/>
                      </a:cubicBezTo>
                      <a:cubicBezTo>
                        <a:pt x="2804" y="182"/>
                        <a:pt x="2371" y="1"/>
                        <a:pt x="193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01" name="Google Shape;9511;p73">
                  <a:extLst>
                    <a:ext uri="{FF2B5EF4-FFF2-40B4-BE49-F238E27FC236}">
                      <a16:creationId xmlns:a16="http://schemas.microsoft.com/office/drawing/2014/main" id="{78C605D1-AEC1-DD92-DEAA-79A00451B536}"/>
                    </a:ext>
                  </a:extLst>
                </p:cNvPr>
                <p:cNvSpPr/>
                <p:nvPr/>
              </p:nvSpPr>
              <p:spPr>
                <a:xfrm>
                  <a:off x="3674525" y="3601400"/>
                  <a:ext cx="118150" cy="118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26" h="4758" extrusionOk="0">
                      <a:moveTo>
                        <a:pt x="3533" y="0"/>
                      </a:moveTo>
                      <a:cubicBezTo>
                        <a:pt x="3442" y="0"/>
                        <a:pt x="3355" y="32"/>
                        <a:pt x="3308" y="95"/>
                      </a:cubicBezTo>
                      <a:lnTo>
                        <a:pt x="0" y="3308"/>
                      </a:lnTo>
                      <a:cubicBezTo>
                        <a:pt x="410" y="3623"/>
                        <a:pt x="788" y="4127"/>
                        <a:pt x="1953" y="4758"/>
                      </a:cubicBezTo>
                      <a:lnTo>
                        <a:pt x="4600" y="2678"/>
                      </a:lnTo>
                      <a:cubicBezTo>
                        <a:pt x="4663" y="2615"/>
                        <a:pt x="4726" y="2521"/>
                        <a:pt x="4726" y="2395"/>
                      </a:cubicBezTo>
                      <a:cubicBezTo>
                        <a:pt x="4726" y="1544"/>
                        <a:pt x="4348" y="693"/>
                        <a:pt x="3781" y="95"/>
                      </a:cubicBezTo>
                      <a:cubicBezTo>
                        <a:pt x="3718" y="32"/>
                        <a:pt x="3623" y="0"/>
                        <a:pt x="35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02" name="Google Shape;9512;p73">
                  <a:extLst>
                    <a:ext uri="{FF2B5EF4-FFF2-40B4-BE49-F238E27FC236}">
                      <a16:creationId xmlns:a16="http://schemas.microsoft.com/office/drawing/2014/main" id="{07DEA9B0-BECD-8315-1769-40C286544FBA}"/>
                    </a:ext>
                  </a:extLst>
                </p:cNvPr>
                <p:cNvSpPr/>
                <p:nvPr/>
              </p:nvSpPr>
              <p:spPr>
                <a:xfrm>
                  <a:off x="3631200" y="3774675"/>
                  <a:ext cx="103200" cy="102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28" h="4096" extrusionOk="0">
                      <a:moveTo>
                        <a:pt x="2048" y="0"/>
                      </a:moveTo>
                      <a:cubicBezTo>
                        <a:pt x="1985" y="32"/>
                        <a:pt x="1985" y="63"/>
                        <a:pt x="1954" y="126"/>
                      </a:cubicBezTo>
                      <a:cubicBezTo>
                        <a:pt x="1506" y="546"/>
                        <a:pt x="859" y="767"/>
                        <a:pt x="235" y="767"/>
                      </a:cubicBezTo>
                      <a:cubicBezTo>
                        <a:pt x="156" y="767"/>
                        <a:pt x="78" y="764"/>
                        <a:pt x="0" y="756"/>
                      </a:cubicBezTo>
                      <a:lnTo>
                        <a:pt x="0" y="756"/>
                      </a:lnTo>
                      <a:cubicBezTo>
                        <a:pt x="567" y="1670"/>
                        <a:pt x="1355" y="3749"/>
                        <a:pt x="1418" y="3875"/>
                      </a:cubicBezTo>
                      <a:cubicBezTo>
                        <a:pt x="1450" y="4001"/>
                        <a:pt x="1607" y="4096"/>
                        <a:pt x="1733" y="4096"/>
                      </a:cubicBezTo>
                      <a:cubicBezTo>
                        <a:pt x="1891" y="4096"/>
                        <a:pt x="1985" y="4033"/>
                        <a:pt x="2048" y="3875"/>
                      </a:cubicBezTo>
                      <a:lnTo>
                        <a:pt x="2426" y="2647"/>
                      </a:lnTo>
                      <a:lnTo>
                        <a:pt x="3182" y="2647"/>
                      </a:lnTo>
                      <a:cubicBezTo>
                        <a:pt x="4128" y="2647"/>
                        <a:pt x="2710" y="630"/>
                        <a:pt x="204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03" name="Google Shape;9513;p73">
                  <a:extLst>
                    <a:ext uri="{FF2B5EF4-FFF2-40B4-BE49-F238E27FC236}">
                      <a16:creationId xmlns:a16="http://schemas.microsoft.com/office/drawing/2014/main" id="{B894CE8F-F3D3-7EC9-6528-8AD73289A65F}"/>
                    </a:ext>
                  </a:extLst>
                </p:cNvPr>
                <p:cNvSpPr/>
                <p:nvPr/>
              </p:nvSpPr>
              <p:spPr>
                <a:xfrm>
                  <a:off x="3691850" y="3726625"/>
                  <a:ext cx="89800" cy="89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92" h="3562" extrusionOk="0">
                      <a:moveTo>
                        <a:pt x="252" y="1"/>
                      </a:moveTo>
                      <a:cubicBezTo>
                        <a:pt x="284" y="410"/>
                        <a:pt x="189" y="883"/>
                        <a:pt x="0" y="1292"/>
                      </a:cubicBezTo>
                      <a:cubicBezTo>
                        <a:pt x="630" y="1922"/>
                        <a:pt x="1134" y="2615"/>
                        <a:pt x="1544" y="3466"/>
                      </a:cubicBezTo>
                      <a:cubicBezTo>
                        <a:pt x="1565" y="3530"/>
                        <a:pt x="1634" y="3562"/>
                        <a:pt x="1715" y="3562"/>
                      </a:cubicBezTo>
                      <a:cubicBezTo>
                        <a:pt x="1874" y="3562"/>
                        <a:pt x="2080" y="3443"/>
                        <a:pt x="2080" y="3214"/>
                      </a:cubicBezTo>
                      <a:lnTo>
                        <a:pt x="2080" y="2458"/>
                      </a:lnTo>
                      <a:lnTo>
                        <a:pt x="3308" y="2080"/>
                      </a:lnTo>
                      <a:cubicBezTo>
                        <a:pt x="3497" y="1985"/>
                        <a:pt x="3592" y="1891"/>
                        <a:pt x="3592" y="1733"/>
                      </a:cubicBezTo>
                      <a:cubicBezTo>
                        <a:pt x="3592" y="1576"/>
                        <a:pt x="3497" y="1450"/>
                        <a:pt x="3340" y="1418"/>
                      </a:cubicBezTo>
                      <a:cubicBezTo>
                        <a:pt x="3182" y="1355"/>
                        <a:pt x="1134" y="568"/>
                        <a:pt x="25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04" name="Google Shape;9514;p73">
                  <a:extLst>
                    <a:ext uri="{FF2B5EF4-FFF2-40B4-BE49-F238E27FC236}">
                      <a16:creationId xmlns:a16="http://schemas.microsoft.com/office/drawing/2014/main" id="{920AE97A-4BDA-BDA4-DB2C-4F7B8CDC49A0}"/>
                    </a:ext>
                  </a:extLst>
                </p:cNvPr>
                <p:cNvSpPr/>
                <p:nvPr/>
              </p:nvSpPr>
              <p:spPr>
                <a:xfrm>
                  <a:off x="3505175" y="3767575"/>
                  <a:ext cx="120525" cy="118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1" h="4727" extrusionOk="0">
                      <a:moveTo>
                        <a:pt x="3372" y="1"/>
                      </a:moveTo>
                      <a:lnTo>
                        <a:pt x="95" y="3277"/>
                      </a:lnTo>
                      <a:cubicBezTo>
                        <a:pt x="1" y="3435"/>
                        <a:pt x="1" y="3687"/>
                        <a:pt x="158" y="3781"/>
                      </a:cubicBezTo>
                      <a:cubicBezTo>
                        <a:pt x="788" y="4411"/>
                        <a:pt x="1607" y="4727"/>
                        <a:pt x="2458" y="4727"/>
                      </a:cubicBezTo>
                      <a:cubicBezTo>
                        <a:pt x="2584" y="4727"/>
                        <a:pt x="2679" y="4695"/>
                        <a:pt x="2742" y="4632"/>
                      </a:cubicBezTo>
                      <a:lnTo>
                        <a:pt x="4821" y="1986"/>
                      </a:lnTo>
                      <a:cubicBezTo>
                        <a:pt x="4254" y="851"/>
                        <a:pt x="3718" y="442"/>
                        <a:pt x="33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05" name="Google Shape;9515;p73">
                  <a:extLst>
                    <a:ext uri="{FF2B5EF4-FFF2-40B4-BE49-F238E27FC236}">
                      <a16:creationId xmlns:a16="http://schemas.microsoft.com/office/drawing/2014/main" id="{C89225CF-9960-3868-64C8-6ABF87220F7E}"/>
                    </a:ext>
                  </a:extLst>
                </p:cNvPr>
                <p:cNvSpPr/>
                <p:nvPr/>
              </p:nvSpPr>
              <p:spPr>
                <a:xfrm>
                  <a:off x="3631200" y="3591950"/>
                  <a:ext cx="104000" cy="84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3372" extrusionOk="0">
                      <a:moveTo>
                        <a:pt x="2836" y="0"/>
                      </a:moveTo>
                      <a:cubicBezTo>
                        <a:pt x="2678" y="0"/>
                        <a:pt x="2584" y="32"/>
                        <a:pt x="2521" y="95"/>
                      </a:cubicBezTo>
                      <a:lnTo>
                        <a:pt x="0" y="3245"/>
                      </a:lnTo>
                      <a:cubicBezTo>
                        <a:pt x="90" y="3238"/>
                        <a:pt x="181" y="3234"/>
                        <a:pt x="272" y="3234"/>
                      </a:cubicBezTo>
                      <a:cubicBezTo>
                        <a:pt x="568" y="3234"/>
                        <a:pt x="870" y="3275"/>
                        <a:pt x="1135" y="3371"/>
                      </a:cubicBezTo>
                      <a:cubicBezTo>
                        <a:pt x="1324" y="3119"/>
                        <a:pt x="3939" y="567"/>
                        <a:pt x="4159" y="347"/>
                      </a:cubicBezTo>
                      <a:cubicBezTo>
                        <a:pt x="3718" y="158"/>
                        <a:pt x="3308" y="0"/>
                        <a:pt x="283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06" name="Google Shape;9516;p73">
                  <a:extLst>
                    <a:ext uri="{FF2B5EF4-FFF2-40B4-BE49-F238E27FC236}">
                      <a16:creationId xmlns:a16="http://schemas.microsoft.com/office/drawing/2014/main" id="{2C5B7D3C-8614-E2CB-347F-650453A9C3AA}"/>
                    </a:ext>
                  </a:extLst>
                </p:cNvPr>
                <p:cNvSpPr/>
                <p:nvPr/>
              </p:nvSpPr>
              <p:spPr>
                <a:xfrm>
                  <a:off x="3497300" y="3721900"/>
                  <a:ext cx="84300" cy="107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72" h="4286" extrusionOk="0">
                      <a:moveTo>
                        <a:pt x="3246" y="1"/>
                      </a:moveTo>
                      <a:lnTo>
                        <a:pt x="95" y="2552"/>
                      </a:lnTo>
                      <a:cubicBezTo>
                        <a:pt x="32" y="2615"/>
                        <a:pt x="1" y="2710"/>
                        <a:pt x="1" y="2836"/>
                      </a:cubicBezTo>
                      <a:cubicBezTo>
                        <a:pt x="1" y="3340"/>
                        <a:pt x="95" y="3844"/>
                        <a:pt x="347" y="4285"/>
                      </a:cubicBezTo>
                      <a:lnTo>
                        <a:pt x="3372" y="1261"/>
                      </a:lnTo>
                      <a:cubicBezTo>
                        <a:pt x="3214" y="851"/>
                        <a:pt x="3183" y="410"/>
                        <a:pt x="324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30" name="Google Shape;9517;p73">
                <a:extLst>
                  <a:ext uri="{FF2B5EF4-FFF2-40B4-BE49-F238E27FC236}">
                    <a16:creationId xmlns:a16="http://schemas.microsoft.com/office/drawing/2014/main" id="{F4EB06D3-45ED-D6A7-9F38-3485AA046CDA}"/>
                  </a:ext>
                </a:extLst>
              </p:cNvPr>
              <p:cNvGrpSpPr/>
              <p:nvPr/>
            </p:nvGrpSpPr>
            <p:grpSpPr>
              <a:xfrm>
                <a:off x="5852154" y="4985299"/>
                <a:ext cx="499261" cy="499303"/>
                <a:chOff x="3497300" y="3955025"/>
                <a:chExt cx="295375" cy="295400"/>
              </a:xfrm>
              <a:grpFill/>
            </p:grpSpPr>
            <p:sp>
              <p:nvSpPr>
                <p:cNvPr id="17496" name="Google Shape;9518;p73">
                  <a:extLst>
                    <a:ext uri="{FF2B5EF4-FFF2-40B4-BE49-F238E27FC236}">
                      <a16:creationId xmlns:a16="http://schemas.microsoft.com/office/drawing/2014/main" id="{FF747517-6097-2376-34AE-B0493D829692}"/>
                    </a:ext>
                  </a:extLst>
                </p:cNvPr>
                <p:cNvSpPr/>
                <p:nvPr/>
              </p:nvSpPr>
              <p:spPr>
                <a:xfrm>
                  <a:off x="3660350" y="4035375"/>
                  <a:ext cx="132325" cy="155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3" h="6207" extrusionOk="0">
                      <a:moveTo>
                        <a:pt x="4663" y="0"/>
                      </a:moveTo>
                      <a:lnTo>
                        <a:pt x="0" y="2773"/>
                      </a:lnTo>
                      <a:lnTo>
                        <a:pt x="4127" y="6207"/>
                      </a:lnTo>
                      <a:cubicBezTo>
                        <a:pt x="4852" y="5199"/>
                        <a:pt x="5293" y="4033"/>
                        <a:pt x="5293" y="2678"/>
                      </a:cubicBezTo>
                      <a:cubicBezTo>
                        <a:pt x="5293" y="1733"/>
                        <a:pt x="5041" y="851"/>
                        <a:pt x="466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97" name="Google Shape;9519;p73">
                  <a:extLst>
                    <a:ext uri="{FF2B5EF4-FFF2-40B4-BE49-F238E27FC236}">
                      <a16:creationId xmlns:a16="http://schemas.microsoft.com/office/drawing/2014/main" id="{12873A53-F89B-2ECB-7440-1C7EF450A8C6}"/>
                    </a:ext>
                  </a:extLst>
                </p:cNvPr>
                <p:cNvSpPr/>
                <p:nvPr/>
              </p:nvSpPr>
              <p:spPr>
                <a:xfrm>
                  <a:off x="3653250" y="3955025"/>
                  <a:ext cx="114225" cy="133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69" h="5326" extrusionOk="0">
                      <a:moveTo>
                        <a:pt x="1" y="1"/>
                      </a:moveTo>
                      <a:lnTo>
                        <a:pt x="1" y="5325"/>
                      </a:lnTo>
                      <a:lnTo>
                        <a:pt x="4569" y="2679"/>
                      </a:lnTo>
                      <a:cubicBezTo>
                        <a:pt x="3561" y="1167"/>
                        <a:pt x="1891" y="127"/>
                        <a:pt x="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98" name="Google Shape;9520;p73">
                  <a:extLst>
                    <a:ext uri="{FF2B5EF4-FFF2-40B4-BE49-F238E27FC236}">
                      <a16:creationId xmlns:a16="http://schemas.microsoft.com/office/drawing/2014/main" id="{22EE14F0-35AA-1A41-BE13-8671F6C28C53}"/>
                    </a:ext>
                  </a:extLst>
                </p:cNvPr>
                <p:cNvSpPr/>
                <p:nvPr/>
              </p:nvSpPr>
              <p:spPr>
                <a:xfrm>
                  <a:off x="3497300" y="3955025"/>
                  <a:ext cx="256000" cy="29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40" h="11816" extrusionOk="0">
                      <a:moveTo>
                        <a:pt x="5577" y="1"/>
                      </a:moveTo>
                      <a:cubicBezTo>
                        <a:pt x="2521" y="190"/>
                        <a:pt x="1" y="2805"/>
                        <a:pt x="1" y="5892"/>
                      </a:cubicBezTo>
                      <a:cubicBezTo>
                        <a:pt x="1" y="9137"/>
                        <a:pt x="2678" y="11815"/>
                        <a:pt x="5923" y="11815"/>
                      </a:cubicBezTo>
                      <a:cubicBezTo>
                        <a:pt x="7625" y="11815"/>
                        <a:pt x="9168" y="11059"/>
                        <a:pt x="10240" y="9925"/>
                      </a:cubicBezTo>
                      <a:lnTo>
                        <a:pt x="5703" y="6176"/>
                      </a:lnTo>
                      <a:cubicBezTo>
                        <a:pt x="5608" y="6144"/>
                        <a:pt x="5577" y="5987"/>
                        <a:pt x="5577" y="5892"/>
                      </a:cubicBezTo>
                      <a:lnTo>
                        <a:pt x="5577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31" name="Google Shape;9521;p73">
                <a:extLst>
                  <a:ext uri="{FF2B5EF4-FFF2-40B4-BE49-F238E27FC236}">
                    <a16:creationId xmlns:a16="http://schemas.microsoft.com/office/drawing/2014/main" id="{73A575D0-257E-2905-187B-D13CBBC13E4D}"/>
                  </a:ext>
                </a:extLst>
              </p:cNvPr>
              <p:cNvGrpSpPr/>
              <p:nvPr/>
            </p:nvGrpSpPr>
            <p:grpSpPr>
              <a:xfrm>
                <a:off x="9033293" y="3748917"/>
                <a:ext cx="468667" cy="498542"/>
                <a:chOff x="5364750" y="3235150"/>
                <a:chExt cx="277275" cy="294950"/>
              </a:xfrm>
              <a:grpFill/>
            </p:grpSpPr>
            <p:sp>
              <p:nvSpPr>
                <p:cNvPr id="17488" name="Google Shape;9522;p73">
                  <a:extLst>
                    <a:ext uri="{FF2B5EF4-FFF2-40B4-BE49-F238E27FC236}">
                      <a16:creationId xmlns:a16="http://schemas.microsoft.com/office/drawing/2014/main" id="{00229278-29D9-19EB-985D-CCBC792623D6}"/>
                    </a:ext>
                  </a:extLst>
                </p:cNvPr>
                <p:cNvSpPr/>
                <p:nvPr/>
              </p:nvSpPr>
              <p:spPr>
                <a:xfrm>
                  <a:off x="5502600" y="3235150"/>
                  <a:ext cx="17350" cy="44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1765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lnTo>
                        <a:pt x="0" y="1418"/>
                      </a:lnTo>
                      <a:cubicBezTo>
                        <a:pt x="0" y="1607"/>
                        <a:pt x="158" y="1765"/>
                        <a:pt x="347" y="1765"/>
                      </a:cubicBezTo>
                      <a:cubicBezTo>
                        <a:pt x="536" y="1765"/>
                        <a:pt x="693" y="1607"/>
                        <a:pt x="693" y="1418"/>
                      </a:cubicBezTo>
                      <a:lnTo>
                        <a:pt x="693" y="347"/>
                      </a:lnTo>
                      <a:cubicBezTo>
                        <a:pt x="693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89" name="Google Shape;9523;p73">
                  <a:extLst>
                    <a:ext uri="{FF2B5EF4-FFF2-40B4-BE49-F238E27FC236}">
                      <a16:creationId xmlns:a16="http://schemas.microsoft.com/office/drawing/2014/main" id="{8CCF3E55-AFD5-91D5-F492-749BB8B848F4}"/>
                    </a:ext>
                  </a:extLst>
                </p:cNvPr>
                <p:cNvSpPr/>
                <p:nvPr/>
              </p:nvSpPr>
              <p:spPr>
                <a:xfrm>
                  <a:off x="5555375" y="3253850"/>
                  <a:ext cx="35450" cy="3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364" extrusionOk="0">
                      <a:moveTo>
                        <a:pt x="1071" y="1"/>
                      </a:moveTo>
                      <a:cubicBezTo>
                        <a:pt x="977" y="1"/>
                        <a:pt x="882" y="24"/>
                        <a:pt x="819" y="72"/>
                      </a:cubicBezTo>
                      <a:lnTo>
                        <a:pt x="126" y="796"/>
                      </a:lnTo>
                      <a:cubicBezTo>
                        <a:pt x="0" y="922"/>
                        <a:pt x="0" y="1143"/>
                        <a:pt x="126" y="1269"/>
                      </a:cubicBezTo>
                      <a:cubicBezTo>
                        <a:pt x="189" y="1332"/>
                        <a:pt x="268" y="1363"/>
                        <a:pt x="350" y="1363"/>
                      </a:cubicBezTo>
                      <a:cubicBezTo>
                        <a:pt x="433" y="1363"/>
                        <a:pt x="520" y="1332"/>
                        <a:pt x="599" y="1269"/>
                      </a:cubicBezTo>
                      <a:lnTo>
                        <a:pt x="1323" y="544"/>
                      </a:lnTo>
                      <a:cubicBezTo>
                        <a:pt x="1418" y="418"/>
                        <a:pt x="1418" y="198"/>
                        <a:pt x="1323" y="72"/>
                      </a:cubicBezTo>
                      <a:cubicBezTo>
                        <a:pt x="1260" y="24"/>
                        <a:pt x="1166" y="1"/>
                        <a:pt x="107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90" name="Google Shape;9524;p73">
                  <a:extLst>
                    <a:ext uri="{FF2B5EF4-FFF2-40B4-BE49-F238E27FC236}">
                      <a16:creationId xmlns:a16="http://schemas.microsoft.com/office/drawing/2014/main" id="{ABCFAA90-4A0E-0EC3-31D1-AD46447146E3}"/>
                    </a:ext>
                  </a:extLst>
                </p:cNvPr>
                <p:cNvSpPr/>
                <p:nvPr/>
              </p:nvSpPr>
              <p:spPr>
                <a:xfrm>
                  <a:off x="5606550" y="3357225"/>
                  <a:ext cx="354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6" extrusionOk="0">
                      <a:moveTo>
                        <a:pt x="379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68"/>
                        <a:pt x="158" y="725"/>
                        <a:pt x="379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9" y="568"/>
                        <a:pt x="1419" y="347"/>
                      </a:cubicBezTo>
                      <a:cubicBezTo>
                        <a:pt x="1419" y="158"/>
                        <a:pt x="1261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91" name="Google Shape;9525;p73">
                  <a:extLst>
                    <a:ext uri="{FF2B5EF4-FFF2-40B4-BE49-F238E27FC236}">
                      <a16:creationId xmlns:a16="http://schemas.microsoft.com/office/drawing/2014/main" id="{E590DB8D-DB1C-1B85-B6D6-1EB9CBDDEF40}"/>
                    </a:ext>
                  </a:extLst>
                </p:cNvPr>
                <p:cNvSpPr/>
                <p:nvPr/>
              </p:nvSpPr>
              <p:spPr>
                <a:xfrm>
                  <a:off x="5364750" y="3357225"/>
                  <a:ext cx="3547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694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68"/>
                        <a:pt x="158" y="694"/>
                        <a:pt x="347" y="694"/>
                      </a:cubicBezTo>
                      <a:lnTo>
                        <a:pt x="1072" y="694"/>
                      </a:lnTo>
                      <a:cubicBezTo>
                        <a:pt x="1261" y="694"/>
                        <a:pt x="1419" y="568"/>
                        <a:pt x="1419" y="347"/>
                      </a:cubicBezTo>
                      <a:cubicBezTo>
                        <a:pt x="1419" y="158"/>
                        <a:pt x="1261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92" name="Google Shape;9526;p73">
                  <a:extLst>
                    <a:ext uri="{FF2B5EF4-FFF2-40B4-BE49-F238E27FC236}">
                      <a16:creationId xmlns:a16="http://schemas.microsoft.com/office/drawing/2014/main" id="{B69103C3-6AFF-14F7-A94B-EC42C82E389B}"/>
                    </a:ext>
                  </a:extLst>
                </p:cNvPr>
                <p:cNvSpPr/>
                <p:nvPr/>
              </p:nvSpPr>
              <p:spPr>
                <a:xfrm>
                  <a:off x="5433275" y="3253850"/>
                  <a:ext cx="35475" cy="3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364" extrusionOk="0">
                      <a:moveTo>
                        <a:pt x="363" y="1"/>
                      </a:moveTo>
                      <a:cubicBezTo>
                        <a:pt x="276" y="1"/>
                        <a:pt x="190" y="24"/>
                        <a:pt x="127" y="72"/>
                      </a:cubicBezTo>
                      <a:cubicBezTo>
                        <a:pt x="1" y="198"/>
                        <a:pt x="1" y="450"/>
                        <a:pt x="127" y="544"/>
                      </a:cubicBezTo>
                      <a:lnTo>
                        <a:pt x="820" y="1269"/>
                      </a:lnTo>
                      <a:cubicBezTo>
                        <a:pt x="883" y="1332"/>
                        <a:pt x="977" y="1363"/>
                        <a:pt x="1072" y="1363"/>
                      </a:cubicBezTo>
                      <a:cubicBezTo>
                        <a:pt x="1166" y="1363"/>
                        <a:pt x="1261" y="1332"/>
                        <a:pt x="1324" y="1269"/>
                      </a:cubicBezTo>
                      <a:cubicBezTo>
                        <a:pt x="1418" y="1143"/>
                        <a:pt x="1418" y="922"/>
                        <a:pt x="1324" y="796"/>
                      </a:cubicBezTo>
                      <a:lnTo>
                        <a:pt x="599" y="72"/>
                      </a:lnTo>
                      <a:cubicBezTo>
                        <a:pt x="536" y="24"/>
                        <a:pt x="450" y="1"/>
                        <a:pt x="36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93" name="Google Shape;9527;p73">
                  <a:extLst>
                    <a:ext uri="{FF2B5EF4-FFF2-40B4-BE49-F238E27FC236}">
                      <a16:creationId xmlns:a16="http://schemas.microsoft.com/office/drawing/2014/main" id="{001BCC18-196C-83E6-FC6E-CFC3EA6FE4A9}"/>
                    </a:ext>
                  </a:extLst>
                </p:cNvPr>
                <p:cNvSpPr/>
                <p:nvPr/>
              </p:nvSpPr>
              <p:spPr>
                <a:xfrm>
                  <a:off x="5380500" y="3287775"/>
                  <a:ext cx="37050" cy="2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82" h="1039" extrusionOk="0">
                      <a:moveTo>
                        <a:pt x="396" y="0"/>
                      </a:moveTo>
                      <a:cubicBezTo>
                        <a:pt x="267" y="0"/>
                        <a:pt x="132" y="81"/>
                        <a:pt x="64" y="195"/>
                      </a:cubicBezTo>
                      <a:cubicBezTo>
                        <a:pt x="1" y="353"/>
                        <a:pt x="64" y="573"/>
                        <a:pt x="221" y="668"/>
                      </a:cubicBezTo>
                      <a:lnTo>
                        <a:pt x="946" y="1015"/>
                      </a:lnTo>
                      <a:cubicBezTo>
                        <a:pt x="987" y="1031"/>
                        <a:pt x="1032" y="1039"/>
                        <a:pt x="1077" y="1039"/>
                      </a:cubicBezTo>
                      <a:cubicBezTo>
                        <a:pt x="1209" y="1039"/>
                        <a:pt x="1349" y="974"/>
                        <a:pt x="1419" y="857"/>
                      </a:cubicBezTo>
                      <a:cubicBezTo>
                        <a:pt x="1482" y="699"/>
                        <a:pt x="1419" y="447"/>
                        <a:pt x="1261" y="384"/>
                      </a:cubicBezTo>
                      <a:lnTo>
                        <a:pt x="536" y="38"/>
                      </a:lnTo>
                      <a:cubicBezTo>
                        <a:pt x="493" y="12"/>
                        <a:pt x="445" y="0"/>
                        <a:pt x="39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94" name="Google Shape;9528;p73">
                  <a:extLst>
                    <a:ext uri="{FF2B5EF4-FFF2-40B4-BE49-F238E27FC236}">
                      <a16:creationId xmlns:a16="http://schemas.microsoft.com/office/drawing/2014/main" id="{B07CFAC4-005B-862A-EC79-60CCF55479FF}"/>
                    </a:ext>
                  </a:extLst>
                </p:cNvPr>
                <p:cNvSpPr/>
                <p:nvPr/>
              </p:nvSpPr>
              <p:spPr>
                <a:xfrm>
                  <a:off x="5588450" y="3288075"/>
                  <a:ext cx="37025" cy="26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81" h="1072" extrusionOk="0">
                      <a:moveTo>
                        <a:pt x="1110" y="0"/>
                      </a:moveTo>
                      <a:cubicBezTo>
                        <a:pt x="1049" y="0"/>
                        <a:pt x="983" y="18"/>
                        <a:pt x="914" y="57"/>
                      </a:cubicBezTo>
                      <a:lnTo>
                        <a:pt x="221" y="404"/>
                      </a:lnTo>
                      <a:cubicBezTo>
                        <a:pt x="63" y="498"/>
                        <a:pt x="0" y="687"/>
                        <a:pt x="63" y="877"/>
                      </a:cubicBezTo>
                      <a:cubicBezTo>
                        <a:pt x="132" y="991"/>
                        <a:pt x="250" y="1072"/>
                        <a:pt x="382" y="1072"/>
                      </a:cubicBezTo>
                      <a:cubicBezTo>
                        <a:pt x="432" y="1072"/>
                        <a:pt x="484" y="1060"/>
                        <a:pt x="536" y="1034"/>
                      </a:cubicBezTo>
                      <a:lnTo>
                        <a:pt x="1260" y="687"/>
                      </a:lnTo>
                      <a:cubicBezTo>
                        <a:pt x="1418" y="593"/>
                        <a:pt x="1481" y="404"/>
                        <a:pt x="1418" y="215"/>
                      </a:cubicBezTo>
                      <a:cubicBezTo>
                        <a:pt x="1353" y="85"/>
                        <a:pt x="1244" y="0"/>
                        <a:pt x="111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95" name="Google Shape;9529;p73">
                  <a:extLst>
                    <a:ext uri="{FF2B5EF4-FFF2-40B4-BE49-F238E27FC236}">
                      <a16:creationId xmlns:a16="http://schemas.microsoft.com/office/drawing/2014/main" id="{555126F2-2E06-B5F7-5930-0BF08843CBBD}"/>
                    </a:ext>
                  </a:extLst>
                </p:cNvPr>
                <p:cNvSpPr/>
                <p:nvPr/>
              </p:nvSpPr>
              <p:spPr>
                <a:xfrm>
                  <a:off x="5412025" y="3286350"/>
                  <a:ext cx="177225" cy="243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89" h="9750" extrusionOk="0">
                      <a:moveTo>
                        <a:pt x="3529" y="0"/>
                      </a:moveTo>
                      <a:cubicBezTo>
                        <a:pt x="3151" y="0"/>
                        <a:pt x="2836" y="315"/>
                        <a:pt x="2836" y="725"/>
                      </a:cubicBezTo>
                      <a:lnTo>
                        <a:pt x="2836" y="1418"/>
                      </a:lnTo>
                      <a:cubicBezTo>
                        <a:pt x="2836" y="1040"/>
                        <a:pt x="2520" y="725"/>
                        <a:pt x="2111" y="725"/>
                      </a:cubicBezTo>
                      <a:cubicBezTo>
                        <a:pt x="1733" y="725"/>
                        <a:pt x="1418" y="1040"/>
                        <a:pt x="1418" y="1418"/>
                      </a:cubicBezTo>
                      <a:lnTo>
                        <a:pt x="1418" y="2143"/>
                      </a:lnTo>
                      <a:cubicBezTo>
                        <a:pt x="1544" y="2143"/>
                        <a:pt x="1638" y="2080"/>
                        <a:pt x="1764" y="2080"/>
                      </a:cubicBezTo>
                      <a:lnTo>
                        <a:pt x="3497" y="2080"/>
                      </a:lnTo>
                      <a:cubicBezTo>
                        <a:pt x="4253" y="2080"/>
                        <a:pt x="4883" y="2710"/>
                        <a:pt x="4883" y="3466"/>
                      </a:cubicBezTo>
                      <a:cubicBezTo>
                        <a:pt x="4883" y="4096"/>
                        <a:pt x="4474" y="4600"/>
                        <a:pt x="3907" y="4758"/>
                      </a:cubicBezTo>
                      <a:cubicBezTo>
                        <a:pt x="4064" y="5073"/>
                        <a:pt x="4159" y="5482"/>
                        <a:pt x="4159" y="5860"/>
                      </a:cubicBezTo>
                      <a:cubicBezTo>
                        <a:pt x="4159" y="6081"/>
                        <a:pt x="4001" y="6238"/>
                        <a:pt x="3812" y="6238"/>
                      </a:cubicBezTo>
                      <a:cubicBezTo>
                        <a:pt x="3623" y="6238"/>
                        <a:pt x="3466" y="6081"/>
                        <a:pt x="3466" y="5860"/>
                      </a:cubicBezTo>
                      <a:cubicBezTo>
                        <a:pt x="3466" y="4915"/>
                        <a:pt x="2678" y="4128"/>
                        <a:pt x="1733" y="4128"/>
                      </a:cubicBezTo>
                      <a:lnTo>
                        <a:pt x="3466" y="4128"/>
                      </a:lnTo>
                      <a:cubicBezTo>
                        <a:pt x="3844" y="4128"/>
                        <a:pt x="4159" y="3812"/>
                        <a:pt x="4159" y="3434"/>
                      </a:cubicBezTo>
                      <a:cubicBezTo>
                        <a:pt x="4159" y="3025"/>
                        <a:pt x="3844" y="2710"/>
                        <a:pt x="3466" y="2710"/>
                      </a:cubicBezTo>
                      <a:lnTo>
                        <a:pt x="1733" y="2710"/>
                      </a:lnTo>
                      <a:cubicBezTo>
                        <a:pt x="788" y="2710"/>
                        <a:pt x="0" y="3497"/>
                        <a:pt x="0" y="4443"/>
                      </a:cubicBezTo>
                      <a:lnTo>
                        <a:pt x="0" y="5167"/>
                      </a:lnTo>
                      <a:cubicBezTo>
                        <a:pt x="0" y="6112"/>
                        <a:pt x="536" y="6963"/>
                        <a:pt x="1386" y="7372"/>
                      </a:cubicBezTo>
                      <a:lnTo>
                        <a:pt x="1386" y="8318"/>
                      </a:lnTo>
                      <a:cubicBezTo>
                        <a:pt x="977" y="8318"/>
                        <a:pt x="662" y="8633"/>
                        <a:pt x="662" y="9011"/>
                      </a:cubicBezTo>
                      <a:lnTo>
                        <a:pt x="662" y="9389"/>
                      </a:lnTo>
                      <a:cubicBezTo>
                        <a:pt x="662" y="9578"/>
                        <a:pt x="819" y="9735"/>
                        <a:pt x="1008" y="9735"/>
                      </a:cubicBezTo>
                      <a:lnTo>
                        <a:pt x="5860" y="9735"/>
                      </a:lnTo>
                      <a:cubicBezTo>
                        <a:pt x="5923" y="9745"/>
                        <a:pt x="5979" y="9749"/>
                        <a:pt x="6029" y="9749"/>
                      </a:cubicBezTo>
                      <a:cubicBezTo>
                        <a:pt x="6305" y="9749"/>
                        <a:pt x="6396" y="9612"/>
                        <a:pt x="6396" y="9452"/>
                      </a:cubicBezTo>
                      <a:lnTo>
                        <a:pt x="6396" y="9105"/>
                      </a:lnTo>
                      <a:cubicBezTo>
                        <a:pt x="6396" y="8696"/>
                        <a:pt x="6112" y="8381"/>
                        <a:pt x="5702" y="8381"/>
                      </a:cubicBezTo>
                      <a:lnTo>
                        <a:pt x="5702" y="7436"/>
                      </a:lnTo>
                      <a:cubicBezTo>
                        <a:pt x="6522" y="7057"/>
                        <a:pt x="7089" y="6175"/>
                        <a:pt x="7089" y="5230"/>
                      </a:cubicBezTo>
                      <a:lnTo>
                        <a:pt x="7089" y="2143"/>
                      </a:lnTo>
                      <a:cubicBezTo>
                        <a:pt x="7089" y="1733"/>
                        <a:pt x="6774" y="1418"/>
                        <a:pt x="6364" y="1418"/>
                      </a:cubicBezTo>
                      <a:cubicBezTo>
                        <a:pt x="5986" y="1418"/>
                        <a:pt x="5671" y="1733"/>
                        <a:pt x="5671" y="2143"/>
                      </a:cubicBezTo>
                      <a:lnTo>
                        <a:pt x="5671" y="1418"/>
                      </a:lnTo>
                      <a:cubicBezTo>
                        <a:pt x="5671" y="1040"/>
                        <a:pt x="5356" y="725"/>
                        <a:pt x="4946" y="725"/>
                      </a:cubicBezTo>
                      <a:cubicBezTo>
                        <a:pt x="4568" y="725"/>
                        <a:pt x="4253" y="1040"/>
                        <a:pt x="4253" y="1418"/>
                      </a:cubicBezTo>
                      <a:lnTo>
                        <a:pt x="4253" y="725"/>
                      </a:lnTo>
                      <a:cubicBezTo>
                        <a:pt x="4253" y="315"/>
                        <a:pt x="3938" y="0"/>
                        <a:pt x="352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32" name="Google Shape;9530;p73">
                <a:extLst>
                  <a:ext uri="{FF2B5EF4-FFF2-40B4-BE49-F238E27FC236}">
                    <a16:creationId xmlns:a16="http://schemas.microsoft.com/office/drawing/2014/main" id="{EB755826-DE75-0DCC-BA96-072E6026329C}"/>
                  </a:ext>
                </a:extLst>
              </p:cNvPr>
              <p:cNvGrpSpPr/>
              <p:nvPr/>
            </p:nvGrpSpPr>
            <p:grpSpPr>
              <a:xfrm>
                <a:off x="9016645" y="4376595"/>
                <a:ext cx="501965" cy="503276"/>
                <a:chOff x="5355300" y="3598250"/>
                <a:chExt cx="296975" cy="297750"/>
              </a:xfrm>
              <a:grpFill/>
            </p:grpSpPr>
            <p:sp>
              <p:nvSpPr>
                <p:cNvPr id="17480" name="Google Shape;9531;p73">
                  <a:extLst>
                    <a:ext uri="{FF2B5EF4-FFF2-40B4-BE49-F238E27FC236}">
                      <a16:creationId xmlns:a16="http://schemas.microsoft.com/office/drawing/2014/main" id="{F64B3056-6846-7381-B32A-B599761CE6FD}"/>
                    </a:ext>
                  </a:extLst>
                </p:cNvPr>
                <p:cNvSpPr/>
                <p:nvPr/>
              </p:nvSpPr>
              <p:spPr>
                <a:xfrm>
                  <a:off x="5355300" y="3703000"/>
                  <a:ext cx="35475" cy="191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657" extrusionOk="0">
                      <a:moveTo>
                        <a:pt x="410" y="0"/>
                      </a:moveTo>
                      <a:cubicBezTo>
                        <a:pt x="221" y="0"/>
                        <a:pt x="64" y="158"/>
                        <a:pt x="64" y="347"/>
                      </a:cubicBezTo>
                      <a:cubicBezTo>
                        <a:pt x="1" y="2867"/>
                        <a:pt x="1" y="4789"/>
                        <a:pt x="1" y="7310"/>
                      </a:cubicBezTo>
                      <a:cubicBezTo>
                        <a:pt x="1" y="7530"/>
                        <a:pt x="158" y="7656"/>
                        <a:pt x="379" y="7656"/>
                      </a:cubicBezTo>
                      <a:cubicBezTo>
                        <a:pt x="568" y="7656"/>
                        <a:pt x="725" y="7530"/>
                        <a:pt x="725" y="7310"/>
                      </a:cubicBezTo>
                      <a:lnTo>
                        <a:pt x="725" y="1355"/>
                      </a:lnTo>
                      <a:lnTo>
                        <a:pt x="1418" y="1355"/>
                      </a:lnTo>
                      <a:lnTo>
                        <a:pt x="141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81" name="Google Shape;9532;p73">
                  <a:extLst>
                    <a:ext uri="{FF2B5EF4-FFF2-40B4-BE49-F238E27FC236}">
                      <a16:creationId xmlns:a16="http://schemas.microsoft.com/office/drawing/2014/main" id="{66D6C507-B557-347E-EA7A-1AB26B087FF8}"/>
                    </a:ext>
                  </a:extLst>
                </p:cNvPr>
                <p:cNvSpPr/>
                <p:nvPr/>
              </p:nvSpPr>
              <p:spPr>
                <a:xfrm>
                  <a:off x="5389175" y="3773100"/>
                  <a:ext cx="122900" cy="122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6" h="4916" extrusionOk="0">
                      <a:moveTo>
                        <a:pt x="2080" y="0"/>
                      </a:moveTo>
                      <a:lnTo>
                        <a:pt x="2080" y="693"/>
                      </a:lnTo>
                      <a:lnTo>
                        <a:pt x="1733" y="693"/>
                      </a:lnTo>
                      <a:cubicBezTo>
                        <a:pt x="788" y="693"/>
                        <a:pt x="0" y="1481"/>
                        <a:pt x="0" y="2458"/>
                      </a:cubicBezTo>
                      <a:cubicBezTo>
                        <a:pt x="0" y="2678"/>
                        <a:pt x="158" y="2836"/>
                        <a:pt x="347" y="2836"/>
                      </a:cubicBezTo>
                      <a:lnTo>
                        <a:pt x="2080" y="2836"/>
                      </a:lnTo>
                      <a:lnTo>
                        <a:pt x="2080" y="3529"/>
                      </a:lnTo>
                      <a:lnTo>
                        <a:pt x="1072" y="3529"/>
                      </a:lnTo>
                      <a:cubicBezTo>
                        <a:pt x="473" y="3529"/>
                        <a:pt x="32" y="4001"/>
                        <a:pt x="32" y="4569"/>
                      </a:cubicBezTo>
                      <a:cubicBezTo>
                        <a:pt x="32" y="4758"/>
                        <a:pt x="189" y="4915"/>
                        <a:pt x="410" y="4915"/>
                      </a:cubicBezTo>
                      <a:cubicBezTo>
                        <a:pt x="599" y="4915"/>
                        <a:pt x="757" y="4758"/>
                        <a:pt x="757" y="4569"/>
                      </a:cubicBezTo>
                      <a:cubicBezTo>
                        <a:pt x="757" y="4348"/>
                        <a:pt x="914" y="4190"/>
                        <a:pt x="1103" y="4190"/>
                      </a:cubicBezTo>
                      <a:lnTo>
                        <a:pt x="2143" y="4190"/>
                      </a:lnTo>
                      <a:lnTo>
                        <a:pt x="2143" y="4569"/>
                      </a:lnTo>
                      <a:cubicBezTo>
                        <a:pt x="2143" y="4758"/>
                        <a:pt x="2300" y="4915"/>
                        <a:pt x="2489" y="4915"/>
                      </a:cubicBezTo>
                      <a:cubicBezTo>
                        <a:pt x="2678" y="4915"/>
                        <a:pt x="2836" y="4758"/>
                        <a:pt x="2836" y="4569"/>
                      </a:cubicBezTo>
                      <a:lnTo>
                        <a:pt x="2836" y="4190"/>
                      </a:lnTo>
                      <a:lnTo>
                        <a:pt x="3876" y="4190"/>
                      </a:lnTo>
                      <a:cubicBezTo>
                        <a:pt x="4065" y="4190"/>
                        <a:pt x="4222" y="4348"/>
                        <a:pt x="4222" y="4569"/>
                      </a:cubicBezTo>
                      <a:cubicBezTo>
                        <a:pt x="4222" y="4758"/>
                        <a:pt x="4380" y="4915"/>
                        <a:pt x="4569" y="4915"/>
                      </a:cubicBezTo>
                      <a:cubicBezTo>
                        <a:pt x="4758" y="4915"/>
                        <a:pt x="4915" y="4758"/>
                        <a:pt x="4915" y="4569"/>
                      </a:cubicBezTo>
                      <a:cubicBezTo>
                        <a:pt x="4915" y="3970"/>
                        <a:pt x="4443" y="3529"/>
                        <a:pt x="3907" y="3529"/>
                      </a:cubicBezTo>
                      <a:lnTo>
                        <a:pt x="2867" y="3529"/>
                      </a:lnTo>
                      <a:lnTo>
                        <a:pt x="2867" y="2836"/>
                      </a:lnTo>
                      <a:lnTo>
                        <a:pt x="4537" y="2836"/>
                      </a:lnTo>
                      <a:lnTo>
                        <a:pt x="4537" y="2773"/>
                      </a:lnTo>
                      <a:cubicBezTo>
                        <a:pt x="4726" y="2773"/>
                        <a:pt x="4884" y="2615"/>
                        <a:pt x="4884" y="2426"/>
                      </a:cubicBezTo>
                      <a:cubicBezTo>
                        <a:pt x="4884" y="1481"/>
                        <a:pt x="4096" y="662"/>
                        <a:pt x="3151" y="662"/>
                      </a:cubicBezTo>
                      <a:lnTo>
                        <a:pt x="2804" y="662"/>
                      </a:lnTo>
                      <a:lnTo>
                        <a:pt x="280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82" name="Google Shape;9533;p73">
                  <a:extLst>
                    <a:ext uri="{FF2B5EF4-FFF2-40B4-BE49-F238E27FC236}">
                      <a16:creationId xmlns:a16="http://schemas.microsoft.com/office/drawing/2014/main" id="{BFE75B35-31D0-854C-5AD2-ABC5DCDD5234}"/>
                    </a:ext>
                  </a:extLst>
                </p:cNvPr>
                <p:cNvSpPr/>
                <p:nvPr/>
              </p:nvSpPr>
              <p:spPr>
                <a:xfrm>
                  <a:off x="5527800" y="3598250"/>
                  <a:ext cx="105550" cy="3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22" h="1418" extrusionOk="0">
                      <a:moveTo>
                        <a:pt x="725" y="0"/>
                      </a:moveTo>
                      <a:cubicBezTo>
                        <a:pt x="315" y="0"/>
                        <a:pt x="0" y="315"/>
                        <a:pt x="0" y="725"/>
                      </a:cubicBezTo>
                      <a:cubicBezTo>
                        <a:pt x="63" y="1103"/>
                        <a:pt x="378" y="1418"/>
                        <a:pt x="725" y="1418"/>
                      </a:cubicBezTo>
                      <a:lnTo>
                        <a:pt x="3875" y="1418"/>
                      </a:lnTo>
                      <a:cubicBezTo>
                        <a:pt x="4064" y="1418"/>
                        <a:pt x="4222" y="1260"/>
                        <a:pt x="4222" y="1071"/>
                      </a:cubicBezTo>
                      <a:lnTo>
                        <a:pt x="4222" y="378"/>
                      </a:lnTo>
                      <a:cubicBezTo>
                        <a:pt x="4222" y="158"/>
                        <a:pt x="4064" y="0"/>
                        <a:pt x="387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83" name="Google Shape;9534;p73">
                  <a:extLst>
                    <a:ext uri="{FF2B5EF4-FFF2-40B4-BE49-F238E27FC236}">
                      <a16:creationId xmlns:a16="http://schemas.microsoft.com/office/drawing/2014/main" id="{29D64B38-2A2A-7C4D-D1EB-F92AEA1B0586}"/>
                    </a:ext>
                  </a:extLst>
                </p:cNvPr>
                <p:cNvSpPr/>
                <p:nvPr/>
              </p:nvSpPr>
              <p:spPr>
                <a:xfrm>
                  <a:off x="5545900" y="3651800"/>
                  <a:ext cx="104800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2" h="1419" extrusionOk="0">
                      <a:moveTo>
                        <a:pt x="694" y="1"/>
                      </a:moveTo>
                      <a:cubicBezTo>
                        <a:pt x="316" y="1"/>
                        <a:pt x="1" y="316"/>
                        <a:pt x="1" y="694"/>
                      </a:cubicBezTo>
                      <a:cubicBezTo>
                        <a:pt x="1" y="1103"/>
                        <a:pt x="316" y="1418"/>
                        <a:pt x="694" y="1418"/>
                      </a:cubicBezTo>
                      <a:lnTo>
                        <a:pt x="3845" y="1418"/>
                      </a:lnTo>
                      <a:cubicBezTo>
                        <a:pt x="4065" y="1418"/>
                        <a:pt x="4191" y="1261"/>
                        <a:pt x="4191" y="1072"/>
                      </a:cubicBezTo>
                      <a:lnTo>
                        <a:pt x="4191" y="347"/>
                      </a:lnTo>
                      <a:cubicBezTo>
                        <a:pt x="4191" y="158"/>
                        <a:pt x="4065" y="1"/>
                        <a:pt x="384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84" name="Google Shape;9535;p73">
                  <a:extLst>
                    <a:ext uri="{FF2B5EF4-FFF2-40B4-BE49-F238E27FC236}">
                      <a16:creationId xmlns:a16="http://schemas.microsoft.com/office/drawing/2014/main" id="{5F71A9A7-8222-980F-66ED-9D28D5C1342B}"/>
                    </a:ext>
                  </a:extLst>
                </p:cNvPr>
                <p:cNvSpPr/>
                <p:nvPr/>
              </p:nvSpPr>
              <p:spPr>
                <a:xfrm>
                  <a:off x="5529375" y="3754975"/>
                  <a:ext cx="122100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1419" extrusionOk="0">
                      <a:moveTo>
                        <a:pt x="0" y="1"/>
                      </a:moveTo>
                      <a:lnTo>
                        <a:pt x="0" y="1418"/>
                      </a:lnTo>
                      <a:lnTo>
                        <a:pt x="4884" y="1418"/>
                      </a:lnTo>
                      <a:lnTo>
                        <a:pt x="4884" y="1"/>
                      </a:lnTo>
                      <a:lnTo>
                        <a:pt x="2773" y="1"/>
                      </a:lnTo>
                      <a:lnTo>
                        <a:pt x="2773" y="347"/>
                      </a:lnTo>
                      <a:cubicBezTo>
                        <a:pt x="2773" y="568"/>
                        <a:pt x="2615" y="725"/>
                        <a:pt x="2426" y="725"/>
                      </a:cubicBezTo>
                      <a:cubicBezTo>
                        <a:pt x="2237" y="725"/>
                        <a:pt x="2080" y="568"/>
                        <a:pt x="2080" y="347"/>
                      </a:cubicBezTo>
                      <a:lnTo>
                        <a:pt x="208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85" name="Google Shape;9536;p73">
                  <a:extLst>
                    <a:ext uri="{FF2B5EF4-FFF2-40B4-BE49-F238E27FC236}">
                      <a16:creationId xmlns:a16="http://schemas.microsoft.com/office/drawing/2014/main" id="{8A23AE87-6772-DD39-C411-1F192C25F6A3}"/>
                    </a:ext>
                  </a:extLst>
                </p:cNvPr>
                <p:cNvSpPr/>
                <p:nvPr/>
              </p:nvSpPr>
              <p:spPr>
                <a:xfrm>
                  <a:off x="5511250" y="3703000"/>
                  <a:ext cx="140225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9" h="1356" extrusionOk="0">
                      <a:moveTo>
                        <a:pt x="1" y="0"/>
                      </a:moveTo>
                      <a:lnTo>
                        <a:pt x="1" y="1355"/>
                      </a:lnTo>
                      <a:lnTo>
                        <a:pt x="5609" y="1355"/>
                      </a:lnTo>
                      <a:lnTo>
                        <a:pt x="5609" y="347"/>
                      </a:lnTo>
                      <a:cubicBezTo>
                        <a:pt x="5577" y="158"/>
                        <a:pt x="5451" y="0"/>
                        <a:pt x="523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86" name="Google Shape;9537;p73">
                  <a:extLst>
                    <a:ext uri="{FF2B5EF4-FFF2-40B4-BE49-F238E27FC236}">
                      <a16:creationId xmlns:a16="http://schemas.microsoft.com/office/drawing/2014/main" id="{94D19844-16B6-5671-ACB6-0619EA8C3A5D}"/>
                    </a:ext>
                  </a:extLst>
                </p:cNvPr>
                <p:cNvSpPr/>
                <p:nvPr/>
              </p:nvSpPr>
              <p:spPr>
                <a:xfrm>
                  <a:off x="5529375" y="3808550"/>
                  <a:ext cx="122900" cy="87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6" h="3498" extrusionOk="0">
                      <a:moveTo>
                        <a:pt x="0" y="0"/>
                      </a:moveTo>
                      <a:lnTo>
                        <a:pt x="0" y="3151"/>
                      </a:lnTo>
                      <a:cubicBezTo>
                        <a:pt x="0" y="3340"/>
                        <a:pt x="158" y="3497"/>
                        <a:pt x="347" y="3497"/>
                      </a:cubicBezTo>
                      <a:cubicBezTo>
                        <a:pt x="536" y="3497"/>
                        <a:pt x="693" y="3340"/>
                        <a:pt x="693" y="3151"/>
                      </a:cubicBezTo>
                      <a:lnTo>
                        <a:pt x="693" y="1418"/>
                      </a:lnTo>
                      <a:lnTo>
                        <a:pt x="4190" y="1418"/>
                      </a:lnTo>
                      <a:lnTo>
                        <a:pt x="4190" y="3151"/>
                      </a:lnTo>
                      <a:cubicBezTo>
                        <a:pt x="4190" y="3340"/>
                        <a:pt x="4348" y="3497"/>
                        <a:pt x="4569" y="3497"/>
                      </a:cubicBezTo>
                      <a:cubicBezTo>
                        <a:pt x="4758" y="3497"/>
                        <a:pt x="4915" y="3340"/>
                        <a:pt x="4915" y="3151"/>
                      </a:cubicBezTo>
                      <a:lnTo>
                        <a:pt x="4915" y="0"/>
                      </a:lnTo>
                      <a:lnTo>
                        <a:pt x="2773" y="0"/>
                      </a:lnTo>
                      <a:lnTo>
                        <a:pt x="2773" y="347"/>
                      </a:lnTo>
                      <a:cubicBezTo>
                        <a:pt x="2773" y="536"/>
                        <a:pt x="2615" y="693"/>
                        <a:pt x="2426" y="693"/>
                      </a:cubicBezTo>
                      <a:cubicBezTo>
                        <a:pt x="2237" y="693"/>
                        <a:pt x="2080" y="536"/>
                        <a:pt x="2080" y="347"/>
                      </a:cubicBezTo>
                      <a:lnTo>
                        <a:pt x="208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87" name="Google Shape;9538;p73">
                  <a:extLst>
                    <a:ext uri="{FF2B5EF4-FFF2-40B4-BE49-F238E27FC236}">
                      <a16:creationId xmlns:a16="http://schemas.microsoft.com/office/drawing/2014/main" id="{126CF029-8DB6-FE2F-3BAE-E6FEE73B0D32}"/>
                    </a:ext>
                  </a:extLst>
                </p:cNvPr>
                <p:cNvSpPr/>
                <p:nvPr/>
              </p:nvSpPr>
              <p:spPr>
                <a:xfrm>
                  <a:off x="5408075" y="3651025"/>
                  <a:ext cx="86675" cy="103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4159" extrusionOk="0">
                      <a:moveTo>
                        <a:pt x="1733" y="0"/>
                      </a:moveTo>
                      <a:cubicBezTo>
                        <a:pt x="788" y="0"/>
                        <a:pt x="1" y="788"/>
                        <a:pt x="1" y="1733"/>
                      </a:cubicBezTo>
                      <a:lnTo>
                        <a:pt x="1" y="3812"/>
                      </a:lnTo>
                      <a:cubicBezTo>
                        <a:pt x="1" y="4001"/>
                        <a:pt x="158" y="4159"/>
                        <a:pt x="347" y="4159"/>
                      </a:cubicBezTo>
                      <a:lnTo>
                        <a:pt x="3120" y="4159"/>
                      </a:lnTo>
                      <a:cubicBezTo>
                        <a:pt x="3309" y="4159"/>
                        <a:pt x="3466" y="4001"/>
                        <a:pt x="3466" y="3812"/>
                      </a:cubicBezTo>
                      <a:lnTo>
                        <a:pt x="3466" y="1733"/>
                      </a:lnTo>
                      <a:cubicBezTo>
                        <a:pt x="3466" y="788"/>
                        <a:pt x="2678" y="0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33" name="Google Shape;9539;p73">
                <a:extLst>
                  <a:ext uri="{FF2B5EF4-FFF2-40B4-BE49-F238E27FC236}">
                    <a16:creationId xmlns:a16="http://schemas.microsoft.com/office/drawing/2014/main" id="{14AE3BFC-5EF6-E87C-F12B-EC33C97F0A6D}"/>
                  </a:ext>
                </a:extLst>
              </p:cNvPr>
              <p:cNvGrpSpPr/>
              <p:nvPr/>
            </p:nvGrpSpPr>
            <p:grpSpPr>
              <a:xfrm>
                <a:off x="9022644" y="5073172"/>
                <a:ext cx="489964" cy="323559"/>
                <a:chOff x="5358450" y="4015675"/>
                <a:chExt cx="289875" cy="191425"/>
              </a:xfrm>
              <a:grpFill/>
            </p:grpSpPr>
            <p:sp>
              <p:nvSpPr>
                <p:cNvPr id="17476" name="Google Shape;9540;p73">
                  <a:extLst>
                    <a:ext uri="{FF2B5EF4-FFF2-40B4-BE49-F238E27FC236}">
                      <a16:creationId xmlns:a16="http://schemas.microsoft.com/office/drawing/2014/main" id="{B8D6CD4E-C137-DDB1-6ABC-CD43C5CEE725}"/>
                    </a:ext>
                  </a:extLst>
                </p:cNvPr>
                <p:cNvSpPr/>
                <p:nvPr/>
              </p:nvSpPr>
              <p:spPr>
                <a:xfrm>
                  <a:off x="5358450" y="4015675"/>
                  <a:ext cx="289875" cy="89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95" h="3561" extrusionOk="0">
                      <a:moveTo>
                        <a:pt x="5798" y="1"/>
                      </a:moveTo>
                      <a:cubicBezTo>
                        <a:pt x="2773" y="1"/>
                        <a:pt x="316" y="3120"/>
                        <a:pt x="1" y="3561"/>
                      </a:cubicBezTo>
                      <a:cubicBezTo>
                        <a:pt x="1229" y="2679"/>
                        <a:pt x="3561" y="1734"/>
                        <a:pt x="5798" y="1734"/>
                      </a:cubicBezTo>
                      <a:cubicBezTo>
                        <a:pt x="7751" y="1734"/>
                        <a:pt x="10051" y="2490"/>
                        <a:pt x="11595" y="3561"/>
                      </a:cubicBezTo>
                      <a:cubicBezTo>
                        <a:pt x="11280" y="3120"/>
                        <a:pt x="8822" y="1"/>
                        <a:pt x="579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77" name="Google Shape;9541;p73">
                  <a:extLst>
                    <a:ext uri="{FF2B5EF4-FFF2-40B4-BE49-F238E27FC236}">
                      <a16:creationId xmlns:a16="http://schemas.microsoft.com/office/drawing/2014/main" id="{D9B8DF72-94E6-A7D2-D455-EB85149DD990}"/>
                    </a:ext>
                  </a:extLst>
                </p:cNvPr>
                <p:cNvSpPr/>
                <p:nvPr/>
              </p:nvSpPr>
              <p:spPr>
                <a:xfrm>
                  <a:off x="5494725" y="4101525"/>
                  <a:ext cx="1735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cubicBezTo>
                        <a:pt x="536" y="725"/>
                        <a:pt x="693" y="568"/>
                        <a:pt x="693" y="347"/>
                      </a:cubicBezTo>
                      <a:cubicBezTo>
                        <a:pt x="693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78" name="Google Shape;9542;p73">
                  <a:extLst>
                    <a:ext uri="{FF2B5EF4-FFF2-40B4-BE49-F238E27FC236}">
                      <a16:creationId xmlns:a16="http://schemas.microsoft.com/office/drawing/2014/main" id="{C7CA6ED4-1775-4585-8C79-E572F251E2A3}"/>
                    </a:ext>
                  </a:extLst>
                </p:cNvPr>
                <p:cNvSpPr/>
                <p:nvPr/>
              </p:nvSpPr>
              <p:spPr>
                <a:xfrm>
                  <a:off x="5460050" y="4077125"/>
                  <a:ext cx="86675" cy="78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3120" extrusionOk="0">
                      <a:moveTo>
                        <a:pt x="1734" y="315"/>
                      </a:moveTo>
                      <a:cubicBezTo>
                        <a:pt x="2332" y="315"/>
                        <a:pt x="2773" y="788"/>
                        <a:pt x="2773" y="1323"/>
                      </a:cubicBezTo>
                      <a:cubicBezTo>
                        <a:pt x="2773" y="1922"/>
                        <a:pt x="2269" y="2363"/>
                        <a:pt x="1734" y="2363"/>
                      </a:cubicBezTo>
                      <a:cubicBezTo>
                        <a:pt x="1135" y="2363"/>
                        <a:pt x="694" y="1890"/>
                        <a:pt x="694" y="1323"/>
                      </a:cubicBezTo>
                      <a:cubicBezTo>
                        <a:pt x="663" y="788"/>
                        <a:pt x="1135" y="315"/>
                        <a:pt x="1734" y="315"/>
                      </a:cubicBezTo>
                      <a:close/>
                      <a:moveTo>
                        <a:pt x="1734" y="0"/>
                      </a:moveTo>
                      <a:cubicBezTo>
                        <a:pt x="1324" y="0"/>
                        <a:pt x="978" y="32"/>
                        <a:pt x="599" y="63"/>
                      </a:cubicBezTo>
                      <a:cubicBezTo>
                        <a:pt x="190" y="378"/>
                        <a:pt x="1" y="851"/>
                        <a:pt x="1" y="1386"/>
                      </a:cubicBezTo>
                      <a:cubicBezTo>
                        <a:pt x="1" y="2332"/>
                        <a:pt x="789" y="3119"/>
                        <a:pt x="1734" y="3119"/>
                      </a:cubicBezTo>
                      <a:cubicBezTo>
                        <a:pt x="2679" y="3119"/>
                        <a:pt x="3466" y="2332"/>
                        <a:pt x="3466" y="1386"/>
                      </a:cubicBezTo>
                      <a:cubicBezTo>
                        <a:pt x="3466" y="851"/>
                        <a:pt x="3214" y="378"/>
                        <a:pt x="2868" y="63"/>
                      </a:cubicBezTo>
                      <a:cubicBezTo>
                        <a:pt x="2521" y="32"/>
                        <a:pt x="2112" y="0"/>
                        <a:pt x="173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79" name="Google Shape;9543;p73">
                  <a:extLst>
                    <a:ext uri="{FF2B5EF4-FFF2-40B4-BE49-F238E27FC236}">
                      <a16:creationId xmlns:a16="http://schemas.microsoft.com/office/drawing/2014/main" id="{BB33B190-9521-5B10-AB55-FB76C3B93646}"/>
                    </a:ext>
                  </a:extLst>
                </p:cNvPr>
                <p:cNvSpPr/>
                <p:nvPr/>
              </p:nvSpPr>
              <p:spPr>
                <a:xfrm>
                  <a:off x="5362400" y="4084200"/>
                  <a:ext cx="282000" cy="122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80" h="4916" extrusionOk="0">
                      <a:moveTo>
                        <a:pt x="3466" y="1"/>
                      </a:moveTo>
                      <a:lnTo>
                        <a:pt x="3466" y="1"/>
                      </a:lnTo>
                      <a:cubicBezTo>
                        <a:pt x="2332" y="253"/>
                        <a:pt x="1103" y="820"/>
                        <a:pt x="0" y="1576"/>
                      </a:cubicBezTo>
                      <a:cubicBezTo>
                        <a:pt x="693" y="2395"/>
                        <a:pt x="2899" y="4915"/>
                        <a:pt x="5640" y="4915"/>
                      </a:cubicBezTo>
                      <a:cubicBezTo>
                        <a:pt x="8349" y="4884"/>
                        <a:pt x="10617" y="2395"/>
                        <a:pt x="11279" y="1576"/>
                      </a:cubicBezTo>
                      <a:cubicBezTo>
                        <a:pt x="10176" y="820"/>
                        <a:pt x="8948" y="253"/>
                        <a:pt x="7814" y="1"/>
                      </a:cubicBezTo>
                      <a:lnTo>
                        <a:pt x="7814" y="1"/>
                      </a:lnTo>
                      <a:cubicBezTo>
                        <a:pt x="7971" y="347"/>
                        <a:pt x="8097" y="694"/>
                        <a:pt x="8097" y="1103"/>
                      </a:cubicBezTo>
                      <a:cubicBezTo>
                        <a:pt x="8097" y="2427"/>
                        <a:pt x="6994" y="3529"/>
                        <a:pt x="5640" y="3529"/>
                      </a:cubicBezTo>
                      <a:cubicBezTo>
                        <a:pt x="4316" y="3529"/>
                        <a:pt x="3214" y="2427"/>
                        <a:pt x="3214" y="1103"/>
                      </a:cubicBezTo>
                      <a:cubicBezTo>
                        <a:pt x="3214" y="694"/>
                        <a:pt x="3277" y="347"/>
                        <a:pt x="346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34" name="Google Shape;9544;p73">
                <a:extLst>
                  <a:ext uri="{FF2B5EF4-FFF2-40B4-BE49-F238E27FC236}">
                    <a16:creationId xmlns:a16="http://schemas.microsoft.com/office/drawing/2014/main" id="{665AAED6-833C-731D-D50D-74C2A8844AC7}"/>
                  </a:ext>
                </a:extLst>
              </p:cNvPr>
              <p:cNvGrpSpPr/>
              <p:nvPr/>
            </p:nvGrpSpPr>
            <p:grpSpPr>
              <a:xfrm>
                <a:off x="10925482" y="3765480"/>
                <a:ext cx="501965" cy="465413"/>
                <a:chOff x="6543825" y="3202075"/>
                <a:chExt cx="296975" cy="275350"/>
              </a:xfrm>
              <a:grpFill/>
            </p:grpSpPr>
            <p:sp>
              <p:nvSpPr>
                <p:cNvPr id="17469" name="Google Shape;9545;p73">
                  <a:extLst>
                    <a:ext uri="{FF2B5EF4-FFF2-40B4-BE49-F238E27FC236}">
                      <a16:creationId xmlns:a16="http://schemas.microsoft.com/office/drawing/2014/main" id="{D1294509-78D0-25FD-593D-AE21FC70257A}"/>
                    </a:ext>
                  </a:extLst>
                </p:cNvPr>
                <p:cNvSpPr/>
                <p:nvPr/>
              </p:nvSpPr>
              <p:spPr>
                <a:xfrm>
                  <a:off x="6683250" y="3202075"/>
                  <a:ext cx="17350" cy="43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173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lnTo>
                        <a:pt x="0" y="1355"/>
                      </a:lnTo>
                      <a:cubicBezTo>
                        <a:pt x="0" y="1576"/>
                        <a:pt x="158" y="1733"/>
                        <a:pt x="347" y="1733"/>
                      </a:cubicBezTo>
                      <a:cubicBezTo>
                        <a:pt x="536" y="1733"/>
                        <a:pt x="693" y="1576"/>
                        <a:pt x="693" y="1355"/>
                      </a:cubicBezTo>
                      <a:lnTo>
                        <a:pt x="693" y="347"/>
                      </a:lnTo>
                      <a:cubicBezTo>
                        <a:pt x="693" y="158"/>
                        <a:pt x="536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70" name="Google Shape;9546;p73">
                  <a:extLst>
                    <a:ext uri="{FF2B5EF4-FFF2-40B4-BE49-F238E27FC236}">
                      <a16:creationId xmlns:a16="http://schemas.microsoft.com/office/drawing/2014/main" id="{763D7B27-A542-CC10-1BB2-8CE806ED118A}"/>
                    </a:ext>
                  </a:extLst>
                </p:cNvPr>
                <p:cNvSpPr/>
                <p:nvPr/>
              </p:nvSpPr>
              <p:spPr>
                <a:xfrm>
                  <a:off x="6613925" y="3236125"/>
                  <a:ext cx="35475" cy="34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388" extrusionOk="0">
                      <a:moveTo>
                        <a:pt x="363" y="1"/>
                      </a:moveTo>
                      <a:cubicBezTo>
                        <a:pt x="276" y="1"/>
                        <a:pt x="190" y="40"/>
                        <a:pt x="127" y="119"/>
                      </a:cubicBezTo>
                      <a:cubicBezTo>
                        <a:pt x="1" y="245"/>
                        <a:pt x="1" y="466"/>
                        <a:pt x="127" y="592"/>
                      </a:cubicBezTo>
                      <a:lnTo>
                        <a:pt x="820" y="1316"/>
                      </a:lnTo>
                      <a:cubicBezTo>
                        <a:pt x="883" y="1364"/>
                        <a:pt x="969" y="1387"/>
                        <a:pt x="1056" y="1387"/>
                      </a:cubicBezTo>
                      <a:cubicBezTo>
                        <a:pt x="1143" y="1387"/>
                        <a:pt x="1229" y="1364"/>
                        <a:pt x="1292" y="1316"/>
                      </a:cubicBezTo>
                      <a:cubicBezTo>
                        <a:pt x="1418" y="1190"/>
                        <a:pt x="1418" y="938"/>
                        <a:pt x="1292" y="844"/>
                      </a:cubicBezTo>
                      <a:lnTo>
                        <a:pt x="599" y="119"/>
                      </a:lnTo>
                      <a:cubicBezTo>
                        <a:pt x="536" y="40"/>
                        <a:pt x="450" y="1"/>
                        <a:pt x="36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71" name="Google Shape;9547;p73">
                  <a:extLst>
                    <a:ext uri="{FF2B5EF4-FFF2-40B4-BE49-F238E27FC236}">
                      <a16:creationId xmlns:a16="http://schemas.microsoft.com/office/drawing/2014/main" id="{FD6A1A1D-1FF6-B37A-F516-A62ADBC181E2}"/>
                    </a:ext>
                  </a:extLst>
                </p:cNvPr>
                <p:cNvSpPr/>
                <p:nvPr/>
              </p:nvSpPr>
              <p:spPr>
                <a:xfrm>
                  <a:off x="6734425" y="3236425"/>
                  <a:ext cx="35475" cy="3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376" extrusionOk="0">
                      <a:moveTo>
                        <a:pt x="1054" y="0"/>
                      </a:moveTo>
                      <a:cubicBezTo>
                        <a:pt x="976" y="0"/>
                        <a:pt x="894" y="33"/>
                        <a:pt x="820" y="107"/>
                      </a:cubicBezTo>
                      <a:lnTo>
                        <a:pt x="95" y="832"/>
                      </a:lnTo>
                      <a:cubicBezTo>
                        <a:pt x="1" y="926"/>
                        <a:pt x="1" y="1178"/>
                        <a:pt x="95" y="1304"/>
                      </a:cubicBezTo>
                      <a:cubicBezTo>
                        <a:pt x="158" y="1352"/>
                        <a:pt x="253" y="1375"/>
                        <a:pt x="344" y="1375"/>
                      </a:cubicBezTo>
                      <a:cubicBezTo>
                        <a:pt x="434" y="1375"/>
                        <a:pt x="521" y="1352"/>
                        <a:pt x="568" y="1304"/>
                      </a:cubicBezTo>
                      <a:lnTo>
                        <a:pt x="1293" y="580"/>
                      </a:lnTo>
                      <a:cubicBezTo>
                        <a:pt x="1419" y="454"/>
                        <a:pt x="1419" y="233"/>
                        <a:pt x="1293" y="107"/>
                      </a:cubicBezTo>
                      <a:cubicBezTo>
                        <a:pt x="1226" y="41"/>
                        <a:pt x="1142" y="0"/>
                        <a:pt x="105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72" name="Google Shape;9548;p73">
                  <a:extLst>
                    <a:ext uri="{FF2B5EF4-FFF2-40B4-BE49-F238E27FC236}">
                      <a16:creationId xmlns:a16="http://schemas.microsoft.com/office/drawing/2014/main" id="{EC0F4606-DAE9-C8EE-008C-FC3EDFE133D2}"/>
                    </a:ext>
                  </a:extLst>
                </p:cNvPr>
                <p:cNvSpPr/>
                <p:nvPr/>
              </p:nvSpPr>
              <p:spPr>
                <a:xfrm>
                  <a:off x="6805325" y="3322575"/>
                  <a:ext cx="35475" cy="121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4853" extrusionOk="0">
                      <a:moveTo>
                        <a:pt x="0" y="1"/>
                      </a:moveTo>
                      <a:lnTo>
                        <a:pt x="0" y="4852"/>
                      </a:lnTo>
                      <a:lnTo>
                        <a:pt x="1040" y="4852"/>
                      </a:lnTo>
                      <a:cubicBezTo>
                        <a:pt x="1261" y="4852"/>
                        <a:pt x="1418" y="4695"/>
                        <a:pt x="1418" y="4506"/>
                      </a:cubicBezTo>
                      <a:lnTo>
                        <a:pt x="1418" y="316"/>
                      </a:lnTo>
                      <a:cubicBezTo>
                        <a:pt x="1355" y="158"/>
                        <a:pt x="1198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73" name="Google Shape;9549;p73">
                  <a:extLst>
                    <a:ext uri="{FF2B5EF4-FFF2-40B4-BE49-F238E27FC236}">
                      <a16:creationId xmlns:a16="http://schemas.microsoft.com/office/drawing/2014/main" id="{2AEFAD47-58B3-88A2-96F5-205E66C2452B}"/>
                    </a:ext>
                  </a:extLst>
                </p:cNvPr>
                <p:cNvSpPr/>
                <p:nvPr/>
              </p:nvSpPr>
              <p:spPr>
                <a:xfrm>
                  <a:off x="6543825" y="3323275"/>
                  <a:ext cx="35475" cy="121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4856" extrusionOk="0">
                      <a:moveTo>
                        <a:pt x="323" y="0"/>
                      </a:moveTo>
                      <a:cubicBezTo>
                        <a:pt x="132" y="0"/>
                        <a:pt x="1" y="149"/>
                        <a:pt x="1" y="351"/>
                      </a:cubicBezTo>
                      <a:lnTo>
                        <a:pt x="1" y="4509"/>
                      </a:lnTo>
                      <a:cubicBezTo>
                        <a:pt x="1" y="4698"/>
                        <a:pt x="158" y="4856"/>
                        <a:pt x="379" y="4856"/>
                      </a:cubicBezTo>
                      <a:lnTo>
                        <a:pt x="1418" y="4856"/>
                      </a:lnTo>
                      <a:lnTo>
                        <a:pt x="1418" y="4"/>
                      </a:lnTo>
                      <a:lnTo>
                        <a:pt x="379" y="4"/>
                      </a:lnTo>
                      <a:cubicBezTo>
                        <a:pt x="360" y="1"/>
                        <a:pt x="341" y="0"/>
                        <a:pt x="32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74" name="Google Shape;9550;p73">
                  <a:extLst>
                    <a:ext uri="{FF2B5EF4-FFF2-40B4-BE49-F238E27FC236}">
                      <a16:creationId xmlns:a16="http://schemas.microsoft.com/office/drawing/2014/main" id="{6D4654E2-F4E5-CD24-0713-BFC3E46F8427}"/>
                    </a:ext>
                  </a:extLst>
                </p:cNvPr>
                <p:cNvSpPr/>
                <p:nvPr/>
              </p:nvSpPr>
              <p:spPr>
                <a:xfrm>
                  <a:off x="6643075" y="3332025"/>
                  <a:ext cx="143375" cy="104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35" h="4160" extrusionOk="0">
                      <a:moveTo>
                        <a:pt x="1639" y="1"/>
                      </a:moveTo>
                      <a:cubicBezTo>
                        <a:pt x="1450" y="1"/>
                        <a:pt x="1198" y="158"/>
                        <a:pt x="1072" y="379"/>
                      </a:cubicBezTo>
                      <a:lnTo>
                        <a:pt x="0" y="2490"/>
                      </a:lnTo>
                      <a:cubicBezTo>
                        <a:pt x="158" y="2584"/>
                        <a:pt x="378" y="2616"/>
                        <a:pt x="567" y="2616"/>
                      </a:cubicBezTo>
                      <a:cubicBezTo>
                        <a:pt x="1072" y="2616"/>
                        <a:pt x="1544" y="2364"/>
                        <a:pt x="1796" y="1891"/>
                      </a:cubicBezTo>
                      <a:lnTo>
                        <a:pt x="2017" y="1418"/>
                      </a:lnTo>
                      <a:lnTo>
                        <a:pt x="2710" y="1418"/>
                      </a:lnTo>
                      <a:cubicBezTo>
                        <a:pt x="2899" y="1418"/>
                        <a:pt x="3056" y="1481"/>
                        <a:pt x="3182" y="1607"/>
                      </a:cubicBezTo>
                      <a:lnTo>
                        <a:pt x="5734" y="4159"/>
                      </a:lnTo>
                      <a:lnTo>
                        <a:pt x="5734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75" name="Google Shape;9551;p73">
                  <a:extLst>
                    <a:ext uri="{FF2B5EF4-FFF2-40B4-BE49-F238E27FC236}">
                      <a16:creationId xmlns:a16="http://schemas.microsoft.com/office/drawing/2014/main" id="{62879B1B-DC23-B1BF-03FA-154A93FA85F3}"/>
                    </a:ext>
                  </a:extLst>
                </p:cNvPr>
                <p:cNvSpPr/>
                <p:nvPr/>
              </p:nvSpPr>
              <p:spPr>
                <a:xfrm>
                  <a:off x="6595025" y="3288700"/>
                  <a:ext cx="175675" cy="188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27" h="7549" extrusionOk="0">
                      <a:moveTo>
                        <a:pt x="2206" y="1"/>
                      </a:moveTo>
                      <a:cubicBezTo>
                        <a:pt x="1828" y="1"/>
                        <a:pt x="1481" y="221"/>
                        <a:pt x="1261" y="568"/>
                      </a:cubicBezTo>
                      <a:lnTo>
                        <a:pt x="946" y="1198"/>
                      </a:lnTo>
                      <a:cubicBezTo>
                        <a:pt x="914" y="1324"/>
                        <a:pt x="757" y="1419"/>
                        <a:pt x="631" y="1419"/>
                      </a:cubicBezTo>
                      <a:lnTo>
                        <a:pt x="1" y="1419"/>
                      </a:lnTo>
                      <a:lnTo>
                        <a:pt x="1" y="6239"/>
                      </a:lnTo>
                      <a:lnTo>
                        <a:pt x="1576" y="6239"/>
                      </a:lnTo>
                      <a:lnTo>
                        <a:pt x="2584" y="7247"/>
                      </a:lnTo>
                      <a:cubicBezTo>
                        <a:pt x="2768" y="7431"/>
                        <a:pt x="3054" y="7548"/>
                        <a:pt x="3330" y="7548"/>
                      </a:cubicBezTo>
                      <a:cubicBezTo>
                        <a:pt x="3431" y="7548"/>
                        <a:pt x="3531" y="7533"/>
                        <a:pt x="3624" y="7499"/>
                      </a:cubicBezTo>
                      <a:lnTo>
                        <a:pt x="6585" y="6554"/>
                      </a:lnTo>
                      <a:cubicBezTo>
                        <a:pt x="6743" y="6522"/>
                        <a:pt x="6900" y="6396"/>
                        <a:pt x="7026" y="6302"/>
                      </a:cubicBezTo>
                      <a:lnTo>
                        <a:pt x="4537" y="3813"/>
                      </a:lnTo>
                      <a:lnTo>
                        <a:pt x="4380" y="3813"/>
                      </a:lnTo>
                      <a:lnTo>
                        <a:pt x="4348" y="3844"/>
                      </a:lnTo>
                      <a:cubicBezTo>
                        <a:pt x="4033" y="4506"/>
                        <a:pt x="3340" y="4947"/>
                        <a:pt x="2647" y="5042"/>
                      </a:cubicBezTo>
                      <a:cubicBezTo>
                        <a:pt x="2601" y="5044"/>
                        <a:pt x="2556" y="5046"/>
                        <a:pt x="2511" y="5046"/>
                      </a:cubicBezTo>
                      <a:cubicBezTo>
                        <a:pt x="2046" y="5046"/>
                        <a:pt x="1698" y="4899"/>
                        <a:pt x="1324" y="4727"/>
                      </a:cubicBezTo>
                      <a:cubicBezTo>
                        <a:pt x="1103" y="4632"/>
                        <a:pt x="1040" y="4412"/>
                        <a:pt x="1166" y="4254"/>
                      </a:cubicBezTo>
                      <a:lnTo>
                        <a:pt x="2363" y="1797"/>
                      </a:lnTo>
                      <a:cubicBezTo>
                        <a:pt x="2615" y="1324"/>
                        <a:pt x="3088" y="1041"/>
                        <a:pt x="3592" y="1041"/>
                      </a:cubicBezTo>
                      <a:lnTo>
                        <a:pt x="5104" y="1041"/>
                      </a:lnTo>
                      <a:cubicBezTo>
                        <a:pt x="5167" y="852"/>
                        <a:pt x="5262" y="631"/>
                        <a:pt x="5262" y="347"/>
                      </a:cubicBezTo>
                      <a:cubicBezTo>
                        <a:pt x="5262" y="158"/>
                        <a:pt x="5104" y="1"/>
                        <a:pt x="488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35" name="Google Shape;9552;p73">
                <a:extLst>
                  <a:ext uri="{FF2B5EF4-FFF2-40B4-BE49-F238E27FC236}">
                    <a16:creationId xmlns:a16="http://schemas.microsoft.com/office/drawing/2014/main" id="{57F7C9B7-8DA0-F527-CD79-0637F672945A}"/>
                  </a:ext>
                </a:extLst>
              </p:cNvPr>
              <p:cNvGrpSpPr/>
              <p:nvPr/>
            </p:nvGrpSpPr>
            <p:grpSpPr>
              <a:xfrm>
                <a:off x="3302959" y="3747882"/>
                <a:ext cx="500612" cy="500612"/>
                <a:chOff x="2037825" y="3254050"/>
                <a:chExt cx="296175" cy="296175"/>
              </a:xfrm>
              <a:grpFill/>
            </p:grpSpPr>
            <p:sp>
              <p:nvSpPr>
                <p:cNvPr id="17463" name="Google Shape;9553;p73">
                  <a:extLst>
                    <a:ext uri="{FF2B5EF4-FFF2-40B4-BE49-F238E27FC236}">
                      <a16:creationId xmlns:a16="http://schemas.microsoft.com/office/drawing/2014/main" id="{F99EACE2-7DD4-4B40-E928-B5B99286D3A9}"/>
                    </a:ext>
                  </a:extLst>
                </p:cNvPr>
                <p:cNvSpPr/>
                <p:nvPr/>
              </p:nvSpPr>
              <p:spPr>
                <a:xfrm>
                  <a:off x="2063825" y="3254050"/>
                  <a:ext cx="8667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3467" extrusionOk="0">
                      <a:moveTo>
                        <a:pt x="1733" y="1"/>
                      </a:moveTo>
                      <a:cubicBezTo>
                        <a:pt x="788" y="1"/>
                        <a:pt x="1" y="788"/>
                        <a:pt x="1" y="1733"/>
                      </a:cubicBezTo>
                      <a:cubicBezTo>
                        <a:pt x="1" y="2679"/>
                        <a:pt x="788" y="3466"/>
                        <a:pt x="1733" y="3466"/>
                      </a:cubicBezTo>
                      <a:cubicBezTo>
                        <a:pt x="2678" y="3466"/>
                        <a:pt x="3466" y="2679"/>
                        <a:pt x="3466" y="1733"/>
                      </a:cubicBezTo>
                      <a:cubicBezTo>
                        <a:pt x="3466" y="788"/>
                        <a:pt x="2678" y="1"/>
                        <a:pt x="173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64" name="Google Shape;9554;p73">
                  <a:extLst>
                    <a:ext uri="{FF2B5EF4-FFF2-40B4-BE49-F238E27FC236}">
                      <a16:creationId xmlns:a16="http://schemas.microsoft.com/office/drawing/2014/main" id="{5D326F3D-1BB7-55A9-5863-E880E0CC2073}"/>
                    </a:ext>
                  </a:extLst>
                </p:cNvPr>
                <p:cNvSpPr/>
                <p:nvPr/>
              </p:nvSpPr>
              <p:spPr>
                <a:xfrm>
                  <a:off x="2178025" y="3289500"/>
                  <a:ext cx="104000" cy="67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2718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95" y="662"/>
                        <a:pt x="316" y="662"/>
                      </a:cubicBezTo>
                      <a:lnTo>
                        <a:pt x="2395" y="662"/>
                      </a:lnTo>
                      <a:cubicBezTo>
                        <a:pt x="2584" y="662"/>
                        <a:pt x="2742" y="820"/>
                        <a:pt x="2742" y="1009"/>
                      </a:cubicBezTo>
                      <a:lnTo>
                        <a:pt x="2742" y="1576"/>
                      </a:lnTo>
                      <a:lnTo>
                        <a:pt x="2616" y="1450"/>
                      </a:lnTo>
                      <a:cubicBezTo>
                        <a:pt x="2568" y="1387"/>
                        <a:pt x="2482" y="1355"/>
                        <a:pt x="2391" y="1355"/>
                      </a:cubicBezTo>
                      <a:cubicBezTo>
                        <a:pt x="2301" y="1355"/>
                        <a:pt x="2206" y="1387"/>
                        <a:pt x="2143" y="1450"/>
                      </a:cubicBezTo>
                      <a:cubicBezTo>
                        <a:pt x="2049" y="1576"/>
                        <a:pt x="2049" y="1796"/>
                        <a:pt x="2143" y="1922"/>
                      </a:cubicBezTo>
                      <a:lnTo>
                        <a:pt x="2868" y="2647"/>
                      </a:lnTo>
                      <a:cubicBezTo>
                        <a:pt x="2931" y="2694"/>
                        <a:pt x="3017" y="2718"/>
                        <a:pt x="3104" y="2718"/>
                      </a:cubicBezTo>
                      <a:cubicBezTo>
                        <a:pt x="3191" y="2718"/>
                        <a:pt x="3277" y="2694"/>
                        <a:pt x="3340" y="2647"/>
                      </a:cubicBezTo>
                      <a:lnTo>
                        <a:pt x="4033" y="1922"/>
                      </a:lnTo>
                      <a:cubicBezTo>
                        <a:pt x="4159" y="1796"/>
                        <a:pt x="4159" y="1576"/>
                        <a:pt x="4033" y="1450"/>
                      </a:cubicBezTo>
                      <a:cubicBezTo>
                        <a:pt x="3986" y="1387"/>
                        <a:pt x="3899" y="1355"/>
                        <a:pt x="3809" y="1355"/>
                      </a:cubicBezTo>
                      <a:cubicBezTo>
                        <a:pt x="3718" y="1355"/>
                        <a:pt x="3624" y="1387"/>
                        <a:pt x="3561" y="1450"/>
                      </a:cubicBezTo>
                      <a:lnTo>
                        <a:pt x="3466" y="1576"/>
                      </a:lnTo>
                      <a:lnTo>
                        <a:pt x="3466" y="1009"/>
                      </a:lnTo>
                      <a:cubicBezTo>
                        <a:pt x="3466" y="441"/>
                        <a:pt x="2994" y="0"/>
                        <a:pt x="24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65" name="Google Shape;9555;p73">
                  <a:extLst>
                    <a:ext uri="{FF2B5EF4-FFF2-40B4-BE49-F238E27FC236}">
                      <a16:creationId xmlns:a16="http://schemas.microsoft.com/office/drawing/2014/main" id="{072A0DF2-4AFB-9B8E-16CD-1D80157D8056}"/>
                    </a:ext>
                  </a:extLst>
                </p:cNvPr>
                <p:cNvSpPr/>
                <p:nvPr/>
              </p:nvSpPr>
              <p:spPr>
                <a:xfrm>
                  <a:off x="2070125" y="3444225"/>
                  <a:ext cx="106350" cy="69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54" h="2763" extrusionOk="0">
                      <a:moveTo>
                        <a:pt x="1095" y="0"/>
                      </a:moveTo>
                      <a:cubicBezTo>
                        <a:pt x="1002" y="0"/>
                        <a:pt x="904" y="28"/>
                        <a:pt x="820" y="112"/>
                      </a:cubicBezTo>
                      <a:lnTo>
                        <a:pt x="127" y="805"/>
                      </a:lnTo>
                      <a:cubicBezTo>
                        <a:pt x="1" y="931"/>
                        <a:pt x="1" y="1184"/>
                        <a:pt x="127" y="1278"/>
                      </a:cubicBezTo>
                      <a:cubicBezTo>
                        <a:pt x="190" y="1341"/>
                        <a:pt x="276" y="1373"/>
                        <a:pt x="363" y="1373"/>
                      </a:cubicBezTo>
                      <a:cubicBezTo>
                        <a:pt x="449" y="1373"/>
                        <a:pt x="536" y="1341"/>
                        <a:pt x="599" y="1278"/>
                      </a:cubicBezTo>
                      <a:lnTo>
                        <a:pt x="725" y="1184"/>
                      </a:lnTo>
                      <a:lnTo>
                        <a:pt x="725" y="1719"/>
                      </a:lnTo>
                      <a:cubicBezTo>
                        <a:pt x="725" y="2318"/>
                        <a:pt x="1198" y="2759"/>
                        <a:pt x="1733" y="2759"/>
                      </a:cubicBezTo>
                      <a:lnTo>
                        <a:pt x="3813" y="2759"/>
                      </a:lnTo>
                      <a:cubicBezTo>
                        <a:pt x="3837" y="2761"/>
                        <a:pt x="3861" y="2763"/>
                        <a:pt x="3883" y="2763"/>
                      </a:cubicBezTo>
                      <a:cubicBezTo>
                        <a:pt x="4122" y="2763"/>
                        <a:pt x="4254" y="2616"/>
                        <a:pt x="4254" y="2444"/>
                      </a:cubicBezTo>
                      <a:cubicBezTo>
                        <a:pt x="4254" y="2223"/>
                        <a:pt x="4096" y="2066"/>
                        <a:pt x="3907" y="2066"/>
                      </a:cubicBezTo>
                      <a:lnTo>
                        <a:pt x="1828" y="2066"/>
                      </a:lnTo>
                      <a:cubicBezTo>
                        <a:pt x="1639" y="2066"/>
                        <a:pt x="1481" y="1908"/>
                        <a:pt x="1481" y="1719"/>
                      </a:cubicBezTo>
                      <a:lnTo>
                        <a:pt x="1481" y="1184"/>
                      </a:lnTo>
                      <a:lnTo>
                        <a:pt x="1576" y="1278"/>
                      </a:lnTo>
                      <a:cubicBezTo>
                        <a:pt x="1639" y="1341"/>
                        <a:pt x="1733" y="1373"/>
                        <a:pt x="1824" y="1373"/>
                      </a:cubicBezTo>
                      <a:cubicBezTo>
                        <a:pt x="1914" y="1373"/>
                        <a:pt x="2001" y="1341"/>
                        <a:pt x="2048" y="1278"/>
                      </a:cubicBezTo>
                      <a:cubicBezTo>
                        <a:pt x="2174" y="1184"/>
                        <a:pt x="2174" y="931"/>
                        <a:pt x="2048" y="805"/>
                      </a:cubicBezTo>
                      <a:lnTo>
                        <a:pt x="1355" y="112"/>
                      </a:lnTo>
                      <a:cubicBezTo>
                        <a:pt x="1292" y="81"/>
                        <a:pt x="1261" y="81"/>
                        <a:pt x="1229" y="18"/>
                      </a:cubicBezTo>
                      <a:cubicBezTo>
                        <a:pt x="1187" y="7"/>
                        <a:pt x="1142" y="0"/>
                        <a:pt x="109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66" name="Google Shape;9556;p73">
                  <a:extLst>
                    <a:ext uri="{FF2B5EF4-FFF2-40B4-BE49-F238E27FC236}">
                      <a16:creationId xmlns:a16="http://schemas.microsoft.com/office/drawing/2014/main" id="{2AD32963-C187-68D6-3899-41E5ACE91964}"/>
                    </a:ext>
                  </a:extLst>
                </p:cNvPr>
                <p:cNvSpPr/>
                <p:nvPr/>
              </p:nvSpPr>
              <p:spPr>
                <a:xfrm>
                  <a:off x="2219775" y="3375350"/>
                  <a:ext cx="89025" cy="85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61" h="3435" extrusionOk="0">
                      <a:moveTo>
                        <a:pt x="1796" y="0"/>
                      </a:moveTo>
                      <a:cubicBezTo>
                        <a:pt x="788" y="0"/>
                        <a:pt x="0" y="788"/>
                        <a:pt x="0" y="1733"/>
                      </a:cubicBezTo>
                      <a:cubicBezTo>
                        <a:pt x="0" y="2647"/>
                        <a:pt x="788" y="3434"/>
                        <a:pt x="1796" y="3434"/>
                      </a:cubicBezTo>
                      <a:cubicBezTo>
                        <a:pt x="2741" y="3434"/>
                        <a:pt x="3561" y="2647"/>
                        <a:pt x="3561" y="1733"/>
                      </a:cubicBezTo>
                      <a:cubicBezTo>
                        <a:pt x="3561" y="788"/>
                        <a:pt x="2773" y="0"/>
                        <a:pt x="179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67" name="Google Shape;9557;p73">
                  <a:extLst>
                    <a:ext uri="{FF2B5EF4-FFF2-40B4-BE49-F238E27FC236}">
                      <a16:creationId xmlns:a16="http://schemas.microsoft.com/office/drawing/2014/main" id="{F2A4E036-0C5D-7093-E277-3B068CCE3CAB}"/>
                    </a:ext>
                  </a:extLst>
                </p:cNvPr>
                <p:cNvSpPr/>
                <p:nvPr/>
              </p:nvSpPr>
              <p:spPr>
                <a:xfrm>
                  <a:off x="2037825" y="3339125"/>
                  <a:ext cx="138650" cy="88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46" h="3529" extrusionOk="0">
                      <a:moveTo>
                        <a:pt x="1072" y="0"/>
                      </a:moveTo>
                      <a:cubicBezTo>
                        <a:pt x="442" y="536"/>
                        <a:pt x="32" y="1292"/>
                        <a:pt x="32" y="2143"/>
                      </a:cubicBezTo>
                      <a:lnTo>
                        <a:pt x="32" y="3182"/>
                      </a:lnTo>
                      <a:cubicBezTo>
                        <a:pt x="1" y="3371"/>
                        <a:pt x="158" y="3529"/>
                        <a:pt x="347" y="3529"/>
                      </a:cubicBezTo>
                      <a:lnTo>
                        <a:pt x="5199" y="3529"/>
                      </a:lnTo>
                      <a:cubicBezTo>
                        <a:pt x="5388" y="3529"/>
                        <a:pt x="5546" y="3371"/>
                        <a:pt x="5546" y="3182"/>
                      </a:cubicBezTo>
                      <a:lnTo>
                        <a:pt x="5546" y="2143"/>
                      </a:lnTo>
                      <a:cubicBezTo>
                        <a:pt x="5546" y="1292"/>
                        <a:pt x="5168" y="536"/>
                        <a:pt x="4538" y="0"/>
                      </a:cubicBezTo>
                      <a:cubicBezTo>
                        <a:pt x="4096" y="473"/>
                        <a:pt x="3466" y="756"/>
                        <a:pt x="2805" y="756"/>
                      </a:cubicBezTo>
                      <a:cubicBezTo>
                        <a:pt x="2143" y="756"/>
                        <a:pt x="1513" y="504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68" name="Google Shape;9558;p73">
                  <a:extLst>
                    <a:ext uri="{FF2B5EF4-FFF2-40B4-BE49-F238E27FC236}">
                      <a16:creationId xmlns:a16="http://schemas.microsoft.com/office/drawing/2014/main" id="{937D84EA-9877-17AB-DD5E-301596134914}"/>
                    </a:ext>
                  </a:extLst>
                </p:cNvPr>
                <p:cNvSpPr/>
                <p:nvPr/>
              </p:nvSpPr>
              <p:spPr>
                <a:xfrm>
                  <a:off x="2193775" y="3460400"/>
                  <a:ext cx="140225" cy="89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9" h="3593" extrusionOk="0">
                      <a:moveTo>
                        <a:pt x="1009" y="1"/>
                      </a:moveTo>
                      <a:cubicBezTo>
                        <a:pt x="379" y="537"/>
                        <a:pt x="1" y="1261"/>
                        <a:pt x="1" y="2143"/>
                      </a:cubicBezTo>
                      <a:lnTo>
                        <a:pt x="1" y="3246"/>
                      </a:lnTo>
                      <a:cubicBezTo>
                        <a:pt x="1" y="3435"/>
                        <a:pt x="158" y="3592"/>
                        <a:pt x="347" y="3592"/>
                      </a:cubicBezTo>
                      <a:lnTo>
                        <a:pt x="5262" y="3592"/>
                      </a:lnTo>
                      <a:cubicBezTo>
                        <a:pt x="5451" y="3592"/>
                        <a:pt x="5609" y="3435"/>
                        <a:pt x="5609" y="3246"/>
                      </a:cubicBezTo>
                      <a:lnTo>
                        <a:pt x="5609" y="2143"/>
                      </a:lnTo>
                      <a:cubicBezTo>
                        <a:pt x="5577" y="1261"/>
                        <a:pt x="5199" y="537"/>
                        <a:pt x="4569" y="1"/>
                      </a:cubicBezTo>
                      <a:cubicBezTo>
                        <a:pt x="4128" y="474"/>
                        <a:pt x="3498" y="757"/>
                        <a:pt x="2773" y="757"/>
                      </a:cubicBezTo>
                      <a:cubicBezTo>
                        <a:pt x="2080" y="757"/>
                        <a:pt x="1450" y="474"/>
                        <a:pt x="100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36" name="Google Shape;9559;p73">
                <a:extLst>
                  <a:ext uri="{FF2B5EF4-FFF2-40B4-BE49-F238E27FC236}">
                    <a16:creationId xmlns:a16="http://schemas.microsoft.com/office/drawing/2014/main" id="{9ECD6877-D30E-5202-B5D5-3C9EE57A4F7C}"/>
                  </a:ext>
                </a:extLst>
              </p:cNvPr>
              <p:cNvGrpSpPr/>
              <p:nvPr/>
            </p:nvGrpSpPr>
            <p:grpSpPr>
              <a:xfrm>
                <a:off x="3300297" y="4378750"/>
                <a:ext cx="505937" cy="498964"/>
                <a:chOff x="2034675" y="3617925"/>
                <a:chExt cx="299325" cy="295200"/>
              </a:xfrm>
              <a:grpFill/>
            </p:grpSpPr>
            <p:sp>
              <p:nvSpPr>
                <p:cNvPr id="17458" name="Google Shape;9560;p73">
                  <a:extLst>
                    <a:ext uri="{FF2B5EF4-FFF2-40B4-BE49-F238E27FC236}">
                      <a16:creationId xmlns:a16="http://schemas.microsoft.com/office/drawing/2014/main" id="{D0617B81-5C55-5FCA-12A7-AE607CDAEE47}"/>
                    </a:ext>
                  </a:extLst>
                </p:cNvPr>
                <p:cNvSpPr/>
                <p:nvPr/>
              </p:nvSpPr>
              <p:spPr>
                <a:xfrm>
                  <a:off x="2195350" y="3721900"/>
                  <a:ext cx="69350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1356" extrusionOk="0">
                      <a:moveTo>
                        <a:pt x="1387" y="1"/>
                      </a:moveTo>
                      <a:cubicBezTo>
                        <a:pt x="631" y="1"/>
                        <a:pt x="1" y="631"/>
                        <a:pt x="1" y="1355"/>
                      </a:cubicBezTo>
                      <a:lnTo>
                        <a:pt x="2773" y="1355"/>
                      </a:lnTo>
                      <a:cubicBezTo>
                        <a:pt x="2773" y="599"/>
                        <a:pt x="2143" y="1"/>
                        <a:pt x="138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59" name="Google Shape;9561;p73">
                  <a:extLst>
                    <a:ext uri="{FF2B5EF4-FFF2-40B4-BE49-F238E27FC236}">
                      <a16:creationId xmlns:a16="http://schemas.microsoft.com/office/drawing/2014/main" id="{54A047F6-0585-117E-A0A2-21E5090C6C30}"/>
                    </a:ext>
                  </a:extLst>
                </p:cNvPr>
                <p:cNvSpPr/>
                <p:nvPr/>
              </p:nvSpPr>
              <p:spPr>
                <a:xfrm>
                  <a:off x="2211900" y="3669125"/>
                  <a:ext cx="3547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9" extrusionOk="0">
                      <a:moveTo>
                        <a:pt x="725" y="1"/>
                      </a:moveTo>
                      <a:cubicBezTo>
                        <a:pt x="315" y="1"/>
                        <a:pt x="0" y="316"/>
                        <a:pt x="0" y="725"/>
                      </a:cubicBezTo>
                      <a:cubicBezTo>
                        <a:pt x="0" y="1103"/>
                        <a:pt x="315" y="1418"/>
                        <a:pt x="725" y="1418"/>
                      </a:cubicBezTo>
                      <a:cubicBezTo>
                        <a:pt x="1103" y="1418"/>
                        <a:pt x="1418" y="1103"/>
                        <a:pt x="1418" y="725"/>
                      </a:cubicBezTo>
                      <a:cubicBezTo>
                        <a:pt x="1418" y="316"/>
                        <a:pt x="1103" y="1"/>
                        <a:pt x="7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60" name="Google Shape;9562;p73">
                  <a:extLst>
                    <a:ext uri="{FF2B5EF4-FFF2-40B4-BE49-F238E27FC236}">
                      <a16:creationId xmlns:a16="http://schemas.microsoft.com/office/drawing/2014/main" id="{61B0AE6B-4A87-4211-4348-EE6ED2AA9C54}"/>
                    </a:ext>
                  </a:extLst>
                </p:cNvPr>
                <p:cNvSpPr/>
                <p:nvPr/>
              </p:nvSpPr>
              <p:spPr>
                <a:xfrm>
                  <a:off x="2125250" y="3617925"/>
                  <a:ext cx="208750" cy="208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50" h="8350" extrusionOk="0">
                      <a:moveTo>
                        <a:pt x="4128" y="1387"/>
                      </a:moveTo>
                      <a:cubicBezTo>
                        <a:pt x="4884" y="1387"/>
                        <a:pt x="5514" y="2017"/>
                        <a:pt x="5514" y="2773"/>
                      </a:cubicBezTo>
                      <a:cubicBezTo>
                        <a:pt x="5514" y="3120"/>
                        <a:pt x="5357" y="3466"/>
                        <a:pt x="5136" y="3718"/>
                      </a:cubicBezTo>
                      <a:cubicBezTo>
                        <a:pt x="5766" y="4065"/>
                        <a:pt x="6176" y="4727"/>
                        <a:pt x="6176" y="5514"/>
                      </a:cubicBezTo>
                      <a:lnTo>
                        <a:pt x="6176" y="5892"/>
                      </a:lnTo>
                      <a:lnTo>
                        <a:pt x="6270" y="5892"/>
                      </a:lnTo>
                      <a:cubicBezTo>
                        <a:pt x="6270" y="6081"/>
                        <a:pt x="6113" y="6239"/>
                        <a:pt x="5924" y="6239"/>
                      </a:cubicBezTo>
                      <a:lnTo>
                        <a:pt x="2458" y="6239"/>
                      </a:lnTo>
                      <a:cubicBezTo>
                        <a:pt x="2238" y="6239"/>
                        <a:pt x="2080" y="6081"/>
                        <a:pt x="2080" y="5892"/>
                      </a:cubicBezTo>
                      <a:lnTo>
                        <a:pt x="2080" y="5514"/>
                      </a:lnTo>
                      <a:cubicBezTo>
                        <a:pt x="2080" y="4727"/>
                        <a:pt x="2521" y="4065"/>
                        <a:pt x="3151" y="3718"/>
                      </a:cubicBezTo>
                      <a:cubicBezTo>
                        <a:pt x="2931" y="3466"/>
                        <a:pt x="2773" y="3120"/>
                        <a:pt x="2773" y="2773"/>
                      </a:cubicBezTo>
                      <a:cubicBezTo>
                        <a:pt x="2773" y="2017"/>
                        <a:pt x="3403" y="1387"/>
                        <a:pt x="4128" y="1387"/>
                      </a:cubicBezTo>
                      <a:close/>
                      <a:moveTo>
                        <a:pt x="4191" y="1"/>
                      </a:moveTo>
                      <a:cubicBezTo>
                        <a:pt x="1891" y="1"/>
                        <a:pt x="1" y="1860"/>
                        <a:pt x="1" y="4191"/>
                      </a:cubicBezTo>
                      <a:cubicBezTo>
                        <a:pt x="1" y="6522"/>
                        <a:pt x="1860" y="8350"/>
                        <a:pt x="4191" y="8350"/>
                      </a:cubicBezTo>
                      <a:cubicBezTo>
                        <a:pt x="6459" y="8350"/>
                        <a:pt x="8350" y="6522"/>
                        <a:pt x="8350" y="4191"/>
                      </a:cubicBezTo>
                      <a:cubicBezTo>
                        <a:pt x="8350" y="1860"/>
                        <a:pt x="6459" y="1"/>
                        <a:pt x="419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61" name="Google Shape;9563;p73">
                  <a:extLst>
                    <a:ext uri="{FF2B5EF4-FFF2-40B4-BE49-F238E27FC236}">
                      <a16:creationId xmlns:a16="http://schemas.microsoft.com/office/drawing/2014/main" id="{78BD484B-A381-DBFC-8BB0-D9ECD5728E3E}"/>
                    </a:ext>
                  </a:extLst>
                </p:cNvPr>
                <p:cNvSpPr/>
                <p:nvPr/>
              </p:nvSpPr>
              <p:spPr>
                <a:xfrm>
                  <a:off x="2107150" y="3771525"/>
                  <a:ext cx="73275" cy="72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1" h="2899" extrusionOk="0">
                      <a:moveTo>
                        <a:pt x="504" y="0"/>
                      </a:moveTo>
                      <a:lnTo>
                        <a:pt x="378" y="126"/>
                      </a:lnTo>
                      <a:cubicBezTo>
                        <a:pt x="0" y="536"/>
                        <a:pt x="0" y="1198"/>
                        <a:pt x="378" y="1576"/>
                      </a:cubicBezTo>
                      <a:lnTo>
                        <a:pt x="1355" y="2584"/>
                      </a:lnTo>
                      <a:cubicBezTo>
                        <a:pt x="1576" y="2773"/>
                        <a:pt x="1828" y="2899"/>
                        <a:pt x="2111" y="2899"/>
                      </a:cubicBezTo>
                      <a:cubicBezTo>
                        <a:pt x="2395" y="2899"/>
                        <a:pt x="2678" y="2773"/>
                        <a:pt x="2867" y="2584"/>
                      </a:cubicBezTo>
                      <a:lnTo>
                        <a:pt x="2930" y="2458"/>
                      </a:lnTo>
                      <a:cubicBezTo>
                        <a:pt x="1828" y="1985"/>
                        <a:pt x="977" y="1071"/>
                        <a:pt x="50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62" name="Google Shape;9564;p73">
                  <a:extLst>
                    <a:ext uri="{FF2B5EF4-FFF2-40B4-BE49-F238E27FC236}">
                      <a16:creationId xmlns:a16="http://schemas.microsoft.com/office/drawing/2014/main" id="{FAF4D61E-BA44-87B5-E41C-35E430BCBECB}"/>
                    </a:ext>
                  </a:extLst>
                </p:cNvPr>
                <p:cNvSpPr/>
                <p:nvPr/>
              </p:nvSpPr>
              <p:spPr>
                <a:xfrm>
                  <a:off x="2034675" y="3816425"/>
                  <a:ext cx="100050" cy="96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02" h="3868" extrusionOk="0">
                      <a:moveTo>
                        <a:pt x="2521" y="0"/>
                      </a:moveTo>
                      <a:lnTo>
                        <a:pt x="410" y="2111"/>
                      </a:lnTo>
                      <a:cubicBezTo>
                        <a:pt x="1" y="2520"/>
                        <a:pt x="1" y="3182"/>
                        <a:pt x="410" y="3560"/>
                      </a:cubicBezTo>
                      <a:cubicBezTo>
                        <a:pt x="599" y="3765"/>
                        <a:pt x="867" y="3867"/>
                        <a:pt x="1135" y="3867"/>
                      </a:cubicBezTo>
                      <a:cubicBezTo>
                        <a:pt x="1403" y="3867"/>
                        <a:pt x="1671" y="3765"/>
                        <a:pt x="1860" y="3560"/>
                      </a:cubicBezTo>
                      <a:lnTo>
                        <a:pt x="4002" y="1449"/>
                      </a:lnTo>
                      <a:cubicBezTo>
                        <a:pt x="3907" y="1418"/>
                        <a:pt x="3844" y="1323"/>
                        <a:pt x="3750" y="1260"/>
                      </a:cubicBezTo>
                      <a:lnTo>
                        <a:pt x="2773" y="252"/>
                      </a:lnTo>
                      <a:cubicBezTo>
                        <a:pt x="2679" y="189"/>
                        <a:pt x="2616" y="95"/>
                        <a:pt x="252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37" name="Google Shape;9565;p73">
                <a:extLst>
                  <a:ext uri="{FF2B5EF4-FFF2-40B4-BE49-F238E27FC236}">
                    <a16:creationId xmlns:a16="http://schemas.microsoft.com/office/drawing/2014/main" id="{0109F354-0D06-C008-0C34-864EAA5EAF99}"/>
                  </a:ext>
                </a:extLst>
              </p:cNvPr>
              <p:cNvGrpSpPr/>
              <p:nvPr/>
            </p:nvGrpSpPr>
            <p:grpSpPr>
              <a:xfrm>
                <a:off x="3302959" y="4985321"/>
                <a:ext cx="500612" cy="499261"/>
                <a:chOff x="2037825" y="3981825"/>
                <a:chExt cx="296175" cy="295375"/>
              </a:xfrm>
              <a:grpFill/>
            </p:grpSpPr>
            <p:sp>
              <p:nvSpPr>
                <p:cNvPr id="17455" name="Google Shape;9566;p73">
                  <a:extLst>
                    <a:ext uri="{FF2B5EF4-FFF2-40B4-BE49-F238E27FC236}">
                      <a16:creationId xmlns:a16="http://schemas.microsoft.com/office/drawing/2014/main" id="{28F6CB92-27F4-4EB3-4503-1648087F0F2D}"/>
                    </a:ext>
                  </a:extLst>
                </p:cNvPr>
                <p:cNvSpPr/>
                <p:nvPr/>
              </p:nvSpPr>
              <p:spPr>
                <a:xfrm>
                  <a:off x="2072500" y="4085775"/>
                  <a:ext cx="8822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9" h="3467" extrusionOk="0">
                      <a:moveTo>
                        <a:pt x="1764" y="1"/>
                      </a:moveTo>
                      <a:cubicBezTo>
                        <a:pt x="819" y="1"/>
                        <a:pt x="0" y="788"/>
                        <a:pt x="0" y="1734"/>
                      </a:cubicBezTo>
                      <a:cubicBezTo>
                        <a:pt x="0" y="2679"/>
                        <a:pt x="819" y="3466"/>
                        <a:pt x="1764" y="3466"/>
                      </a:cubicBezTo>
                      <a:cubicBezTo>
                        <a:pt x="2709" y="3466"/>
                        <a:pt x="3529" y="2679"/>
                        <a:pt x="3529" y="1734"/>
                      </a:cubicBezTo>
                      <a:cubicBezTo>
                        <a:pt x="3529" y="788"/>
                        <a:pt x="2741" y="1"/>
                        <a:pt x="176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56" name="Google Shape;9567;p73">
                  <a:extLst>
                    <a:ext uri="{FF2B5EF4-FFF2-40B4-BE49-F238E27FC236}">
                      <a16:creationId xmlns:a16="http://schemas.microsoft.com/office/drawing/2014/main" id="{166F6111-CA9B-6034-1FDF-30D9C1B86579}"/>
                    </a:ext>
                  </a:extLst>
                </p:cNvPr>
                <p:cNvSpPr/>
                <p:nvPr/>
              </p:nvSpPr>
              <p:spPr>
                <a:xfrm>
                  <a:off x="2176450" y="3981825"/>
                  <a:ext cx="157550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6239" extrusionOk="0">
                      <a:moveTo>
                        <a:pt x="3151" y="1733"/>
                      </a:moveTo>
                      <a:cubicBezTo>
                        <a:pt x="3372" y="1733"/>
                        <a:pt x="3529" y="1890"/>
                        <a:pt x="3529" y="2079"/>
                      </a:cubicBezTo>
                      <a:cubicBezTo>
                        <a:pt x="3529" y="2268"/>
                        <a:pt x="3372" y="2426"/>
                        <a:pt x="3151" y="2426"/>
                      </a:cubicBezTo>
                      <a:cubicBezTo>
                        <a:pt x="2962" y="2426"/>
                        <a:pt x="2805" y="2268"/>
                        <a:pt x="2805" y="2079"/>
                      </a:cubicBezTo>
                      <a:cubicBezTo>
                        <a:pt x="2805" y="1890"/>
                        <a:pt x="2962" y="1733"/>
                        <a:pt x="3151" y="1733"/>
                      </a:cubicBezTo>
                      <a:close/>
                      <a:moveTo>
                        <a:pt x="3151" y="2773"/>
                      </a:moveTo>
                      <a:cubicBezTo>
                        <a:pt x="3372" y="2773"/>
                        <a:pt x="3529" y="2930"/>
                        <a:pt x="3529" y="3151"/>
                      </a:cubicBezTo>
                      <a:lnTo>
                        <a:pt x="3529" y="4505"/>
                      </a:lnTo>
                      <a:cubicBezTo>
                        <a:pt x="3529" y="4726"/>
                        <a:pt x="3372" y="4883"/>
                        <a:pt x="3151" y="4883"/>
                      </a:cubicBezTo>
                      <a:cubicBezTo>
                        <a:pt x="2962" y="4883"/>
                        <a:pt x="2805" y="4726"/>
                        <a:pt x="2805" y="4505"/>
                      </a:cubicBezTo>
                      <a:lnTo>
                        <a:pt x="2805" y="3151"/>
                      </a:lnTo>
                      <a:cubicBezTo>
                        <a:pt x="2805" y="2930"/>
                        <a:pt x="2962" y="2773"/>
                        <a:pt x="3151" y="2773"/>
                      </a:cubicBezTo>
                      <a:close/>
                      <a:moveTo>
                        <a:pt x="3151" y="0"/>
                      </a:moveTo>
                      <a:cubicBezTo>
                        <a:pt x="1418" y="0"/>
                        <a:pt x="64" y="1418"/>
                        <a:pt x="64" y="3088"/>
                      </a:cubicBezTo>
                      <a:cubicBezTo>
                        <a:pt x="64" y="3655"/>
                        <a:pt x="158" y="4159"/>
                        <a:pt x="442" y="4631"/>
                      </a:cubicBezTo>
                      <a:lnTo>
                        <a:pt x="64" y="5765"/>
                      </a:lnTo>
                      <a:cubicBezTo>
                        <a:pt x="1" y="5892"/>
                        <a:pt x="64" y="6018"/>
                        <a:pt x="127" y="6112"/>
                      </a:cubicBezTo>
                      <a:cubicBezTo>
                        <a:pt x="190" y="6207"/>
                        <a:pt x="379" y="6238"/>
                        <a:pt x="473" y="6238"/>
                      </a:cubicBezTo>
                      <a:lnTo>
                        <a:pt x="1796" y="5923"/>
                      </a:lnTo>
                      <a:cubicBezTo>
                        <a:pt x="2206" y="6175"/>
                        <a:pt x="2679" y="6238"/>
                        <a:pt x="3214" y="6238"/>
                      </a:cubicBezTo>
                      <a:cubicBezTo>
                        <a:pt x="4947" y="6238"/>
                        <a:pt x="6302" y="4820"/>
                        <a:pt x="6302" y="3119"/>
                      </a:cubicBezTo>
                      <a:cubicBezTo>
                        <a:pt x="6270" y="1418"/>
                        <a:pt x="4884" y="0"/>
                        <a:pt x="315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57" name="Google Shape;9568;p73">
                  <a:extLst>
                    <a:ext uri="{FF2B5EF4-FFF2-40B4-BE49-F238E27FC236}">
                      <a16:creationId xmlns:a16="http://schemas.microsoft.com/office/drawing/2014/main" id="{C5C1D95E-0E14-C661-CA48-995F05F96852}"/>
                    </a:ext>
                  </a:extLst>
                </p:cNvPr>
                <p:cNvSpPr/>
                <p:nvPr/>
              </p:nvSpPr>
              <p:spPr>
                <a:xfrm>
                  <a:off x="2037825" y="4168475"/>
                  <a:ext cx="157550" cy="108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4349" extrusionOk="0">
                      <a:moveTo>
                        <a:pt x="1356" y="1"/>
                      </a:moveTo>
                      <a:cubicBezTo>
                        <a:pt x="568" y="568"/>
                        <a:pt x="1" y="1513"/>
                        <a:pt x="1" y="2553"/>
                      </a:cubicBezTo>
                      <a:lnTo>
                        <a:pt x="1" y="3970"/>
                      </a:lnTo>
                      <a:cubicBezTo>
                        <a:pt x="1" y="4222"/>
                        <a:pt x="158" y="4348"/>
                        <a:pt x="347" y="4348"/>
                      </a:cubicBezTo>
                      <a:lnTo>
                        <a:pt x="5955" y="4348"/>
                      </a:lnTo>
                      <a:cubicBezTo>
                        <a:pt x="6144" y="4348"/>
                        <a:pt x="6302" y="4191"/>
                        <a:pt x="6302" y="3970"/>
                      </a:cubicBezTo>
                      <a:lnTo>
                        <a:pt x="6302" y="2553"/>
                      </a:lnTo>
                      <a:cubicBezTo>
                        <a:pt x="6302" y="1513"/>
                        <a:pt x="5798" y="599"/>
                        <a:pt x="4947" y="1"/>
                      </a:cubicBezTo>
                      <a:cubicBezTo>
                        <a:pt x="4538" y="505"/>
                        <a:pt x="3844" y="820"/>
                        <a:pt x="3151" y="820"/>
                      </a:cubicBezTo>
                      <a:cubicBezTo>
                        <a:pt x="2427" y="820"/>
                        <a:pt x="1765" y="505"/>
                        <a:pt x="135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38" name="Google Shape;9569;p73">
                <a:extLst>
                  <a:ext uri="{FF2B5EF4-FFF2-40B4-BE49-F238E27FC236}">
                    <a16:creationId xmlns:a16="http://schemas.microsoft.com/office/drawing/2014/main" id="{610D5E38-84E4-6C6A-0F20-DDB486D6E518}"/>
                  </a:ext>
                </a:extLst>
              </p:cNvPr>
              <p:cNvGrpSpPr/>
              <p:nvPr/>
            </p:nvGrpSpPr>
            <p:grpSpPr>
              <a:xfrm>
                <a:off x="6475073" y="3793814"/>
                <a:ext cx="500612" cy="408748"/>
                <a:chOff x="3860400" y="3254050"/>
                <a:chExt cx="296175" cy="241825"/>
              </a:xfrm>
              <a:grpFill/>
            </p:grpSpPr>
            <p:sp>
              <p:nvSpPr>
                <p:cNvPr id="17448" name="Google Shape;9570;p73">
                  <a:extLst>
                    <a:ext uri="{FF2B5EF4-FFF2-40B4-BE49-F238E27FC236}">
                      <a16:creationId xmlns:a16="http://schemas.microsoft.com/office/drawing/2014/main" id="{45344967-0142-7115-F751-1D2E946B8CAD}"/>
                    </a:ext>
                  </a:extLst>
                </p:cNvPr>
                <p:cNvSpPr/>
                <p:nvPr/>
              </p:nvSpPr>
              <p:spPr>
                <a:xfrm>
                  <a:off x="4112425" y="3358025"/>
                  <a:ext cx="441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66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47" y="725"/>
                      </a:cubicBezTo>
                      <a:lnTo>
                        <a:pt x="1419" y="725"/>
                      </a:lnTo>
                      <a:cubicBezTo>
                        <a:pt x="1608" y="725"/>
                        <a:pt x="1765" y="567"/>
                        <a:pt x="1765" y="378"/>
                      </a:cubicBezTo>
                      <a:cubicBezTo>
                        <a:pt x="1734" y="158"/>
                        <a:pt x="1608" y="0"/>
                        <a:pt x="14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49" name="Google Shape;9571;p73">
                  <a:extLst>
                    <a:ext uri="{FF2B5EF4-FFF2-40B4-BE49-F238E27FC236}">
                      <a16:creationId xmlns:a16="http://schemas.microsoft.com/office/drawing/2014/main" id="{D6B912F4-DFE5-7B9E-A2D9-AA3CBE7E9298}"/>
                    </a:ext>
                  </a:extLst>
                </p:cNvPr>
                <p:cNvSpPr/>
                <p:nvPr/>
              </p:nvSpPr>
              <p:spPr>
                <a:xfrm>
                  <a:off x="4102200" y="3393475"/>
                  <a:ext cx="37050" cy="33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82" h="1355" extrusionOk="0">
                      <a:moveTo>
                        <a:pt x="394" y="0"/>
                      </a:moveTo>
                      <a:cubicBezTo>
                        <a:pt x="308" y="0"/>
                        <a:pt x="221" y="32"/>
                        <a:pt x="158" y="95"/>
                      </a:cubicBezTo>
                      <a:cubicBezTo>
                        <a:pt x="0" y="221"/>
                        <a:pt x="0" y="410"/>
                        <a:pt x="158" y="567"/>
                      </a:cubicBezTo>
                      <a:lnTo>
                        <a:pt x="882" y="1260"/>
                      </a:lnTo>
                      <a:cubicBezTo>
                        <a:pt x="945" y="1323"/>
                        <a:pt x="1032" y="1355"/>
                        <a:pt x="1119" y="1355"/>
                      </a:cubicBezTo>
                      <a:cubicBezTo>
                        <a:pt x="1205" y="1355"/>
                        <a:pt x="1292" y="1323"/>
                        <a:pt x="1355" y="1260"/>
                      </a:cubicBezTo>
                      <a:cubicBezTo>
                        <a:pt x="1481" y="1134"/>
                        <a:pt x="1481" y="914"/>
                        <a:pt x="1355" y="788"/>
                      </a:cubicBezTo>
                      <a:lnTo>
                        <a:pt x="630" y="95"/>
                      </a:lnTo>
                      <a:cubicBezTo>
                        <a:pt x="567" y="32"/>
                        <a:pt x="481" y="0"/>
                        <a:pt x="3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50" name="Google Shape;9572;p73">
                  <a:extLst>
                    <a:ext uri="{FF2B5EF4-FFF2-40B4-BE49-F238E27FC236}">
                      <a16:creationId xmlns:a16="http://schemas.microsoft.com/office/drawing/2014/main" id="{C67F2188-C1FB-2D4F-EE81-96302D56C860}"/>
                    </a:ext>
                  </a:extLst>
                </p:cNvPr>
                <p:cNvSpPr/>
                <p:nvPr/>
              </p:nvSpPr>
              <p:spPr>
                <a:xfrm>
                  <a:off x="4103775" y="3306025"/>
                  <a:ext cx="35475" cy="3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380" extrusionOk="0">
                      <a:moveTo>
                        <a:pt x="1056" y="1"/>
                      </a:moveTo>
                      <a:cubicBezTo>
                        <a:pt x="969" y="1"/>
                        <a:pt x="882" y="32"/>
                        <a:pt x="819" y="96"/>
                      </a:cubicBezTo>
                      <a:lnTo>
                        <a:pt x="95" y="789"/>
                      </a:lnTo>
                      <a:cubicBezTo>
                        <a:pt x="0" y="915"/>
                        <a:pt x="0" y="1135"/>
                        <a:pt x="95" y="1261"/>
                      </a:cubicBezTo>
                      <a:cubicBezTo>
                        <a:pt x="158" y="1340"/>
                        <a:pt x="252" y="1379"/>
                        <a:pt x="343" y="1379"/>
                      </a:cubicBezTo>
                      <a:cubicBezTo>
                        <a:pt x="434" y="1379"/>
                        <a:pt x="520" y="1340"/>
                        <a:pt x="567" y="1261"/>
                      </a:cubicBezTo>
                      <a:lnTo>
                        <a:pt x="1292" y="568"/>
                      </a:lnTo>
                      <a:cubicBezTo>
                        <a:pt x="1418" y="442"/>
                        <a:pt x="1418" y="190"/>
                        <a:pt x="1292" y="96"/>
                      </a:cubicBezTo>
                      <a:cubicBezTo>
                        <a:pt x="1229" y="32"/>
                        <a:pt x="1142" y="1"/>
                        <a:pt x="105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51" name="Google Shape;9573;p73">
                  <a:extLst>
                    <a:ext uri="{FF2B5EF4-FFF2-40B4-BE49-F238E27FC236}">
                      <a16:creationId xmlns:a16="http://schemas.microsoft.com/office/drawing/2014/main" id="{0FB29202-4928-8EA2-7543-83E2FBAB019A}"/>
                    </a:ext>
                  </a:extLst>
                </p:cNvPr>
                <p:cNvSpPr/>
                <p:nvPr/>
              </p:nvSpPr>
              <p:spPr>
                <a:xfrm>
                  <a:off x="3860400" y="3306025"/>
                  <a:ext cx="105550" cy="104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22" h="4192" extrusionOk="0">
                      <a:moveTo>
                        <a:pt x="2489" y="1"/>
                      </a:moveTo>
                      <a:cubicBezTo>
                        <a:pt x="2048" y="1"/>
                        <a:pt x="1639" y="285"/>
                        <a:pt x="1481" y="726"/>
                      </a:cubicBezTo>
                      <a:lnTo>
                        <a:pt x="1418" y="726"/>
                      </a:lnTo>
                      <a:cubicBezTo>
                        <a:pt x="662" y="726"/>
                        <a:pt x="0" y="1356"/>
                        <a:pt x="0" y="2080"/>
                      </a:cubicBezTo>
                      <a:cubicBezTo>
                        <a:pt x="0" y="2836"/>
                        <a:pt x="630" y="3467"/>
                        <a:pt x="1418" y="3467"/>
                      </a:cubicBezTo>
                      <a:lnTo>
                        <a:pt x="1481" y="3467"/>
                      </a:lnTo>
                      <a:cubicBezTo>
                        <a:pt x="1639" y="3845"/>
                        <a:pt x="2017" y="4191"/>
                        <a:pt x="2489" y="4191"/>
                      </a:cubicBezTo>
                      <a:lnTo>
                        <a:pt x="4222" y="4191"/>
                      </a:lnTo>
                      <a:lnTo>
                        <a:pt x="4222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52" name="Google Shape;9574;p73">
                  <a:extLst>
                    <a:ext uri="{FF2B5EF4-FFF2-40B4-BE49-F238E27FC236}">
                      <a16:creationId xmlns:a16="http://schemas.microsoft.com/office/drawing/2014/main" id="{2168A58E-D6BA-859C-2544-C6BDCCA9AD30}"/>
                    </a:ext>
                  </a:extLst>
                </p:cNvPr>
                <p:cNvSpPr/>
                <p:nvPr/>
              </p:nvSpPr>
              <p:spPr>
                <a:xfrm>
                  <a:off x="4050225" y="3254050"/>
                  <a:ext cx="35450" cy="208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8350" extrusionOk="0">
                      <a:moveTo>
                        <a:pt x="725" y="1"/>
                      </a:moveTo>
                      <a:cubicBezTo>
                        <a:pt x="315" y="1"/>
                        <a:pt x="0" y="316"/>
                        <a:pt x="0" y="694"/>
                      </a:cubicBezTo>
                      <a:lnTo>
                        <a:pt x="0" y="7625"/>
                      </a:lnTo>
                      <a:cubicBezTo>
                        <a:pt x="0" y="8034"/>
                        <a:pt x="315" y="8349"/>
                        <a:pt x="725" y="8349"/>
                      </a:cubicBezTo>
                      <a:cubicBezTo>
                        <a:pt x="1134" y="8286"/>
                        <a:pt x="1418" y="8003"/>
                        <a:pt x="1418" y="7625"/>
                      </a:cubicBezTo>
                      <a:lnTo>
                        <a:pt x="1418" y="694"/>
                      </a:lnTo>
                      <a:cubicBezTo>
                        <a:pt x="1418" y="316"/>
                        <a:pt x="1103" y="1"/>
                        <a:pt x="7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53" name="Google Shape;9575;p73">
                  <a:extLst>
                    <a:ext uri="{FF2B5EF4-FFF2-40B4-BE49-F238E27FC236}">
                      <a16:creationId xmlns:a16="http://schemas.microsoft.com/office/drawing/2014/main" id="{1D360885-D1D6-FC61-E975-648F2E5AAC34}"/>
                    </a:ext>
                  </a:extLst>
                </p:cNvPr>
                <p:cNvSpPr/>
                <p:nvPr/>
              </p:nvSpPr>
              <p:spPr>
                <a:xfrm>
                  <a:off x="3912375" y="3426550"/>
                  <a:ext cx="51225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773" extrusionOk="0">
                      <a:moveTo>
                        <a:pt x="1" y="0"/>
                      </a:moveTo>
                      <a:lnTo>
                        <a:pt x="1" y="1764"/>
                      </a:lnTo>
                      <a:cubicBezTo>
                        <a:pt x="1" y="2363"/>
                        <a:pt x="473" y="2773"/>
                        <a:pt x="1040" y="2773"/>
                      </a:cubicBezTo>
                      <a:cubicBezTo>
                        <a:pt x="1607" y="2773"/>
                        <a:pt x="2048" y="2300"/>
                        <a:pt x="2048" y="1764"/>
                      </a:cubicBezTo>
                      <a:lnTo>
                        <a:pt x="2048" y="32"/>
                      </a:lnTo>
                      <a:lnTo>
                        <a:pt x="316" y="32"/>
                      </a:lnTo>
                      <a:cubicBezTo>
                        <a:pt x="253" y="32"/>
                        <a:pt x="127" y="32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54" name="Google Shape;9576;p73">
                  <a:extLst>
                    <a:ext uri="{FF2B5EF4-FFF2-40B4-BE49-F238E27FC236}">
                      <a16:creationId xmlns:a16="http://schemas.microsoft.com/office/drawing/2014/main" id="{268F06D4-C9DA-61B7-C10B-7CB91E9160D6}"/>
                    </a:ext>
                  </a:extLst>
                </p:cNvPr>
                <p:cNvSpPr/>
                <p:nvPr/>
              </p:nvSpPr>
              <p:spPr>
                <a:xfrm>
                  <a:off x="3982475" y="3275325"/>
                  <a:ext cx="52000" cy="163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0" h="6554" extrusionOk="0">
                      <a:moveTo>
                        <a:pt x="2080" y="0"/>
                      </a:moveTo>
                      <a:lnTo>
                        <a:pt x="1765" y="315"/>
                      </a:lnTo>
                      <a:cubicBezTo>
                        <a:pt x="1292" y="788"/>
                        <a:pt x="662" y="1071"/>
                        <a:pt x="1" y="1166"/>
                      </a:cubicBezTo>
                      <a:lnTo>
                        <a:pt x="1" y="5419"/>
                      </a:lnTo>
                      <a:cubicBezTo>
                        <a:pt x="662" y="5482"/>
                        <a:pt x="1292" y="5766"/>
                        <a:pt x="1765" y="6238"/>
                      </a:cubicBezTo>
                      <a:lnTo>
                        <a:pt x="2080" y="6553"/>
                      </a:lnTo>
                      <a:lnTo>
                        <a:pt x="208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39" name="Google Shape;9577;p73">
                <a:extLst>
                  <a:ext uri="{FF2B5EF4-FFF2-40B4-BE49-F238E27FC236}">
                    <a16:creationId xmlns:a16="http://schemas.microsoft.com/office/drawing/2014/main" id="{B7CBB925-F9A1-BCB8-0DEE-AB3259A0A411}"/>
                  </a:ext>
                </a:extLst>
              </p:cNvPr>
              <p:cNvGrpSpPr/>
              <p:nvPr/>
            </p:nvGrpSpPr>
            <p:grpSpPr>
              <a:xfrm>
                <a:off x="6474397" y="4377925"/>
                <a:ext cx="501965" cy="500612"/>
                <a:chOff x="3859600" y="3591950"/>
                <a:chExt cx="296975" cy="296175"/>
              </a:xfrm>
              <a:grpFill/>
            </p:grpSpPr>
            <p:sp>
              <p:nvSpPr>
                <p:cNvPr id="17445" name="Google Shape;9578;p73">
                  <a:extLst>
                    <a:ext uri="{FF2B5EF4-FFF2-40B4-BE49-F238E27FC236}">
                      <a16:creationId xmlns:a16="http://schemas.microsoft.com/office/drawing/2014/main" id="{B6600A9F-561D-C193-7A31-026EAB7F7B36}"/>
                    </a:ext>
                  </a:extLst>
                </p:cNvPr>
                <p:cNvSpPr/>
                <p:nvPr/>
              </p:nvSpPr>
              <p:spPr>
                <a:xfrm>
                  <a:off x="4034450" y="3766000"/>
                  <a:ext cx="122125" cy="12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5" h="4885" extrusionOk="0">
                      <a:moveTo>
                        <a:pt x="2395" y="1324"/>
                      </a:moveTo>
                      <a:cubicBezTo>
                        <a:pt x="2616" y="1324"/>
                        <a:pt x="2773" y="1482"/>
                        <a:pt x="2773" y="1702"/>
                      </a:cubicBezTo>
                      <a:lnTo>
                        <a:pt x="2773" y="2049"/>
                      </a:lnTo>
                      <a:lnTo>
                        <a:pt x="3120" y="2049"/>
                      </a:lnTo>
                      <a:cubicBezTo>
                        <a:pt x="3309" y="2049"/>
                        <a:pt x="3466" y="2206"/>
                        <a:pt x="3466" y="2395"/>
                      </a:cubicBezTo>
                      <a:cubicBezTo>
                        <a:pt x="3466" y="2584"/>
                        <a:pt x="3309" y="2742"/>
                        <a:pt x="3120" y="2742"/>
                      </a:cubicBezTo>
                      <a:lnTo>
                        <a:pt x="2395" y="2742"/>
                      </a:lnTo>
                      <a:cubicBezTo>
                        <a:pt x="2206" y="2742"/>
                        <a:pt x="2049" y="2584"/>
                        <a:pt x="2049" y="2395"/>
                      </a:cubicBezTo>
                      <a:lnTo>
                        <a:pt x="2049" y="1702"/>
                      </a:lnTo>
                      <a:cubicBezTo>
                        <a:pt x="2049" y="1482"/>
                        <a:pt x="2206" y="1324"/>
                        <a:pt x="2395" y="1324"/>
                      </a:cubicBezTo>
                      <a:close/>
                      <a:moveTo>
                        <a:pt x="2458" y="1"/>
                      </a:moveTo>
                      <a:cubicBezTo>
                        <a:pt x="1104" y="1"/>
                        <a:pt x="1" y="1103"/>
                        <a:pt x="1" y="2427"/>
                      </a:cubicBezTo>
                      <a:cubicBezTo>
                        <a:pt x="1" y="3781"/>
                        <a:pt x="1104" y="4884"/>
                        <a:pt x="2458" y="4884"/>
                      </a:cubicBezTo>
                      <a:cubicBezTo>
                        <a:pt x="3782" y="4884"/>
                        <a:pt x="4884" y="3781"/>
                        <a:pt x="4884" y="2427"/>
                      </a:cubicBezTo>
                      <a:cubicBezTo>
                        <a:pt x="4853" y="1072"/>
                        <a:pt x="3782" y="1"/>
                        <a:pt x="245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46" name="Google Shape;9579;p73">
                  <a:extLst>
                    <a:ext uri="{FF2B5EF4-FFF2-40B4-BE49-F238E27FC236}">
                      <a16:creationId xmlns:a16="http://schemas.microsoft.com/office/drawing/2014/main" id="{BDA409DC-B596-0B04-18C7-F52246FF36AC}"/>
                    </a:ext>
                  </a:extLst>
                </p:cNvPr>
                <p:cNvSpPr/>
                <p:nvPr/>
              </p:nvSpPr>
              <p:spPr>
                <a:xfrm>
                  <a:off x="3860400" y="3679375"/>
                  <a:ext cx="260725" cy="173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29" h="6932" extrusionOk="0">
                      <a:moveTo>
                        <a:pt x="2426" y="662"/>
                      </a:moveTo>
                      <a:cubicBezTo>
                        <a:pt x="2647" y="662"/>
                        <a:pt x="2804" y="819"/>
                        <a:pt x="2804" y="1008"/>
                      </a:cubicBezTo>
                      <a:cubicBezTo>
                        <a:pt x="2804" y="1197"/>
                        <a:pt x="2647" y="1355"/>
                        <a:pt x="2426" y="1355"/>
                      </a:cubicBezTo>
                      <a:lnTo>
                        <a:pt x="1733" y="1355"/>
                      </a:lnTo>
                      <a:cubicBezTo>
                        <a:pt x="1544" y="1355"/>
                        <a:pt x="1387" y="1197"/>
                        <a:pt x="1387" y="1008"/>
                      </a:cubicBezTo>
                      <a:cubicBezTo>
                        <a:pt x="1387" y="819"/>
                        <a:pt x="1544" y="662"/>
                        <a:pt x="1733" y="662"/>
                      </a:cubicBezTo>
                      <a:close/>
                      <a:moveTo>
                        <a:pt x="4537" y="662"/>
                      </a:moveTo>
                      <a:cubicBezTo>
                        <a:pt x="4726" y="662"/>
                        <a:pt x="4884" y="819"/>
                        <a:pt x="4884" y="1008"/>
                      </a:cubicBezTo>
                      <a:cubicBezTo>
                        <a:pt x="4884" y="1197"/>
                        <a:pt x="4695" y="1355"/>
                        <a:pt x="4537" y="1355"/>
                      </a:cubicBezTo>
                      <a:lnTo>
                        <a:pt x="3812" y="1355"/>
                      </a:lnTo>
                      <a:cubicBezTo>
                        <a:pt x="3623" y="1355"/>
                        <a:pt x="3466" y="1197"/>
                        <a:pt x="3466" y="1008"/>
                      </a:cubicBezTo>
                      <a:cubicBezTo>
                        <a:pt x="3466" y="819"/>
                        <a:pt x="3623" y="662"/>
                        <a:pt x="3812" y="662"/>
                      </a:cubicBezTo>
                      <a:close/>
                      <a:moveTo>
                        <a:pt x="6648" y="662"/>
                      </a:moveTo>
                      <a:cubicBezTo>
                        <a:pt x="6837" y="662"/>
                        <a:pt x="6994" y="819"/>
                        <a:pt x="6994" y="1008"/>
                      </a:cubicBezTo>
                      <a:cubicBezTo>
                        <a:pt x="6994" y="1197"/>
                        <a:pt x="6837" y="1355"/>
                        <a:pt x="6648" y="1355"/>
                      </a:cubicBezTo>
                      <a:lnTo>
                        <a:pt x="5955" y="1355"/>
                      </a:lnTo>
                      <a:cubicBezTo>
                        <a:pt x="5734" y="1355"/>
                        <a:pt x="5577" y="1197"/>
                        <a:pt x="5577" y="1008"/>
                      </a:cubicBezTo>
                      <a:cubicBezTo>
                        <a:pt x="5577" y="819"/>
                        <a:pt x="5734" y="662"/>
                        <a:pt x="5955" y="662"/>
                      </a:cubicBezTo>
                      <a:close/>
                      <a:moveTo>
                        <a:pt x="8727" y="662"/>
                      </a:moveTo>
                      <a:cubicBezTo>
                        <a:pt x="8948" y="662"/>
                        <a:pt x="9105" y="819"/>
                        <a:pt x="9105" y="1008"/>
                      </a:cubicBezTo>
                      <a:cubicBezTo>
                        <a:pt x="9105" y="1197"/>
                        <a:pt x="8948" y="1355"/>
                        <a:pt x="8727" y="1355"/>
                      </a:cubicBezTo>
                      <a:lnTo>
                        <a:pt x="8034" y="1355"/>
                      </a:lnTo>
                      <a:cubicBezTo>
                        <a:pt x="7845" y="1355"/>
                        <a:pt x="7688" y="1197"/>
                        <a:pt x="7688" y="1008"/>
                      </a:cubicBezTo>
                      <a:cubicBezTo>
                        <a:pt x="7688" y="819"/>
                        <a:pt x="7845" y="662"/>
                        <a:pt x="8034" y="662"/>
                      </a:cubicBezTo>
                      <a:close/>
                      <a:moveTo>
                        <a:pt x="2426" y="2080"/>
                      </a:moveTo>
                      <a:cubicBezTo>
                        <a:pt x="2647" y="2080"/>
                        <a:pt x="2804" y="2237"/>
                        <a:pt x="2804" y="2426"/>
                      </a:cubicBezTo>
                      <a:cubicBezTo>
                        <a:pt x="2804" y="2647"/>
                        <a:pt x="2647" y="2773"/>
                        <a:pt x="2426" y="2773"/>
                      </a:cubicBezTo>
                      <a:lnTo>
                        <a:pt x="1733" y="2773"/>
                      </a:lnTo>
                      <a:cubicBezTo>
                        <a:pt x="1544" y="2773"/>
                        <a:pt x="1387" y="2647"/>
                        <a:pt x="1387" y="2426"/>
                      </a:cubicBezTo>
                      <a:cubicBezTo>
                        <a:pt x="1387" y="2206"/>
                        <a:pt x="1544" y="2080"/>
                        <a:pt x="1733" y="2080"/>
                      </a:cubicBezTo>
                      <a:close/>
                      <a:moveTo>
                        <a:pt x="4537" y="2080"/>
                      </a:moveTo>
                      <a:cubicBezTo>
                        <a:pt x="4726" y="2080"/>
                        <a:pt x="4884" y="2237"/>
                        <a:pt x="4884" y="2426"/>
                      </a:cubicBezTo>
                      <a:cubicBezTo>
                        <a:pt x="4884" y="2647"/>
                        <a:pt x="4695" y="2773"/>
                        <a:pt x="4537" y="2773"/>
                      </a:cubicBezTo>
                      <a:lnTo>
                        <a:pt x="3812" y="2773"/>
                      </a:lnTo>
                      <a:cubicBezTo>
                        <a:pt x="3623" y="2773"/>
                        <a:pt x="3466" y="2647"/>
                        <a:pt x="3466" y="2426"/>
                      </a:cubicBezTo>
                      <a:cubicBezTo>
                        <a:pt x="3466" y="2206"/>
                        <a:pt x="3623" y="2080"/>
                        <a:pt x="3812" y="2080"/>
                      </a:cubicBezTo>
                      <a:close/>
                      <a:moveTo>
                        <a:pt x="6648" y="2080"/>
                      </a:moveTo>
                      <a:cubicBezTo>
                        <a:pt x="6837" y="2080"/>
                        <a:pt x="6994" y="2237"/>
                        <a:pt x="6994" y="2426"/>
                      </a:cubicBezTo>
                      <a:cubicBezTo>
                        <a:pt x="6994" y="2647"/>
                        <a:pt x="6837" y="2773"/>
                        <a:pt x="6648" y="2773"/>
                      </a:cubicBezTo>
                      <a:lnTo>
                        <a:pt x="5955" y="2773"/>
                      </a:lnTo>
                      <a:cubicBezTo>
                        <a:pt x="5734" y="2773"/>
                        <a:pt x="5577" y="2647"/>
                        <a:pt x="5577" y="2426"/>
                      </a:cubicBezTo>
                      <a:cubicBezTo>
                        <a:pt x="5577" y="2206"/>
                        <a:pt x="5734" y="2080"/>
                        <a:pt x="5955" y="2080"/>
                      </a:cubicBezTo>
                      <a:close/>
                      <a:moveTo>
                        <a:pt x="8727" y="2080"/>
                      </a:moveTo>
                      <a:cubicBezTo>
                        <a:pt x="8948" y="2080"/>
                        <a:pt x="9105" y="2237"/>
                        <a:pt x="9105" y="2426"/>
                      </a:cubicBezTo>
                      <a:cubicBezTo>
                        <a:pt x="9105" y="2647"/>
                        <a:pt x="8948" y="2773"/>
                        <a:pt x="8727" y="2773"/>
                      </a:cubicBezTo>
                      <a:lnTo>
                        <a:pt x="8034" y="2773"/>
                      </a:lnTo>
                      <a:cubicBezTo>
                        <a:pt x="7845" y="2773"/>
                        <a:pt x="7688" y="2647"/>
                        <a:pt x="7688" y="2426"/>
                      </a:cubicBezTo>
                      <a:cubicBezTo>
                        <a:pt x="7688" y="2206"/>
                        <a:pt x="7845" y="2080"/>
                        <a:pt x="8034" y="2080"/>
                      </a:cubicBezTo>
                      <a:close/>
                      <a:moveTo>
                        <a:pt x="2426" y="3466"/>
                      </a:moveTo>
                      <a:cubicBezTo>
                        <a:pt x="2647" y="3466"/>
                        <a:pt x="2804" y="3623"/>
                        <a:pt x="2804" y="3812"/>
                      </a:cubicBezTo>
                      <a:cubicBezTo>
                        <a:pt x="2804" y="4001"/>
                        <a:pt x="2647" y="4159"/>
                        <a:pt x="2426" y="4159"/>
                      </a:cubicBezTo>
                      <a:lnTo>
                        <a:pt x="1733" y="4159"/>
                      </a:lnTo>
                      <a:cubicBezTo>
                        <a:pt x="1544" y="4159"/>
                        <a:pt x="1387" y="4001"/>
                        <a:pt x="1387" y="3812"/>
                      </a:cubicBezTo>
                      <a:cubicBezTo>
                        <a:pt x="1387" y="3623"/>
                        <a:pt x="1544" y="3466"/>
                        <a:pt x="1733" y="3466"/>
                      </a:cubicBezTo>
                      <a:close/>
                      <a:moveTo>
                        <a:pt x="4537" y="3466"/>
                      </a:moveTo>
                      <a:cubicBezTo>
                        <a:pt x="4726" y="3466"/>
                        <a:pt x="4884" y="3623"/>
                        <a:pt x="4884" y="3812"/>
                      </a:cubicBezTo>
                      <a:cubicBezTo>
                        <a:pt x="4884" y="4001"/>
                        <a:pt x="4695" y="4159"/>
                        <a:pt x="4537" y="4159"/>
                      </a:cubicBezTo>
                      <a:lnTo>
                        <a:pt x="3812" y="4159"/>
                      </a:lnTo>
                      <a:cubicBezTo>
                        <a:pt x="3623" y="4159"/>
                        <a:pt x="3466" y="4001"/>
                        <a:pt x="3466" y="3812"/>
                      </a:cubicBezTo>
                      <a:cubicBezTo>
                        <a:pt x="3466" y="3623"/>
                        <a:pt x="3623" y="3466"/>
                        <a:pt x="3812" y="3466"/>
                      </a:cubicBezTo>
                      <a:close/>
                      <a:moveTo>
                        <a:pt x="6648" y="3466"/>
                      </a:moveTo>
                      <a:cubicBezTo>
                        <a:pt x="6837" y="3466"/>
                        <a:pt x="6994" y="3623"/>
                        <a:pt x="6994" y="3812"/>
                      </a:cubicBezTo>
                      <a:cubicBezTo>
                        <a:pt x="6994" y="4001"/>
                        <a:pt x="6837" y="4159"/>
                        <a:pt x="6648" y="4159"/>
                      </a:cubicBezTo>
                      <a:lnTo>
                        <a:pt x="5955" y="4159"/>
                      </a:lnTo>
                      <a:cubicBezTo>
                        <a:pt x="5734" y="4159"/>
                        <a:pt x="5577" y="4001"/>
                        <a:pt x="5577" y="3812"/>
                      </a:cubicBezTo>
                      <a:cubicBezTo>
                        <a:pt x="5577" y="3623"/>
                        <a:pt x="5734" y="3466"/>
                        <a:pt x="5955" y="3466"/>
                      </a:cubicBezTo>
                      <a:close/>
                      <a:moveTo>
                        <a:pt x="2426" y="4852"/>
                      </a:moveTo>
                      <a:cubicBezTo>
                        <a:pt x="2647" y="4852"/>
                        <a:pt x="2804" y="5010"/>
                        <a:pt x="2804" y="5199"/>
                      </a:cubicBezTo>
                      <a:cubicBezTo>
                        <a:pt x="2804" y="5388"/>
                        <a:pt x="2647" y="5545"/>
                        <a:pt x="2426" y="5545"/>
                      </a:cubicBezTo>
                      <a:lnTo>
                        <a:pt x="1733" y="5545"/>
                      </a:lnTo>
                      <a:cubicBezTo>
                        <a:pt x="1544" y="5545"/>
                        <a:pt x="1387" y="5388"/>
                        <a:pt x="1387" y="5199"/>
                      </a:cubicBezTo>
                      <a:cubicBezTo>
                        <a:pt x="1387" y="5010"/>
                        <a:pt x="1544" y="4852"/>
                        <a:pt x="1733" y="4852"/>
                      </a:cubicBezTo>
                      <a:close/>
                      <a:moveTo>
                        <a:pt x="4537" y="4852"/>
                      </a:moveTo>
                      <a:cubicBezTo>
                        <a:pt x="4726" y="4852"/>
                        <a:pt x="4884" y="5010"/>
                        <a:pt x="4884" y="5199"/>
                      </a:cubicBezTo>
                      <a:cubicBezTo>
                        <a:pt x="4884" y="5388"/>
                        <a:pt x="4695" y="5545"/>
                        <a:pt x="4537" y="5545"/>
                      </a:cubicBezTo>
                      <a:lnTo>
                        <a:pt x="3812" y="5545"/>
                      </a:lnTo>
                      <a:cubicBezTo>
                        <a:pt x="3623" y="5545"/>
                        <a:pt x="3466" y="5388"/>
                        <a:pt x="3466" y="5199"/>
                      </a:cubicBezTo>
                      <a:cubicBezTo>
                        <a:pt x="3466" y="5010"/>
                        <a:pt x="3623" y="4852"/>
                        <a:pt x="3812" y="4852"/>
                      </a:cubicBezTo>
                      <a:close/>
                      <a:moveTo>
                        <a:pt x="0" y="0"/>
                      </a:moveTo>
                      <a:lnTo>
                        <a:pt x="0" y="5892"/>
                      </a:lnTo>
                      <a:cubicBezTo>
                        <a:pt x="0" y="6459"/>
                        <a:pt x="473" y="6931"/>
                        <a:pt x="1071" y="6931"/>
                      </a:cubicBezTo>
                      <a:lnTo>
                        <a:pt x="6490" y="6931"/>
                      </a:lnTo>
                      <a:cubicBezTo>
                        <a:pt x="6364" y="6616"/>
                        <a:pt x="6301" y="6270"/>
                        <a:pt x="6301" y="5892"/>
                      </a:cubicBezTo>
                      <a:cubicBezTo>
                        <a:pt x="6301" y="5797"/>
                        <a:pt x="6333" y="5671"/>
                        <a:pt x="6333" y="5545"/>
                      </a:cubicBezTo>
                      <a:lnTo>
                        <a:pt x="5955" y="5545"/>
                      </a:lnTo>
                      <a:cubicBezTo>
                        <a:pt x="5734" y="5545"/>
                        <a:pt x="5577" y="5388"/>
                        <a:pt x="5577" y="5199"/>
                      </a:cubicBezTo>
                      <a:cubicBezTo>
                        <a:pt x="5577" y="5010"/>
                        <a:pt x="5734" y="4852"/>
                        <a:pt x="5955" y="4852"/>
                      </a:cubicBezTo>
                      <a:lnTo>
                        <a:pt x="6490" y="4852"/>
                      </a:lnTo>
                      <a:cubicBezTo>
                        <a:pt x="6931" y="3623"/>
                        <a:pt x="8066" y="2741"/>
                        <a:pt x="9420" y="2741"/>
                      </a:cubicBezTo>
                      <a:cubicBezTo>
                        <a:pt x="9767" y="2741"/>
                        <a:pt x="10113" y="2836"/>
                        <a:pt x="10428" y="2962"/>
                      </a:cubicBezTo>
                      <a:lnTo>
                        <a:pt x="1042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47" name="Google Shape;9580;p73">
                  <a:extLst>
                    <a:ext uri="{FF2B5EF4-FFF2-40B4-BE49-F238E27FC236}">
                      <a16:creationId xmlns:a16="http://schemas.microsoft.com/office/drawing/2014/main" id="{9770E3E5-3B9F-8360-D5D6-ED802A133C2E}"/>
                    </a:ext>
                  </a:extLst>
                </p:cNvPr>
                <p:cNvSpPr/>
                <p:nvPr/>
              </p:nvSpPr>
              <p:spPr>
                <a:xfrm>
                  <a:off x="3859600" y="3591950"/>
                  <a:ext cx="261525" cy="70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61" h="2836" extrusionOk="0">
                      <a:moveTo>
                        <a:pt x="1734" y="0"/>
                      </a:moveTo>
                      <a:cubicBezTo>
                        <a:pt x="1513" y="0"/>
                        <a:pt x="1356" y="158"/>
                        <a:pt x="1356" y="347"/>
                      </a:cubicBezTo>
                      <a:lnTo>
                        <a:pt x="1356" y="693"/>
                      </a:lnTo>
                      <a:lnTo>
                        <a:pt x="1009" y="693"/>
                      </a:lnTo>
                      <a:cubicBezTo>
                        <a:pt x="410" y="693"/>
                        <a:pt x="1" y="1166"/>
                        <a:pt x="1" y="1733"/>
                      </a:cubicBezTo>
                      <a:lnTo>
                        <a:pt x="1" y="2836"/>
                      </a:lnTo>
                      <a:lnTo>
                        <a:pt x="10429" y="2836"/>
                      </a:lnTo>
                      <a:lnTo>
                        <a:pt x="10429" y="1733"/>
                      </a:lnTo>
                      <a:lnTo>
                        <a:pt x="10460" y="1733"/>
                      </a:lnTo>
                      <a:cubicBezTo>
                        <a:pt x="10460" y="1134"/>
                        <a:pt x="9988" y="693"/>
                        <a:pt x="9421" y="693"/>
                      </a:cubicBezTo>
                      <a:lnTo>
                        <a:pt x="9074" y="693"/>
                      </a:lnTo>
                      <a:lnTo>
                        <a:pt x="9074" y="347"/>
                      </a:lnTo>
                      <a:cubicBezTo>
                        <a:pt x="9074" y="158"/>
                        <a:pt x="8917" y="0"/>
                        <a:pt x="8728" y="0"/>
                      </a:cubicBezTo>
                      <a:cubicBezTo>
                        <a:pt x="8539" y="0"/>
                        <a:pt x="8381" y="158"/>
                        <a:pt x="8381" y="347"/>
                      </a:cubicBezTo>
                      <a:lnTo>
                        <a:pt x="8381" y="693"/>
                      </a:lnTo>
                      <a:lnTo>
                        <a:pt x="6995" y="693"/>
                      </a:lnTo>
                      <a:lnTo>
                        <a:pt x="6995" y="347"/>
                      </a:lnTo>
                      <a:cubicBezTo>
                        <a:pt x="6995" y="158"/>
                        <a:pt x="6837" y="0"/>
                        <a:pt x="6648" y="0"/>
                      </a:cubicBezTo>
                      <a:cubicBezTo>
                        <a:pt x="6459" y="0"/>
                        <a:pt x="6302" y="158"/>
                        <a:pt x="6302" y="347"/>
                      </a:cubicBezTo>
                      <a:lnTo>
                        <a:pt x="6302" y="693"/>
                      </a:lnTo>
                      <a:lnTo>
                        <a:pt x="4159" y="693"/>
                      </a:lnTo>
                      <a:lnTo>
                        <a:pt x="4159" y="347"/>
                      </a:lnTo>
                      <a:cubicBezTo>
                        <a:pt x="4159" y="158"/>
                        <a:pt x="4002" y="0"/>
                        <a:pt x="3813" y="0"/>
                      </a:cubicBezTo>
                      <a:cubicBezTo>
                        <a:pt x="3624" y="0"/>
                        <a:pt x="3466" y="158"/>
                        <a:pt x="3466" y="347"/>
                      </a:cubicBezTo>
                      <a:lnTo>
                        <a:pt x="3466" y="693"/>
                      </a:lnTo>
                      <a:lnTo>
                        <a:pt x="2080" y="693"/>
                      </a:lnTo>
                      <a:lnTo>
                        <a:pt x="2080" y="347"/>
                      </a:lnTo>
                      <a:cubicBezTo>
                        <a:pt x="2080" y="158"/>
                        <a:pt x="1923" y="0"/>
                        <a:pt x="173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2" name="Google Shape;9581;p73">
                <a:extLst>
                  <a:ext uri="{FF2B5EF4-FFF2-40B4-BE49-F238E27FC236}">
                    <a16:creationId xmlns:a16="http://schemas.microsoft.com/office/drawing/2014/main" id="{84C74058-7D7B-F0F2-B002-23BD0C89892A}"/>
                  </a:ext>
                </a:extLst>
              </p:cNvPr>
              <p:cNvGrpSpPr/>
              <p:nvPr/>
            </p:nvGrpSpPr>
            <p:grpSpPr>
              <a:xfrm>
                <a:off x="6475073" y="4984646"/>
                <a:ext cx="500612" cy="500612"/>
                <a:chOff x="3860400" y="3955025"/>
                <a:chExt cx="296175" cy="296175"/>
              </a:xfrm>
              <a:grpFill/>
            </p:grpSpPr>
            <p:sp>
              <p:nvSpPr>
                <p:cNvPr id="17440" name="Google Shape;9582;p73">
                  <a:extLst>
                    <a:ext uri="{FF2B5EF4-FFF2-40B4-BE49-F238E27FC236}">
                      <a16:creationId xmlns:a16="http://schemas.microsoft.com/office/drawing/2014/main" id="{8010354F-F06D-F9A0-E9C6-E856951E1278}"/>
                    </a:ext>
                  </a:extLst>
                </p:cNvPr>
                <p:cNvSpPr/>
                <p:nvPr/>
              </p:nvSpPr>
              <p:spPr>
                <a:xfrm>
                  <a:off x="3973825" y="3955025"/>
                  <a:ext cx="68525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1" h="2742" extrusionOk="0">
                      <a:moveTo>
                        <a:pt x="1355" y="1"/>
                      </a:moveTo>
                      <a:cubicBezTo>
                        <a:pt x="630" y="1"/>
                        <a:pt x="0" y="631"/>
                        <a:pt x="0" y="1387"/>
                      </a:cubicBezTo>
                      <a:cubicBezTo>
                        <a:pt x="0" y="2112"/>
                        <a:pt x="630" y="2742"/>
                        <a:pt x="1355" y="2742"/>
                      </a:cubicBezTo>
                      <a:cubicBezTo>
                        <a:pt x="2111" y="2742"/>
                        <a:pt x="2741" y="2112"/>
                        <a:pt x="2741" y="1387"/>
                      </a:cubicBezTo>
                      <a:cubicBezTo>
                        <a:pt x="2741" y="631"/>
                        <a:pt x="2142" y="1"/>
                        <a:pt x="135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41" name="Google Shape;9583;p73">
                  <a:extLst>
                    <a:ext uri="{FF2B5EF4-FFF2-40B4-BE49-F238E27FC236}">
                      <a16:creationId xmlns:a16="http://schemas.microsoft.com/office/drawing/2014/main" id="{58401B3C-739C-EA76-4908-5F9A15B270E2}"/>
                    </a:ext>
                  </a:extLst>
                </p:cNvPr>
                <p:cNvSpPr/>
                <p:nvPr/>
              </p:nvSpPr>
              <p:spPr>
                <a:xfrm>
                  <a:off x="3947025" y="4021975"/>
                  <a:ext cx="122125" cy="71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5" h="2868" extrusionOk="0">
                      <a:moveTo>
                        <a:pt x="820" y="1"/>
                      </a:moveTo>
                      <a:cubicBezTo>
                        <a:pt x="316" y="442"/>
                        <a:pt x="1" y="1104"/>
                        <a:pt x="1" y="1797"/>
                      </a:cubicBezTo>
                      <a:lnTo>
                        <a:pt x="1" y="2521"/>
                      </a:lnTo>
                      <a:cubicBezTo>
                        <a:pt x="1" y="2710"/>
                        <a:pt x="158" y="2868"/>
                        <a:pt x="347" y="2868"/>
                      </a:cubicBezTo>
                      <a:lnTo>
                        <a:pt x="4506" y="2868"/>
                      </a:lnTo>
                      <a:cubicBezTo>
                        <a:pt x="4727" y="2868"/>
                        <a:pt x="4884" y="2710"/>
                        <a:pt x="4884" y="2521"/>
                      </a:cubicBezTo>
                      <a:lnTo>
                        <a:pt x="4884" y="1860"/>
                      </a:lnTo>
                      <a:cubicBezTo>
                        <a:pt x="4884" y="1135"/>
                        <a:pt x="4569" y="473"/>
                        <a:pt x="4034" y="32"/>
                      </a:cubicBezTo>
                      <a:cubicBezTo>
                        <a:pt x="3655" y="473"/>
                        <a:pt x="3120" y="788"/>
                        <a:pt x="2427" y="788"/>
                      </a:cubicBezTo>
                      <a:cubicBezTo>
                        <a:pt x="1797" y="788"/>
                        <a:pt x="1198" y="473"/>
                        <a:pt x="82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42" name="Google Shape;9584;p73">
                  <a:extLst>
                    <a:ext uri="{FF2B5EF4-FFF2-40B4-BE49-F238E27FC236}">
                      <a16:creationId xmlns:a16="http://schemas.microsoft.com/office/drawing/2014/main" id="{742BDA9C-ACDE-70AD-7C82-595AB1231A81}"/>
                    </a:ext>
                  </a:extLst>
                </p:cNvPr>
                <p:cNvSpPr/>
                <p:nvPr/>
              </p:nvSpPr>
              <p:spPr>
                <a:xfrm>
                  <a:off x="4086450" y="4145650"/>
                  <a:ext cx="70125" cy="104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4191" extrusionOk="0">
                      <a:moveTo>
                        <a:pt x="0" y="0"/>
                      </a:moveTo>
                      <a:lnTo>
                        <a:pt x="0" y="4190"/>
                      </a:lnTo>
                      <a:lnTo>
                        <a:pt x="2458" y="4190"/>
                      </a:lnTo>
                      <a:cubicBezTo>
                        <a:pt x="2647" y="4190"/>
                        <a:pt x="2804" y="4033"/>
                        <a:pt x="2804" y="3844"/>
                      </a:cubicBezTo>
                      <a:lnTo>
                        <a:pt x="2804" y="315"/>
                      </a:lnTo>
                      <a:cubicBezTo>
                        <a:pt x="2773" y="158"/>
                        <a:pt x="2647" y="0"/>
                        <a:pt x="245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43" name="Google Shape;9585;p73">
                  <a:extLst>
                    <a:ext uri="{FF2B5EF4-FFF2-40B4-BE49-F238E27FC236}">
                      <a16:creationId xmlns:a16="http://schemas.microsoft.com/office/drawing/2014/main" id="{832070B4-D6BC-4EB2-AF33-6DD95B2A9EA4}"/>
                    </a:ext>
                  </a:extLst>
                </p:cNvPr>
                <p:cNvSpPr/>
                <p:nvPr/>
              </p:nvSpPr>
              <p:spPr>
                <a:xfrm>
                  <a:off x="3860400" y="4180300"/>
                  <a:ext cx="70125" cy="70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2805" extrusionOk="0">
                      <a:moveTo>
                        <a:pt x="347" y="0"/>
                      </a:moveTo>
                      <a:cubicBezTo>
                        <a:pt x="158" y="0"/>
                        <a:pt x="0" y="189"/>
                        <a:pt x="0" y="347"/>
                      </a:cubicBezTo>
                      <a:lnTo>
                        <a:pt x="0" y="2458"/>
                      </a:lnTo>
                      <a:cubicBezTo>
                        <a:pt x="0" y="2678"/>
                        <a:pt x="158" y="2804"/>
                        <a:pt x="347" y="2804"/>
                      </a:cubicBezTo>
                      <a:lnTo>
                        <a:pt x="2804" y="2804"/>
                      </a:lnTo>
                      <a:lnTo>
                        <a:pt x="280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44" name="Google Shape;9586;p73">
                  <a:extLst>
                    <a:ext uri="{FF2B5EF4-FFF2-40B4-BE49-F238E27FC236}">
                      <a16:creationId xmlns:a16="http://schemas.microsoft.com/office/drawing/2014/main" id="{2BADB560-B07B-56AC-C1D4-E9E6B253426C}"/>
                    </a:ext>
                  </a:extLst>
                </p:cNvPr>
                <p:cNvSpPr/>
                <p:nvPr/>
              </p:nvSpPr>
              <p:spPr>
                <a:xfrm>
                  <a:off x="3947025" y="4111775"/>
                  <a:ext cx="122125" cy="139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5" h="5577" extrusionOk="0">
                      <a:moveTo>
                        <a:pt x="2466" y="1377"/>
                      </a:moveTo>
                      <a:cubicBezTo>
                        <a:pt x="2522" y="1377"/>
                        <a:pt x="2582" y="1392"/>
                        <a:pt x="2647" y="1418"/>
                      </a:cubicBezTo>
                      <a:cubicBezTo>
                        <a:pt x="2742" y="1450"/>
                        <a:pt x="2836" y="1607"/>
                        <a:pt x="2836" y="1733"/>
                      </a:cubicBezTo>
                      <a:lnTo>
                        <a:pt x="2836" y="3497"/>
                      </a:lnTo>
                      <a:lnTo>
                        <a:pt x="3183" y="3497"/>
                      </a:lnTo>
                      <a:cubicBezTo>
                        <a:pt x="3372" y="3497"/>
                        <a:pt x="3529" y="3655"/>
                        <a:pt x="3529" y="3844"/>
                      </a:cubicBezTo>
                      <a:cubicBezTo>
                        <a:pt x="3529" y="4033"/>
                        <a:pt x="3340" y="4159"/>
                        <a:pt x="3151" y="4159"/>
                      </a:cubicBezTo>
                      <a:lnTo>
                        <a:pt x="1765" y="4159"/>
                      </a:lnTo>
                      <a:cubicBezTo>
                        <a:pt x="1576" y="4159"/>
                        <a:pt x="1419" y="4002"/>
                        <a:pt x="1419" y="3812"/>
                      </a:cubicBezTo>
                      <a:cubicBezTo>
                        <a:pt x="1419" y="3623"/>
                        <a:pt x="1576" y="3466"/>
                        <a:pt x="1765" y="3466"/>
                      </a:cubicBezTo>
                      <a:lnTo>
                        <a:pt x="2112" y="3466"/>
                      </a:lnTo>
                      <a:lnTo>
                        <a:pt x="2112" y="2552"/>
                      </a:lnTo>
                      <a:lnTo>
                        <a:pt x="1986" y="2678"/>
                      </a:lnTo>
                      <a:cubicBezTo>
                        <a:pt x="1938" y="2726"/>
                        <a:pt x="1852" y="2749"/>
                        <a:pt x="1765" y="2749"/>
                      </a:cubicBezTo>
                      <a:cubicBezTo>
                        <a:pt x="1679" y="2749"/>
                        <a:pt x="1592" y="2726"/>
                        <a:pt x="1545" y="2678"/>
                      </a:cubicBezTo>
                      <a:cubicBezTo>
                        <a:pt x="1419" y="2552"/>
                        <a:pt x="1419" y="2300"/>
                        <a:pt x="1545" y="2206"/>
                      </a:cubicBezTo>
                      <a:lnTo>
                        <a:pt x="2238" y="1481"/>
                      </a:lnTo>
                      <a:cubicBezTo>
                        <a:pt x="2312" y="1407"/>
                        <a:pt x="2385" y="1377"/>
                        <a:pt x="2466" y="1377"/>
                      </a:cubicBezTo>
                      <a:close/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lnTo>
                        <a:pt x="1" y="5577"/>
                      </a:lnTo>
                      <a:lnTo>
                        <a:pt x="4853" y="5577"/>
                      </a:lnTo>
                      <a:cubicBezTo>
                        <a:pt x="4884" y="3245"/>
                        <a:pt x="4884" y="2678"/>
                        <a:pt x="4884" y="347"/>
                      </a:cubicBezTo>
                      <a:cubicBezTo>
                        <a:pt x="4884" y="158"/>
                        <a:pt x="4727" y="0"/>
                        <a:pt x="453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3" name="Google Shape;9587;p73">
                <a:extLst>
                  <a:ext uri="{FF2B5EF4-FFF2-40B4-BE49-F238E27FC236}">
                    <a16:creationId xmlns:a16="http://schemas.microsoft.com/office/drawing/2014/main" id="{3C7CB3A3-FD9E-D005-DCC3-EBD9B5B1D1AC}"/>
                  </a:ext>
                </a:extLst>
              </p:cNvPr>
              <p:cNvGrpSpPr/>
              <p:nvPr/>
            </p:nvGrpSpPr>
            <p:grpSpPr>
              <a:xfrm>
                <a:off x="9642831" y="3748557"/>
                <a:ext cx="508599" cy="499261"/>
                <a:chOff x="5716825" y="3235950"/>
                <a:chExt cx="300900" cy="295375"/>
              </a:xfrm>
              <a:grpFill/>
            </p:grpSpPr>
            <p:sp>
              <p:nvSpPr>
                <p:cNvPr id="220" name="Google Shape;9588;p73">
                  <a:extLst>
                    <a:ext uri="{FF2B5EF4-FFF2-40B4-BE49-F238E27FC236}">
                      <a16:creationId xmlns:a16="http://schemas.microsoft.com/office/drawing/2014/main" id="{2C30F6E9-CCA4-D61F-855F-5582737EF866}"/>
                    </a:ext>
                  </a:extLst>
                </p:cNvPr>
                <p:cNvSpPr/>
                <p:nvPr/>
              </p:nvSpPr>
              <p:spPr>
                <a:xfrm>
                  <a:off x="5716825" y="3309975"/>
                  <a:ext cx="137075" cy="146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83" h="5861" extrusionOk="0">
                      <a:moveTo>
                        <a:pt x="2584" y="1"/>
                      </a:moveTo>
                      <a:lnTo>
                        <a:pt x="410" y="2206"/>
                      </a:lnTo>
                      <a:cubicBezTo>
                        <a:pt x="1" y="2615"/>
                        <a:pt x="1" y="3277"/>
                        <a:pt x="410" y="3655"/>
                      </a:cubicBezTo>
                      <a:lnTo>
                        <a:pt x="2584" y="5860"/>
                      </a:lnTo>
                      <a:lnTo>
                        <a:pt x="3781" y="4632"/>
                      </a:lnTo>
                      <a:cubicBezTo>
                        <a:pt x="3844" y="4584"/>
                        <a:pt x="3939" y="4561"/>
                        <a:pt x="4029" y="4561"/>
                      </a:cubicBezTo>
                      <a:cubicBezTo>
                        <a:pt x="4120" y="4561"/>
                        <a:pt x="4206" y="4584"/>
                        <a:pt x="4254" y="4632"/>
                      </a:cubicBezTo>
                      <a:lnTo>
                        <a:pt x="4726" y="5104"/>
                      </a:lnTo>
                      <a:cubicBezTo>
                        <a:pt x="4789" y="5167"/>
                        <a:pt x="4884" y="5199"/>
                        <a:pt x="4974" y="5199"/>
                      </a:cubicBezTo>
                      <a:cubicBezTo>
                        <a:pt x="5065" y="5199"/>
                        <a:pt x="5152" y="5167"/>
                        <a:pt x="5199" y="5104"/>
                      </a:cubicBezTo>
                      <a:cubicBezTo>
                        <a:pt x="5325" y="5010"/>
                        <a:pt x="5325" y="4758"/>
                        <a:pt x="5199" y="4632"/>
                      </a:cubicBezTo>
                      <a:lnTo>
                        <a:pt x="4726" y="4159"/>
                      </a:lnTo>
                      <a:cubicBezTo>
                        <a:pt x="4632" y="4065"/>
                        <a:pt x="4632" y="3813"/>
                        <a:pt x="4726" y="3687"/>
                      </a:cubicBezTo>
                      <a:lnTo>
                        <a:pt x="5482" y="2962"/>
                      </a:lnTo>
                      <a:lnTo>
                        <a:pt x="5010" y="2489"/>
                      </a:lnTo>
                      <a:lnTo>
                        <a:pt x="4789" y="2710"/>
                      </a:lnTo>
                      <a:cubicBezTo>
                        <a:pt x="4584" y="2915"/>
                        <a:pt x="4317" y="3017"/>
                        <a:pt x="4049" y="3017"/>
                      </a:cubicBezTo>
                      <a:cubicBezTo>
                        <a:pt x="3781" y="3017"/>
                        <a:pt x="3513" y="2915"/>
                        <a:pt x="3309" y="2710"/>
                      </a:cubicBezTo>
                      <a:cubicBezTo>
                        <a:pt x="2930" y="2332"/>
                        <a:pt x="2930" y="1670"/>
                        <a:pt x="3309" y="1261"/>
                      </a:cubicBezTo>
                      <a:lnTo>
                        <a:pt x="3561" y="1040"/>
                      </a:lnTo>
                      <a:lnTo>
                        <a:pt x="2584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21" name="Google Shape;9589;p73">
                  <a:extLst>
                    <a:ext uri="{FF2B5EF4-FFF2-40B4-BE49-F238E27FC236}">
                      <a16:creationId xmlns:a16="http://schemas.microsoft.com/office/drawing/2014/main" id="{9D874D8C-7231-BEF0-5509-B69C71948FAE}"/>
                    </a:ext>
                  </a:extLst>
                </p:cNvPr>
                <p:cNvSpPr/>
                <p:nvPr/>
              </p:nvSpPr>
              <p:spPr>
                <a:xfrm>
                  <a:off x="5794025" y="3235950"/>
                  <a:ext cx="145725" cy="1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29" h="5356" extrusionOk="0">
                      <a:moveTo>
                        <a:pt x="2926" y="0"/>
                      </a:moveTo>
                      <a:cubicBezTo>
                        <a:pt x="2662" y="0"/>
                        <a:pt x="2394" y="95"/>
                        <a:pt x="2205" y="284"/>
                      </a:cubicBezTo>
                      <a:lnTo>
                        <a:pt x="0" y="2457"/>
                      </a:lnTo>
                      <a:lnTo>
                        <a:pt x="1229" y="3686"/>
                      </a:lnTo>
                      <a:cubicBezTo>
                        <a:pt x="1323" y="3781"/>
                        <a:pt x="1323" y="4033"/>
                        <a:pt x="1229" y="4127"/>
                      </a:cubicBezTo>
                      <a:lnTo>
                        <a:pt x="725" y="4600"/>
                      </a:lnTo>
                      <a:cubicBezTo>
                        <a:pt x="630" y="4726"/>
                        <a:pt x="630" y="4978"/>
                        <a:pt x="725" y="5072"/>
                      </a:cubicBezTo>
                      <a:cubicBezTo>
                        <a:pt x="788" y="5135"/>
                        <a:pt x="882" y="5167"/>
                        <a:pt x="977" y="5167"/>
                      </a:cubicBezTo>
                      <a:cubicBezTo>
                        <a:pt x="1071" y="5167"/>
                        <a:pt x="1166" y="5135"/>
                        <a:pt x="1229" y="5072"/>
                      </a:cubicBezTo>
                      <a:lnTo>
                        <a:pt x="1701" y="4600"/>
                      </a:lnTo>
                      <a:cubicBezTo>
                        <a:pt x="1749" y="4553"/>
                        <a:pt x="1835" y="4529"/>
                        <a:pt x="1926" y="4529"/>
                      </a:cubicBezTo>
                      <a:cubicBezTo>
                        <a:pt x="2016" y="4529"/>
                        <a:pt x="2111" y="4553"/>
                        <a:pt x="2174" y="4600"/>
                      </a:cubicBezTo>
                      <a:lnTo>
                        <a:pt x="2898" y="5356"/>
                      </a:lnTo>
                      <a:lnTo>
                        <a:pt x="3371" y="4883"/>
                      </a:lnTo>
                      <a:lnTo>
                        <a:pt x="3151" y="4663"/>
                      </a:lnTo>
                      <a:cubicBezTo>
                        <a:pt x="2741" y="4253"/>
                        <a:pt x="2741" y="3592"/>
                        <a:pt x="3151" y="3214"/>
                      </a:cubicBezTo>
                      <a:cubicBezTo>
                        <a:pt x="3340" y="3009"/>
                        <a:pt x="3607" y="2906"/>
                        <a:pt x="3875" y="2906"/>
                      </a:cubicBezTo>
                      <a:cubicBezTo>
                        <a:pt x="4143" y="2906"/>
                        <a:pt x="4411" y="3009"/>
                        <a:pt x="4600" y="3214"/>
                      </a:cubicBezTo>
                      <a:lnTo>
                        <a:pt x="4852" y="3434"/>
                      </a:lnTo>
                      <a:lnTo>
                        <a:pt x="5828" y="2457"/>
                      </a:lnTo>
                      <a:lnTo>
                        <a:pt x="3623" y="284"/>
                      </a:lnTo>
                      <a:cubicBezTo>
                        <a:pt x="3450" y="95"/>
                        <a:pt x="3190" y="0"/>
                        <a:pt x="292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22" name="Google Shape;9590;p73">
                  <a:extLst>
                    <a:ext uri="{FF2B5EF4-FFF2-40B4-BE49-F238E27FC236}">
                      <a16:creationId xmlns:a16="http://schemas.microsoft.com/office/drawing/2014/main" id="{5779D0CB-FA23-772B-2228-2176DC1605EB}"/>
                    </a:ext>
                  </a:extLst>
                </p:cNvPr>
                <p:cNvSpPr/>
                <p:nvPr/>
              </p:nvSpPr>
              <p:spPr>
                <a:xfrm>
                  <a:off x="5880650" y="3309975"/>
                  <a:ext cx="137075" cy="145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83" h="5829" extrusionOk="0">
                      <a:moveTo>
                        <a:pt x="2899" y="1"/>
                      </a:moveTo>
                      <a:lnTo>
                        <a:pt x="1702" y="1229"/>
                      </a:lnTo>
                      <a:cubicBezTo>
                        <a:pt x="1639" y="1292"/>
                        <a:pt x="1544" y="1324"/>
                        <a:pt x="1450" y="1324"/>
                      </a:cubicBezTo>
                      <a:cubicBezTo>
                        <a:pt x="1355" y="1324"/>
                        <a:pt x="1261" y="1292"/>
                        <a:pt x="1198" y="1229"/>
                      </a:cubicBezTo>
                      <a:lnTo>
                        <a:pt x="725" y="757"/>
                      </a:lnTo>
                      <a:cubicBezTo>
                        <a:pt x="678" y="694"/>
                        <a:pt x="591" y="662"/>
                        <a:pt x="501" y="662"/>
                      </a:cubicBezTo>
                      <a:cubicBezTo>
                        <a:pt x="410" y="662"/>
                        <a:pt x="316" y="694"/>
                        <a:pt x="253" y="757"/>
                      </a:cubicBezTo>
                      <a:cubicBezTo>
                        <a:pt x="158" y="883"/>
                        <a:pt x="158" y="1103"/>
                        <a:pt x="253" y="1229"/>
                      </a:cubicBezTo>
                      <a:lnTo>
                        <a:pt x="725" y="1702"/>
                      </a:lnTo>
                      <a:cubicBezTo>
                        <a:pt x="851" y="1828"/>
                        <a:pt x="851" y="2048"/>
                        <a:pt x="725" y="2174"/>
                      </a:cubicBezTo>
                      <a:lnTo>
                        <a:pt x="1" y="2899"/>
                      </a:lnTo>
                      <a:lnTo>
                        <a:pt x="473" y="3372"/>
                      </a:lnTo>
                      <a:lnTo>
                        <a:pt x="694" y="3151"/>
                      </a:lnTo>
                      <a:cubicBezTo>
                        <a:pt x="898" y="2946"/>
                        <a:pt x="1166" y="2844"/>
                        <a:pt x="1434" y="2844"/>
                      </a:cubicBezTo>
                      <a:cubicBezTo>
                        <a:pt x="1702" y="2844"/>
                        <a:pt x="1970" y="2946"/>
                        <a:pt x="2174" y="3151"/>
                      </a:cubicBezTo>
                      <a:cubicBezTo>
                        <a:pt x="2552" y="3529"/>
                        <a:pt x="2552" y="4222"/>
                        <a:pt x="2174" y="4600"/>
                      </a:cubicBezTo>
                      <a:lnTo>
                        <a:pt x="1922" y="4852"/>
                      </a:lnTo>
                      <a:lnTo>
                        <a:pt x="2899" y="5829"/>
                      </a:lnTo>
                      <a:lnTo>
                        <a:pt x="5073" y="3655"/>
                      </a:lnTo>
                      <a:cubicBezTo>
                        <a:pt x="5482" y="3277"/>
                        <a:pt x="5482" y="2615"/>
                        <a:pt x="5073" y="2206"/>
                      </a:cubicBezTo>
                      <a:lnTo>
                        <a:pt x="2899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23" name="Google Shape;9591;p73">
                  <a:extLst>
                    <a:ext uri="{FF2B5EF4-FFF2-40B4-BE49-F238E27FC236}">
                      <a16:creationId xmlns:a16="http://schemas.microsoft.com/office/drawing/2014/main" id="{1C4B7C79-889F-BCBD-0AAD-E8635E196AA7}"/>
                    </a:ext>
                  </a:extLst>
                </p:cNvPr>
                <p:cNvSpPr/>
                <p:nvPr/>
              </p:nvSpPr>
              <p:spPr>
                <a:xfrm>
                  <a:off x="5794025" y="3396625"/>
                  <a:ext cx="147300" cy="134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2" h="5388" extrusionOk="0">
                      <a:moveTo>
                        <a:pt x="2993" y="0"/>
                      </a:moveTo>
                      <a:lnTo>
                        <a:pt x="2520" y="473"/>
                      </a:lnTo>
                      <a:lnTo>
                        <a:pt x="2741" y="725"/>
                      </a:lnTo>
                      <a:cubicBezTo>
                        <a:pt x="3151" y="1103"/>
                        <a:pt x="3151" y="1764"/>
                        <a:pt x="2741" y="2174"/>
                      </a:cubicBezTo>
                      <a:cubicBezTo>
                        <a:pt x="2505" y="2363"/>
                        <a:pt x="2221" y="2457"/>
                        <a:pt x="1949" y="2457"/>
                      </a:cubicBezTo>
                      <a:cubicBezTo>
                        <a:pt x="1678" y="2457"/>
                        <a:pt x="1418" y="2363"/>
                        <a:pt x="1229" y="2174"/>
                      </a:cubicBezTo>
                      <a:lnTo>
                        <a:pt x="977" y="1922"/>
                      </a:lnTo>
                      <a:lnTo>
                        <a:pt x="0" y="2930"/>
                      </a:lnTo>
                      <a:lnTo>
                        <a:pt x="2205" y="5072"/>
                      </a:lnTo>
                      <a:cubicBezTo>
                        <a:pt x="2394" y="5293"/>
                        <a:pt x="2678" y="5387"/>
                        <a:pt x="2930" y="5387"/>
                      </a:cubicBezTo>
                      <a:cubicBezTo>
                        <a:pt x="3214" y="5387"/>
                        <a:pt x="3497" y="5293"/>
                        <a:pt x="3686" y="5072"/>
                      </a:cubicBezTo>
                      <a:lnTo>
                        <a:pt x="5891" y="2930"/>
                      </a:lnTo>
                      <a:lnTo>
                        <a:pt x="4663" y="1701"/>
                      </a:lnTo>
                      <a:cubicBezTo>
                        <a:pt x="4568" y="1575"/>
                        <a:pt x="4568" y="1355"/>
                        <a:pt x="4663" y="1229"/>
                      </a:cubicBezTo>
                      <a:lnTo>
                        <a:pt x="5167" y="756"/>
                      </a:lnTo>
                      <a:cubicBezTo>
                        <a:pt x="5261" y="630"/>
                        <a:pt x="5261" y="410"/>
                        <a:pt x="5167" y="284"/>
                      </a:cubicBezTo>
                      <a:cubicBezTo>
                        <a:pt x="5104" y="221"/>
                        <a:pt x="5009" y="189"/>
                        <a:pt x="4915" y="189"/>
                      </a:cubicBezTo>
                      <a:cubicBezTo>
                        <a:pt x="4820" y="189"/>
                        <a:pt x="4726" y="221"/>
                        <a:pt x="4663" y="284"/>
                      </a:cubicBezTo>
                      <a:lnTo>
                        <a:pt x="4190" y="756"/>
                      </a:lnTo>
                      <a:cubicBezTo>
                        <a:pt x="4143" y="819"/>
                        <a:pt x="4056" y="851"/>
                        <a:pt x="3966" y="851"/>
                      </a:cubicBezTo>
                      <a:cubicBezTo>
                        <a:pt x="3875" y="851"/>
                        <a:pt x="3781" y="819"/>
                        <a:pt x="3718" y="756"/>
                      </a:cubicBezTo>
                      <a:lnTo>
                        <a:pt x="299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4" name="Google Shape;9592;p73">
                <a:extLst>
                  <a:ext uri="{FF2B5EF4-FFF2-40B4-BE49-F238E27FC236}">
                    <a16:creationId xmlns:a16="http://schemas.microsoft.com/office/drawing/2014/main" id="{590310F4-29A2-59CF-3A64-3E276F7426F8}"/>
                  </a:ext>
                </a:extLst>
              </p:cNvPr>
              <p:cNvGrpSpPr/>
              <p:nvPr/>
            </p:nvGrpSpPr>
            <p:grpSpPr>
              <a:xfrm>
                <a:off x="9661466" y="4393899"/>
                <a:ext cx="471329" cy="468667"/>
                <a:chOff x="5727850" y="3609275"/>
                <a:chExt cx="278850" cy="277275"/>
              </a:xfrm>
              <a:grpFill/>
            </p:grpSpPr>
            <p:sp>
              <p:nvSpPr>
                <p:cNvPr id="210" name="Google Shape;9593;p73">
                  <a:extLst>
                    <a:ext uri="{FF2B5EF4-FFF2-40B4-BE49-F238E27FC236}">
                      <a16:creationId xmlns:a16="http://schemas.microsoft.com/office/drawing/2014/main" id="{AB0207E7-B2D5-8098-FDEF-A06A220B1A0E}"/>
                    </a:ext>
                  </a:extLst>
                </p:cNvPr>
                <p:cNvSpPr/>
                <p:nvPr/>
              </p:nvSpPr>
              <p:spPr>
                <a:xfrm>
                  <a:off x="5884600" y="3765225"/>
                  <a:ext cx="122100" cy="121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4853" extrusionOk="0">
                      <a:moveTo>
                        <a:pt x="2426" y="662"/>
                      </a:moveTo>
                      <a:cubicBezTo>
                        <a:pt x="2646" y="662"/>
                        <a:pt x="2804" y="819"/>
                        <a:pt x="2804" y="1008"/>
                      </a:cubicBezTo>
                      <a:cubicBezTo>
                        <a:pt x="2804" y="1197"/>
                        <a:pt x="2646" y="1355"/>
                        <a:pt x="2426" y="1355"/>
                      </a:cubicBezTo>
                      <a:cubicBezTo>
                        <a:pt x="2237" y="1355"/>
                        <a:pt x="2079" y="1197"/>
                        <a:pt x="2079" y="1008"/>
                      </a:cubicBezTo>
                      <a:cubicBezTo>
                        <a:pt x="2079" y="819"/>
                        <a:pt x="2237" y="662"/>
                        <a:pt x="2426" y="662"/>
                      </a:cubicBezTo>
                      <a:close/>
                      <a:moveTo>
                        <a:pt x="2426" y="1670"/>
                      </a:moveTo>
                      <a:cubicBezTo>
                        <a:pt x="2646" y="1670"/>
                        <a:pt x="2804" y="1828"/>
                        <a:pt x="2804" y="2048"/>
                      </a:cubicBezTo>
                      <a:lnTo>
                        <a:pt x="2804" y="3781"/>
                      </a:lnTo>
                      <a:cubicBezTo>
                        <a:pt x="2804" y="3970"/>
                        <a:pt x="2646" y="4127"/>
                        <a:pt x="2426" y="4127"/>
                      </a:cubicBezTo>
                      <a:cubicBezTo>
                        <a:pt x="2237" y="4127"/>
                        <a:pt x="2079" y="3970"/>
                        <a:pt x="2079" y="3781"/>
                      </a:cubicBezTo>
                      <a:lnTo>
                        <a:pt x="2079" y="2048"/>
                      </a:lnTo>
                      <a:cubicBezTo>
                        <a:pt x="2079" y="1828"/>
                        <a:pt x="2237" y="1670"/>
                        <a:pt x="2426" y="1670"/>
                      </a:cubicBezTo>
                      <a:close/>
                      <a:moveTo>
                        <a:pt x="2426" y="0"/>
                      </a:moveTo>
                      <a:cubicBezTo>
                        <a:pt x="1103" y="0"/>
                        <a:pt x="0" y="1103"/>
                        <a:pt x="0" y="2426"/>
                      </a:cubicBezTo>
                      <a:cubicBezTo>
                        <a:pt x="0" y="3749"/>
                        <a:pt x="1103" y="4852"/>
                        <a:pt x="2426" y="4852"/>
                      </a:cubicBezTo>
                      <a:cubicBezTo>
                        <a:pt x="3781" y="4852"/>
                        <a:pt x="4883" y="3749"/>
                        <a:pt x="4883" y="2426"/>
                      </a:cubicBezTo>
                      <a:cubicBezTo>
                        <a:pt x="4883" y="1040"/>
                        <a:pt x="3781" y="0"/>
                        <a:pt x="242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11" name="Google Shape;9594;p73">
                  <a:extLst>
                    <a:ext uri="{FF2B5EF4-FFF2-40B4-BE49-F238E27FC236}">
                      <a16:creationId xmlns:a16="http://schemas.microsoft.com/office/drawing/2014/main" id="{B590856B-17CD-396A-D9B1-CF93A07427AE}"/>
                    </a:ext>
                  </a:extLst>
                </p:cNvPr>
                <p:cNvSpPr/>
                <p:nvPr/>
              </p:nvSpPr>
              <p:spPr>
                <a:xfrm>
                  <a:off x="5727850" y="3669125"/>
                  <a:ext cx="35475" cy="216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8665" extrusionOk="0">
                      <a:moveTo>
                        <a:pt x="32" y="1"/>
                      </a:moveTo>
                      <a:lnTo>
                        <a:pt x="32" y="7310"/>
                      </a:lnTo>
                      <a:cubicBezTo>
                        <a:pt x="1" y="8034"/>
                        <a:pt x="631" y="8665"/>
                        <a:pt x="1418" y="8665"/>
                      </a:cubicBezTo>
                      <a:lnTo>
                        <a:pt x="1418" y="347"/>
                      </a:lnTo>
                      <a:lnTo>
                        <a:pt x="1072" y="347"/>
                      </a:lnTo>
                      <a:cubicBezTo>
                        <a:pt x="662" y="347"/>
                        <a:pt x="316" y="253"/>
                        <a:pt x="3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12" name="Google Shape;9595;p73">
                  <a:extLst>
                    <a:ext uri="{FF2B5EF4-FFF2-40B4-BE49-F238E27FC236}">
                      <a16:creationId xmlns:a16="http://schemas.microsoft.com/office/drawing/2014/main" id="{43FE57BD-8CE7-B5DC-E815-1B5F3A45B769}"/>
                    </a:ext>
                  </a:extLst>
                </p:cNvPr>
                <p:cNvSpPr/>
                <p:nvPr/>
              </p:nvSpPr>
              <p:spPr>
                <a:xfrm>
                  <a:off x="5779825" y="3677800"/>
                  <a:ext cx="174900" cy="207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96" h="8318" extrusionOk="0">
                      <a:moveTo>
                        <a:pt x="5262" y="693"/>
                      </a:moveTo>
                      <a:cubicBezTo>
                        <a:pt x="5451" y="693"/>
                        <a:pt x="5609" y="851"/>
                        <a:pt x="5609" y="1040"/>
                      </a:cubicBezTo>
                      <a:cubicBezTo>
                        <a:pt x="5609" y="1229"/>
                        <a:pt x="5451" y="1386"/>
                        <a:pt x="5262" y="1386"/>
                      </a:cubicBezTo>
                      <a:lnTo>
                        <a:pt x="1072" y="1386"/>
                      </a:lnTo>
                      <a:cubicBezTo>
                        <a:pt x="883" y="1386"/>
                        <a:pt x="726" y="1229"/>
                        <a:pt x="726" y="1040"/>
                      </a:cubicBezTo>
                      <a:cubicBezTo>
                        <a:pt x="726" y="851"/>
                        <a:pt x="883" y="693"/>
                        <a:pt x="1072" y="693"/>
                      </a:cubicBezTo>
                      <a:close/>
                      <a:moveTo>
                        <a:pt x="5262" y="2080"/>
                      </a:moveTo>
                      <a:cubicBezTo>
                        <a:pt x="5451" y="2080"/>
                        <a:pt x="5609" y="2237"/>
                        <a:pt x="5609" y="2426"/>
                      </a:cubicBezTo>
                      <a:cubicBezTo>
                        <a:pt x="5609" y="2615"/>
                        <a:pt x="5451" y="2773"/>
                        <a:pt x="5262" y="2773"/>
                      </a:cubicBezTo>
                      <a:lnTo>
                        <a:pt x="1072" y="2773"/>
                      </a:lnTo>
                      <a:cubicBezTo>
                        <a:pt x="883" y="2773"/>
                        <a:pt x="726" y="2615"/>
                        <a:pt x="726" y="2426"/>
                      </a:cubicBezTo>
                      <a:cubicBezTo>
                        <a:pt x="726" y="2237"/>
                        <a:pt x="883" y="2080"/>
                        <a:pt x="1072" y="2080"/>
                      </a:cubicBezTo>
                      <a:close/>
                      <a:moveTo>
                        <a:pt x="1" y="0"/>
                      </a:moveTo>
                      <a:lnTo>
                        <a:pt x="1" y="8318"/>
                      </a:lnTo>
                      <a:lnTo>
                        <a:pt x="4695" y="8318"/>
                      </a:lnTo>
                      <a:cubicBezTo>
                        <a:pt x="4002" y="7750"/>
                        <a:pt x="3498" y="6868"/>
                        <a:pt x="3498" y="5892"/>
                      </a:cubicBezTo>
                      <a:cubicBezTo>
                        <a:pt x="3498" y="5766"/>
                        <a:pt x="3561" y="5640"/>
                        <a:pt x="3561" y="5545"/>
                      </a:cubicBezTo>
                      <a:lnTo>
                        <a:pt x="1072" y="5545"/>
                      </a:lnTo>
                      <a:cubicBezTo>
                        <a:pt x="883" y="5545"/>
                        <a:pt x="726" y="5388"/>
                        <a:pt x="726" y="5167"/>
                      </a:cubicBezTo>
                      <a:lnTo>
                        <a:pt x="726" y="3812"/>
                      </a:lnTo>
                      <a:cubicBezTo>
                        <a:pt x="726" y="3592"/>
                        <a:pt x="883" y="3434"/>
                        <a:pt x="1072" y="3434"/>
                      </a:cubicBezTo>
                      <a:lnTo>
                        <a:pt x="4695" y="3434"/>
                      </a:lnTo>
                      <a:cubicBezTo>
                        <a:pt x="5199" y="3056"/>
                        <a:pt x="5861" y="2773"/>
                        <a:pt x="6617" y="2773"/>
                      </a:cubicBezTo>
                      <a:cubicBezTo>
                        <a:pt x="6743" y="2773"/>
                        <a:pt x="6869" y="2804"/>
                        <a:pt x="6995" y="2804"/>
                      </a:cubicBezTo>
                      <a:lnTo>
                        <a:pt x="699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13" name="Google Shape;9596;p73">
                  <a:extLst>
                    <a:ext uri="{FF2B5EF4-FFF2-40B4-BE49-F238E27FC236}">
                      <a16:creationId xmlns:a16="http://schemas.microsoft.com/office/drawing/2014/main" id="{A2B58CDB-2D8D-FF16-5713-F82BA0F9EDA3}"/>
                    </a:ext>
                  </a:extLst>
                </p:cNvPr>
                <p:cNvSpPr/>
                <p:nvPr/>
              </p:nvSpPr>
              <p:spPr>
                <a:xfrm>
                  <a:off x="5815275" y="3781750"/>
                  <a:ext cx="6620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694" extrusionOk="0">
                      <a:moveTo>
                        <a:pt x="1" y="1"/>
                      </a:moveTo>
                      <a:lnTo>
                        <a:pt x="1" y="694"/>
                      </a:lnTo>
                      <a:lnTo>
                        <a:pt x="2301" y="694"/>
                      </a:lnTo>
                      <a:cubicBezTo>
                        <a:pt x="2364" y="473"/>
                        <a:pt x="2490" y="221"/>
                        <a:pt x="26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19" name="Google Shape;9597;p73">
                  <a:extLst>
                    <a:ext uri="{FF2B5EF4-FFF2-40B4-BE49-F238E27FC236}">
                      <a16:creationId xmlns:a16="http://schemas.microsoft.com/office/drawing/2014/main" id="{4EB9D4F8-0744-A53B-D6E4-8AE947889291}"/>
                    </a:ext>
                  </a:extLst>
                </p:cNvPr>
                <p:cNvSpPr/>
                <p:nvPr/>
              </p:nvSpPr>
              <p:spPr>
                <a:xfrm>
                  <a:off x="5727850" y="3609275"/>
                  <a:ext cx="226075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43" h="2049" extrusionOk="0">
                      <a:moveTo>
                        <a:pt x="1072" y="0"/>
                      </a:moveTo>
                      <a:cubicBezTo>
                        <a:pt x="473" y="0"/>
                        <a:pt x="32" y="473"/>
                        <a:pt x="32" y="1040"/>
                      </a:cubicBezTo>
                      <a:cubicBezTo>
                        <a:pt x="1" y="1576"/>
                        <a:pt x="473" y="2048"/>
                        <a:pt x="1072" y="2048"/>
                      </a:cubicBezTo>
                      <a:lnTo>
                        <a:pt x="9043" y="2048"/>
                      </a:lnTo>
                      <a:cubicBezTo>
                        <a:pt x="8475" y="2048"/>
                        <a:pt x="8034" y="1576"/>
                        <a:pt x="8034" y="1040"/>
                      </a:cubicBezTo>
                      <a:cubicBezTo>
                        <a:pt x="8034" y="441"/>
                        <a:pt x="8507" y="0"/>
                        <a:pt x="90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5" name="Google Shape;9598;p73">
                <a:extLst>
                  <a:ext uri="{FF2B5EF4-FFF2-40B4-BE49-F238E27FC236}">
                    <a16:creationId xmlns:a16="http://schemas.microsoft.com/office/drawing/2014/main" id="{1F99D43B-E1EF-2C58-D360-579A70FCCB05}"/>
                  </a:ext>
                </a:extLst>
              </p:cNvPr>
              <p:cNvGrpSpPr/>
              <p:nvPr/>
            </p:nvGrpSpPr>
            <p:grpSpPr>
              <a:xfrm>
                <a:off x="9677461" y="4985321"/>
                <a:ext cx="439341" cy="499261"/>
                <a:chOff x="5736525" y="3963700"/>
                <a:chExt cx="259925" cy="295375"/>
              </a:xfrm>
              <a:grpFill/>
            </p:grpSpPr>
            <p:sp>
              <p:nvSpPr>
                <p:cNvPr id="203" name="Google Shape;9599;p73">
                  <a:extLst>
                    <a:ext uri="{FF2B5EF4-FFF2-40B4-BE49-F238E27FC236}">
                      <a16:creationId xmlns:a16="http://schemas.microsoft.com/office/drawing/2014/main" id="{CC95C0FD-2CAA-7F60-589B-587719179ADA}"/>
                    </a:ext>
                  </a:extLst>
                </p:cNvPr>
                <p:cNvSpPr/>
                <p:nvPr/>
              </p:nvSpPr>
              <p:spPr>
                <a:xfrm>
                  <a:off x="5736525" y="4153525"/>
                  <a:ext cx="121300" cy="105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2" h="4222" extrusionOk="0">
                      <a:moveTo>
                        <a:pt x="1733" y="0"/>
                      </a:moveTo>
                      <a:cubicBezTo>
                        <a:pt x="788" y="0"/>
                        <a:pt x="0" y="788"/>
                        <a:pt x="0" y="1733"/>
                      </a:cubicBezTo>
                      <a:lnTo>
                        <a:pt x="0" y="3875"/>
                      </a:lnTo>
                      <a:cubicBezTo>
                        <a:pt x="0" y="4064"/>
                        <a:pt x="158" y="4222"/>
                        <a:pt x="378" y="4222"/>
                      </a:cubicBezTo>
                      <a:lnTo>
                        <a:pt x="4852" y="4222"/>
                      </a:lnTo>
                      <a:lnTo>
                        <a:pt x="4852" y="2584"/>
                      </a:lnTo>
                      <a:lnTo>
                        <a:pt x="230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4" name="Google Shape;9600;p73">
                  <a:extLst>
                    <a:ext uri="{FF2B5EF4-FFF2-40B4-BE49-F238E27FC236}">
                      <a16:creationId xmlns:a16="http://schemas.microsoft.com/office/drawing/2014/main" id="{CEF62F2E-10EB-5C97-BEE3-C783CC595881}"/>
                    </a:ext>
                  </a:extLst>
                </p:cNvPr>
                <p:cNvSpPr/>
                <p:nvPr/>
              </p:nvSpPr>
              <p:spPr>
                <a:xfrm>
                  <a:off x="5833400" y="4168475"/>
                  <a:ext cx="66975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9" h="1356" extrusionOk="0">
                      <a:moveTo>
                        <a:pt x="2678" y="1"/>
                      </a:moveTo>
                      <a:lnTo>
                        <a:pt x="2678" y="1"/>
                      </a:lnTo>
                      <a:cubicBezTo>
                        <a:pt x="2458" y="32"/>
                        <a:pt x="2237" y="127"/>
                        <a:pt x="1985" y="127"/>
                      </a:cubicBezTo>
                      <a:lnTo>
                        <a:pt x="662" y="127"/>
                      </a:lnTo>
                      <a:cubicBezTo>
                        <a:pt x="441" y="127"/>
                        <a:pt x="221" y="95"/>
                        <a:pt x="0" y="1"/>
                      </a:cubicBezTo>
                      <a:lnTo>
                        <a:pt x="0" y="1"/>
                      </a:lnTo>
                      <a:lnTo>
                        <a:pt x="1323" y="1355"/>
                      </a:lnTo>
                      <a:lnTo>
                        <a:pt x="2678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5" name="Google Shape;9601;p73">
                  <a:extLst>
                    <a:ext uri="{FF2B5EF4-FFF2-40B4-BE49-F238E27FC236}">
                      <a16:creationId xmlns:a16="http://schemas.microsoft.com/office/drawing/2014/main" id="{94FE924A-2ECE-D624-A911-060E5BB28546}"/>
                    </a:ext>
                  </a:extLst>
                </p:cNvPr>
                <p:cNvSpPr/>
                <p:nvPr/>
              </p:nvSpPr>
              <p:spPr>
                <a:xfrm>
                  <a:off x="5875925" y="4153525"/>
                  <a:ext cx="120525" cy="105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1" h="4222" extrusionOk="0">
                      <a:moveTo>
                        <a:pt x="2426" y="2048"/>
                      </a:moveTo>
                      <a:cubicBezTo>
                        <a:pt x="2615" y="2048"/>
                        <a:pt x="2773" y="2205"/>
                        <a:pt x="2773" y="2426"/>
                      </a:cubicBezTo>
                      <a:cubicBezTo>
                        <a:pt x="2773" y="2615"/>
                        <a:pt x="2615" y="2773"/>
                        <a:pt x="2426" y="2773"/>
                      </a:cubicBezTo>
                      <a:lnTo>
                        <a:pt x="1733" y="2773"/>
                      </a:lnTo>
                      <a:cubicBezTo>
                        <a:pt x="1513" y="2773"/>
                        <a:pt x="1355" y="2615"/>
                        <a:pt x="1355" y="2426"/>
                      </a:cubicBezTo>
                      <a:cubicBezTo>
                        <a:pt x="1355" y="2205"/>
                        <a:pt x="1513" y="2048"/>
                        <a:pt x="1733" y="2048"/>
                      </a:cubicBezTo>
                      <a:close/>
                      <a:moveTo>
                        <a:pt x="2552" y="0"/>
                      </a:moveTo>
                      <a:lnTo>
                        <a:pt x="1" y="2584"/>
                      </a:lnTo>
                      <a:lnTo>
                        <a:pt x="1" y="4222"/>
                      </a:lnTo>
                      <a:lnTo>
                        <a:pt x="4474" y="4222"/>
                      </a:lnTo>
                      <a:cubicBezTo>
                        <a:pt x="4663" y="4222"/>
                        <a:pt x="4821" y="4064"/>
                        <a:pt x="4821" y="3875"/>
                      </a:cubicBezTo>
                      <a:lnTo>
                        <a:pt x="4821" y="1733"/>
                      </a:lnTo>
                      <a:cubicBezTo>
                        <a:pt x="4821" y="788"/>
                        <a:pt x="4033" y="0"/>
                        <a:pt x="308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6" name="Google Shape;9602;p73">
                  <a:extLst>
                    <a:ext uri="{FF2B5EF4-FFF2-40B4-BE49-F238E27FC236}">
                      <a16:creationId xmlns:a16="http://schemas.microsoft.com/office/drawing/2014/main" id="{DA08378F-0ADB-BAC9-BC87-3D27A44AEA57}"/>
                    </a:ext>
                  </a:extLst>
                </p:cNvPr>
                <p:cNvSpPr/>
                <p:nvPr/>
              </p:nvSpPr>
              <p:spPr>
                <a:xfrm>
                  <a:off x="5754625" y="3963700"/>
                  <a:ext cx="224500" cy="15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80" h="6176" extrusionOk="0">
                      <a:moveTo>
                        <a:pt x="3120" y="1"/>
                      </a:moveTo>
                      <a:cubicBezTo>
                        <a:pt x="1387" y="1"/>
                        <a:pt x="1" y="1418"/>
                        <a:pt x="1" y="3119"/>
                      </a:cubicBezTo>
                      <a:lnTo>
                        <a:pt x="1" y="4506"/>
                      </a:lnTo>
                      <a:cubicBezTo>
                        <a:pt x="1" y="5325"/>
                        <a:pt x="568" y="6018"/>
                        <a:pt x="1355" y="6175"/>
                      </a:cubicBezTo>
                      <a:lnTo>
                        <a:pt x="1355" y="2773"/>
                      </a:lnTo>
                      <a:lnTo>
                        <a:pt x="1009" y="2773"/>
                      </a:lnTo>
                      <a:cubicBezTo>
                        <a:pt x="914" y="2773"/>
                        <a:pt x="820" y="2804"/>
                        <a:pt x="694" y="2804"/>
                      </a:cubicBezTo>
                      <a:cubicBezTo>
                        <a:pt x="851" y="1607"/>
                        <a:pt x="1860" y="662"/>
                        <a:pt x="3120" y="662"/>
                      </a:cubicBezTo>
                      <a:lnTo>
                        <a:pt x="5861" y="662"/>
                      </a:lnTo>
                      <a:cubicBezTo>
                        <a:pt x="7089" y="662"/>
                        <a:pt x="8098" y="1607"/>
                        <a:pt x="8255" y="2804"/>
                      </a:cubicBezTo>
                      <a:cubicBezTo>
                        <a:pt x="8161" y="2773"/>
                        <a:pt x="8066" y="2773"/>
                        <a:pt x="7940" y="2773"/>
                      </a:cubicBezTo>
                      <a:lnTo>
                        <a:pt x="7593" y="2773"/>
                      </a:lnTo>
                      <a:lnTo>
                        <a:pt x="7593" y="6175"/>
                      </a:lnTo>
                      <a:cubicBezTo>
                        <a:pt x="8381" y="6018"/>
                        <a:pt x="8980" y="5325"/>
                        <a:pt x="8980" y="4506"/>
                      </a:cubicBezTo>
                      <a:lnTo>
                        <a:pt x="8980" y="3119"/>
                      </a:lnTo>
                      <a:cubicBezTo>
                        <a:pt x="8980" y="1387"/>
                        <a:pt x="7562" y="1"/>
                        <a:pt x="586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7" name="Google Shape;9603;p73">
                  <a:extLst>
                    <a:ext uri="{FF2B5EF4-FFF2-40B4-BE49-F238E27FC236}">
                      <a16:creationId xmlns:a16="http://schemas.microsoft.com/office/drawing/2014/main" id="{D06A2799-E6C2-FBB5-A3F7-3ECA9C28DCC2}"/>
                    </a:ext>
                  </a:extLst>
                </p:cNvPr>
                <p:cNvSpPr/>
                <p:nvPr/>
              </p:nvSpPr>
              <p:spPr>
                <a:xfrm>
                  <a:off x="5806625" y="3998350"/>
                  <a:ext cx="69325" cy="5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3" h="2081" extrusionOk="0">
                      <a:moveTo>
                        <a:pt x="1733" y="1"/>
                      </a:moveTo>
                      <a:cubicBezTo>
                        <a:pt x="788" y="1"/>
                        <a:pt x="0" y="788"/>
                        <a:pt x="0" y="1733"/>
                      </a:cubicBezTo>
                      <a:lnTo>
                        <a:pt x="0" y="2080"/>
                      </a:lnTo>
                      <a:lnTo>
                        <a:pt x="1733" y="2080"/>
                      </a:lnTo>
                      <a:cubicBezTo>
                        <a:pt x="2300" y="2049"/>
                        <a:pt x="2773" y="1607"/>
                        <a:pt x="2773" y="1009"/>
                      </a:cubicBezTo>
                      <a:lnTo>
                        <a:pt x="2773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8" name="Google Shape;9604;p73">
                  <a:extLst>
                    <a:ext uri="{FF2B5EF4-FFF2-40B4-BE49-F238E27FC236}">
                      <a16:creationId xmlns:a16="http://schemas.microsoft.com/office/drawing/2014/main" id="{302F0DFC-1AA1-954A-7951-1E49902C16AF}"/>
                    </a:ext>
                  </a:extLst>
                </p:cNvPr>
                <p:cNvSpPr/>
                <p:nvPr/>
              </p:nvSpPr>
              <p:spPr>
                <a:xfrm>
                  <a:off x="5893250" y="3999150"/>
                  <a:ext cx="34675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2049" extrusionOk="0">
                      <a:moveTo>
                        <a:pt x="1" y="0"/>
                      </a:moveTo>
                      <a:lnTo>
                        <a:pt x="1" y="1040"/>
                      </a:lnTo>
                      <a:cubicBezTo>
                        <a:pt x="1" y="1607"/>
                        <a:pt x="473" y="2048"/>
                        <a:pt x="1040" y="2048"/>
                      </a:cubicBezTo>
                      <a:lnTo>
                        <a:pt x="1387" y="2048"/>
                      </a:lnTo>
                      <a:lnTo>
                        <a:pt x="1387" y="1701"/>
                      </a:lnTo>
                      <a:cubicBezTo>
                        <a:pt x="1387" y="882"/>
                        <a:pt x="788" y="158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9" name="Google Shape;9605;p73">
                  <a:extLst>
                    <a:ext uri="{FF2B5EF4-FFF2-40B4-BE49-F238E27FC236}">
                      <a16:creationId xmlns:a16="http://schemas.microsoft.com/office/drawing/2014/main" id="{D4A1F93D-ACD3-017C-59C9-D041D3E0B53E}"/>
                    </a:ext>
                  </a:extLst>
                </p:cNvPr>
                <p:cNvSpPr/>
                <p:nvPr/>
              </p:nvSpPr>
              <p:spPr>
                <a:xfrm>
                  <a:off x="5806625" y="4049550"/>
                  <a:ext cx="121300" cy="104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2" h="4160" extrusionOk="0">
                      <a:moveTo>
                        <a:pt x="3119" y="1"/>
                      </a:moveTo>
                      <a:cubicBezTo>
                        <a:pt x="2804" y="442"/>
                        <a:pt x="2300" y="694"/>
                        <a:pt x="1733" y="694"/>
                      </a:cubicBezTo>
                      <a:lnTo>
                        <a:pt x="0" y="694"/>
                      </a:lnTo>
                      <a:lnTo>
                        <a:pt x="0" y="2426"/>
                      </a:lnTo>
                      <a:cubicBezTo>
                        <a:pt x="0" y="3372"/>
                        <a:pt x="788" y="4159"/>
                        <a:pt x="1733" y="4159"/>
                      </a:cubicBezTo>
                      <a:lnTo>
                        <a:pt x="3119" y="4159"/>
                      </a:lnTo>
                      <a:cubicBezTo>
                        <a:pt x="4064" y="4159"/>
                        <a:pt x="4852" y="3372"/>
                        <a:pt x="4852" y="2426"/>
                      </a:cubicBezTo>
                      <a:lnTo>
                        <a:pt x="4852" y="694"/>
                      </a:lnTo>
                      <a:lnTo>
                        <a:pt x="4505" y="694"/>
                      </a:lnTo>
                      <a:cubicBezTo>
                        <a:pt x="3938" y="694"/>
                        <a:pt x="3434" y="442"/>
                        <a:pt x="311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6" name="Google Shape;9606;p73">
                <a:extLst>
                  <a:ext uri="{FF2B5EF4-FFF2-40B4-BE49-F238E27FC236}">
                    <a16:creationId xmlns:a16="http://schemas.microsoft.com/office/drawing/2014/main" id="{CAD86A38-7B71-79A1-8332-07AD365E77B3}"/>
                  </a:ext>
                </a:extLst>
              </p:cNvPr>
              <p:cNvGrpSpPr/>
              <p:nvPr/>
            </p:nvGrpSpPr>
            <p:grpSpPr>
              <a:xfrm>
                <a:off x="10925482" y="4377925"/>
                <a:ext cx="501965" cy="500612"/>
                <a:chOff x="6553275" y="3604550"/>
                <a:chExt cx="296975" cy="296175"/>
              </a:xfrm>
              <a:grpFill/>
            </p:grpSpPr>
            <p:sp>
              <p:nvSpPr>
                <p:cNvPr id="197" name="Google Shape;9607;p73">
                  <a:extLst>
                    <a:ext uri="{FF2B5EF4-FFF2-40B4-BE49-F238E27FC236}">
                      <a16:creationId xmlns:a16="http://schemas.microsoft.com/office/drawing/2014/main" id="{1733F7A6-6FCD-F5F5-47FC-051C6B69EE21}"/>
                    </a:ext>
                  </a:extLst>
                </p:cNvPr>
                <p:cNvSpPr/>
                <p:nvPr/>
              </p:nvSpPr>
              <p:spPr>
                <a:xfrm>
                  <a:off x="6657250" y="3604550"/>
                  <a:ext cx="86650" cy="86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3466" extrusionOk="0">
                      <a:moveTo>
                        <a:pt x="1733" y="0"/>
                      </a:moveTo>
                      <a:cubicBezTo>
                        <a:pt x="788" y="0"/>
                        <a:pt x="0" y="788"/>
                        <a:pt x="0" y="1733"/>
                      </a:cubicBezTo>
                      <a:cubicBezTo>
                        <a:pt x="0" y="2678"/>
                        <a:pt x="788" y="3466"/>
                        <a:pt x="1733" y="3466"/>
                      </a:cubicBezTo>
                      <a:cubicBezTo>
                        <a:pt x="2678" y="3466"/>
                        <a:pt x="3466" y="2678"/>
                        <a:pt x="3466" y="1733"/>
                      </a:cubicBezTo>
                      <a:cubicBezTo>
                        <a:pt x="3466" y="788"/>
                        <a:pt x="2678" y="0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98" name="Google Shape;9608;p73">
                  <a:extLst>
                    <a:ext uri="{FF2B5EF4-FFF2-40B4-BE49-F238E27FC236}">
                      <a16:creationId xmlns:a16="http://schemas.microsoft.com/office/drawing/2014/main" id="{0B1A0D9C-6DC1-E7B4-3048-2E6F8C741E4C}"/>
                    </a:ext>
                  </a:extLst>
                </p:cNvPr>
                <p:cNvSpPr/>
                <p:nvPr/>
              </p:nvSpPr>
              <p:spPr>
                <a:xfrm>
                  <a:off x="6553275" y="3777825"/>
                  <a:ext cx="296975" cy="122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79" h="4916" extrusionOk="0">
                      <a:moveTo>
                        <a:pt x="694" y="0"/>
                      </a:moveTo>
                      <a:cubicBezTo>
                        <a:pt x="316" y="0"/>
                        <a:pt x="1" y="315"/>
                        <a:pt x="1" y="693"/>
                      </a:cubicBezTo>
                      <a:cubicBezTo>
                        <a:pt x="1" y="1103"/>
                        <a:pt x="316" y="1418"/>
                        <a:pt x="694" y="1418"/>
                      </a:cubicBezTo>
                      <a:lnTo>
                        <a:pt x="694" y="4569"/>
                      </a:lnTo>
                      <a:cubicBezTo>
                        <a:pt x="694" y="4758"/>
                        <a:pt x="851" y="4915"/>
                        <a:pt x="1040" y="4915"/>
                      </a:cubicBezTo>
                      <a:lnTo>
                        <a:pt x="10807" y="4915"/>
                      </a:lnTo>
                      <a:cubicBezTo>
                        <a:pt x="11028" y="4915"/>
                        <a:pt x="11185" y="4758"/>
                        <a:pt x="11185" y="4569"/>
                      </a:cubicBezTo>
                      <a:lnTo>
                        <a:pt x="11185" y="1418"/>
                      </a:lnTo>
                      <a:cubicBezTo>
                        <a:pt x="11563" y="1418"/>
                        <a:pt x="11878" y="1103"/>
                        <a:pt x="11878" y="693"/>
                      </a:cubicBezTo>
                      <a:cubicBezTo>
                        <a:pt x="11815" y="315"/>
                        <a:pt x="11500" y="0"/>
                        <a:pt x="1112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99" name="Google Shape;9609;p73">
                  <a:extLst>
                    <a:ext uri="{FF2B5EF4-FFF2-40B4-BE49-F238E27FC236}">
                      <a16:creationId xmlns:a16="http://schemas.microsoft.com/office/drawing/2014/main" id="{0B1165AD-2D3D-5173-601A-0859F79D0659}"/>
                    </a:ext>
                  </a:extLst>
                </p:cNvPr>
                <p:cNvSpPr/>
                <p:nvPr/>
              </p:nvSpPr>
              <p:spPr>
                <a:xfrm>
                  <a:off x="6755700" y="3640000"/>
                  <a:ext cx="74850" cy="121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94" h="4852" extrusionOk="0">
                      <a:moveTo>
                        <a:pt x="190" y="0"/>
                      </a:moveTo>
                      <a:cubicBezTo>
                        <a:pt x="190" y="126"/>
                        <a:pt x="253" y="221"/>
                        <a:pt x="253" y="347"/>
                      </a:cubicBezTo>
                      <a:cubicBezTo>
                        <a:pt x="253" y="693"/>
                        <a:pt x="158" y="1071"/>
                        <a:pt x="1" y="1386"/>
                      </a:cubicBezTo>
                      <a:cubicBezTo>
                        <a:pt x="977" y="2079"/>
                        <a:pt x="1607" y="3182"/>
                        <a:pt x="1607" y="4474"/>
                      </a:cubicBezTo>
                      <a:lnTo>
                        <a:pt x="1607" y="4852"/>
                      </a:lnTo>
                      <a:lnTo>
                        <a:pt x="2994" y="4852"/>
                      </a:lnTo>
                      <a:lnTo>
                        <a:pt x="2489" y="756"/>
                      </a:lnTo>
                      <a:cubicBezTo>
                        <a:pt x="2363" y="315"/>
                        <a:pt x="1922" y="0"/>
                        <a:pt x="145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0" name="Google Shape;9610;p73">
                  <a:extLst>
                    <a:ext uri="{FF2B5EF4-FFF2-40B4-BE49-F238E27FC236}">
                      <a16:creationId xmlns:a16="http://schemas.microsoft.com/office/drawing/2014/main" id="{1949162F-FA86-A66F-A5F1-71DE55439AA9}"/>
                    </a:ext>
                  </a:extLst>
                </p:cNvPr>
                <p:cNvSpPr/>
                <p:nvPr/>
              </p:nvSpPr>
              <p:spPr>
                <a:xfrm>
                  <a:off x="6570600" y="3640000"/>
                  <a:ext cx="74850" cy="121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94" h="4852" extrusionOk="0">
                      <a:moveTo>
                        <a:pt x="1545" y="0"/>
                      </a:moveTo>
                      <a:cubicBezTo>
                        <a:pt x="1072" y="0"/>
                        <a:pt x="663" y="315"/>
                        <a:pt x="505" y="788"/>
                      </a:cubicBezTo>
                      <a:lnTo>
                        <a:pt x="1" y="4852"/>
                      </a:lnTo>
                      <a:lnTo>
                        <a:pt x="1356" y="4852"/>
                      </a:lnTo>
                      <a:lnTo>
                        <a:pt x="1356" y="4474"/>
                      </a:lnTo>
                      <a:lnTo>
                        <a:pt x="1387" y="4474"/>
                      </a:lnTo>
                      <a:cubicBezTo>
                        <a:pt x="1387" y="3182"/>
                        <a:pt x="2017" y="2048"/>
                        <a:pt x="2994" y="1386"/>
                      </a:cubicBezTo>
                      <a:cubicBezTo>
                        <a:pt x="2836" y="1071"/>
                        <a:pt x="2773" y="693"/>
                        <a:pt x="2773" y="347"/>
                      </a:cubicBezTo>
                      <a:cubicBezTo>
                        <a:pt x="2773" y="221"/>
                        <a:pt x="2773" y="95"/>
                        <a:pt x="280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1" name="Google Shape;9611;p73">
                  <a:extLst>
                    <a:ext uri="{FF2B5EF4-FFF2-40B4-BE49-F238E27FC236}">
                      <a16:creationId xmlns:a16="http://schemas.microsoft.com/office/drawing/2014/main" id="{E5EA8356-CF01-6645-B9EC-DD0A793EEF50}"/>
                    </a:ext>
                  </a:extLst>
                </p:cNvPr>
                <p:cNvSpPr/>
                <p:nvPr/>
              </p:nvSpPr>
              <p:spPr>
                <a:xfrm>
                  <a:off x="6707650" y="3688025"/>
                  <a:ext cx="70925" cy="70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37" h="2837" extrusionOk="0">
                      <a:moveTo>
                        <a:pt x="1482" y="1"/>
                      </a:moveTo>
                      <a:cubicBezTo>
                        <a:pt x="1450" y="32"/>
                        <a:pt x="1418" y="64"/>
                        <a:pt x="1324" y="127"/>
                      </a:cubicBezTo>
                      <a:cubicBezTo>
                        <a:pt x="1324" y="190"/>
                        <a:pt x="1292" y="253"/>
                        <a:pt x="1261" y="284"/>
                      </a:cubicBezTo>
                      <a:lnTo>
                        <a:pt x="1" y="1923"/>
                      </a:lnTo>
                      <a:lnTo>
                        <a:pt x="1" y="2836"/>
                      </a:lnTo>
                      <a:lnTo>
                        <a:pt x="2742" y="2836"/>
                      </a:lnTo>
                      <a:lnTo>
                        <a:pt x="2742" y="2553"/>
                      </a:lnTo>
                      <a:lnTo>
                        <a:pt x="2836" y="2553"/>
                      </a:lnTo>
                      <a:cubicBezTo>
                        <a:pt x="2836" y="1513"/>
                        <a:pt x="2332" y="599"/>
                        <a:pt x="148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2" name="Google Shape;9612;p73">
                  <a:extLst>
                    <a:ext uri="{FF2B5EF4-FFF2-40B4-BE49-F238E27FC236}">
                      <a16:creationId xmlns:a16="http://schemas.microsoft.com/office/drawing/2014/main" id="{5A40A9B1-4C2F-3FE3-F31D-6155E10222B3}"/>
                    </a:ext>
                  </a:extLst>
                </p:cNvPr>
                <p:cNvSpPr/>
                <p:nvPr/>
              </p:nvSpPr>
              <p:spPr>
                <a:xfrm>
                  <a:off x="6621025" y="3688825"/>
                  <a:ext cx="70900" cy="73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36" h="2931" extrusionOk="0">
                      <a:moveTo>
                        <a:pt x="1323" y="0"/>
                      </a:moveTo>
                      <a:cubicBezTo>
                        <a:pt x="536" y="567"/>
                        <a:pt x="0" y="1513"/>
                        <a:pt x="0" y="2584"/>
                      </a:cubicBezTo>
                      <a:lnTo>
                        <a:pt x="0" y="2930"/>
                      </a:lnTo>
                      <a:lnTo>
                        <a:pt x="2741" y="2930"/>
                      </a:lnTo>
                      <a:lnTo>
                        <a:pt x="2741" y="1922"/>
                      </a:lnTo>
                      <a:lnTo>
                        <a:pt x="2836" y="1922"/>
                      </a:lnTo>
                      <a:lnTo>
                        <a:pt x="1575" y="284"/>
                      </a:lnTo>
                      <a:cubicBezTo>
                        <a:pt x="1512" y="252"/>
                        <a:pt x="1512" y="158"/>
                        <a:pt x="1481" y="126"/>
                      </a:cubicBezTo>
                      <a:cubicBezTo>
                        <a:pt x="1449" y="95"/>
                        <a:pt x="1355" y="63"/>
                        <a:pt x="132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17834" name="TextBox 17833">
            <a:extLst>
              <a:ext uri="{FF2B5EF4-FFF2-40B4-BE49-F238E27FC236}">
                <a16:creationId xmlns:a16="http://schemas.microsoft.com/office/drawing/2014/main" id="{C2D33961-80B6-A009-7B65-FD5B6CB3820D}"/>
              </a:ext>
            </a:extLst>
          </p:cNvPr>
          <p:cNvSpPr txBox="1"/>
          <p:nvPr/>
        </p:nvSpPr>
        <p:spPr>
          <a:xfrm>
            <a:off x="0" y="313639"/>
            <a:ext cx="1219200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ORA" pitchFamily="2" charset="0"/>
                <a:ea typeface="Cambria" panose="02040503050406030204" pitchFamily="18" charset="0"/>
                <a:cs typeface="+mn-cs"/>
              </a:rPr>
              <a:t>Icons</a:t>
            </a:r>
          </a:p>
        </p:txBody>
      </p:sp>
    </p:spTree>
    <p:extLst>
      <p:ext uri="{BB962C8B-B14F-4D97-AF65-F5344CB8AC3E}">
        <p14:creationId xmlns:p14="http://schemas.microsoft.com/office/powerpoint/2010/main" val="681013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34" name="TextBox 17833">
            <a:extLst>
              <a:ext uri="{FF2B5EF4-FFF2-40B4-BE49-F238E27FC236}">
                <a16:creationId xmlns:a16="http://schemas.microsoft.com/office/drawing/2014/main" id="{C2D33961-80B6-A009-7B65-FD5B6CB3820D}"/>
              </a:ext>
            </a:extLst>
          </p:cNvPr>
          <p:cNvSpPr txBox="1"/>
          <p:nvPr/>
        </p:nvSpPr>
        <p:spPr>
          <a:xfrm>
            <a:off x="0" y="313639"/>
            <a:ext cx="1219200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ORA" pitchFamily="2" charset="0"/>
                <a:ea typeface="Cambria" panose="02040503050406030204" pitchFamily="18" charset="0"/>
                <a:cs typeface="+mn-cs"/>
              </a:rPr>
              <a:t>Icons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5E0D878-C180-3421-6E4C-EC4403F50108}"/>
              </a:ext>
            </a:extLst>
          </p:cNvPr>
          <p:cNvGrpSpPr/>
          <p:nvPr/>
        </p:nvGrpSpPr>
        <p:grpSpPr>
          <a:xfrm>
            <a:off x="397192" y="1476392"/>
            <a:ext cx="11397616" cy="4614289"/>
            <a:chOff x="397192" y="1548962"/>
            <a:chExt cx="11397616" cy="4614289"/>
          </a:xfrm>
          <a:solidFill>
            <a:schemeClr val="tx1"/>
          </a:solidFill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262BF839-C42C-F9C7-25E5-5E23EB9145DD}"/>
                </a:ext>
              </a:extLst>
            </p:cNvPr>
            <p:cNvGrpSpPr/>
            <p:nvPr/>
          </p:nvGrpSpPr>
          <p:grpSpPr>
            <a:xfrm>
              <a:off x="420547" y="3548838"/>
              <a:ext cx="11373408" cy="644982"/>
              <a:chOff x="420547" y="3453239"/>
              <a:chExt cx="11373408" cy="644982"/>
            </a:xfrm>
            <a:grpFill/>
          </p:grpSpPr>
          <p:sp>
            <p:nvSpPr>
              <p:cNvPr id="18004" name="Google Shape;12426;p89">
                <a:extLst>
                  <a:ext uri="{FF2B5EF4-FFF2-40B4-BE49-F238E27FC236}">
                    <a16:creationId xmlns:a16="http://schemas.microsoft.com/office/drawing/2014/main" id="{FBAD5839-800F-CD81-60D8-F557E27D74B8}"/>
                  </a:ext>
                </a:extLst>
              </p:cNvPr>
              <p:cNvSpPr/>
              <p:nvPr/>
            </p:nvSpPr>
            <p:spPr>
              <a:xfrm>
                <a:off x="420547" y="3454119"/>
                <a:ext cx="649979" cy="642992"/>
              </a:xfrm>
              <a:custGeom>
                <a:avLst/>
                <a:gdLst/>
                <a:ahLst/>
                <a:cxnLst/>
                <a:rect l="l" t="t" r="r" b="b"/>
                <a:pathLst>
                  <a:path w="11816" h="11689" extrusionOk="0">
                    <a:moveTo>
                      <a:pt x="7026" y="757"/>
                    </a:moveTo>
                    <a:lnTo>
                      <a:pt x="7026" y="2710"/>
                    </a:lnTo>
                    <a:lnTo>
                      <a:pt x="5829" y="2710"/>
                    </a:lnTo>
                    <a:cubicBezTo>
                      <a:pt x="5924" y="2332"/>
                      <a:pt x="6081" y="1954"/>
                      <a:pt x="6176" y="1702"/>
                    </a:cubicBezTo>
                    <a:cubicBezTo>
                      <a:pt x="6428" y="1229"/>
                      <a:pt x="6711" y="914"/>
                      <a:pt x="7026" y="757"/>
                    </a:cubicBezTo>
                    <a:close/>
                    <a:moveTo>
                      <a:pt x="7688" y="757"/>
                    </a:moveTo>
                    <a:cubicBezTo>
                      <a:pt x="8003" y="914"/>
                      <a:pt x="8287" y="1229"/>
                      <a:pt x="8507" y="1702"/>
                    </a:cubicBezTo>
                    <a:cubicBezTo>
                      <a:pt x="8665" y="2017"/>
                      <a:pt x="8791" y="2364"/>
                      <a:pt x="8854" y="2710"/>
                    </a:cubicBezTo>
                    <a:lnTo>
                      <a:pt x="7688" y="2710"/>
                    </a:lnTo>
                    <a:lnTo>
                      <a:pt x="7688" y="757"/>
                    </a:lnTo>
                    <a:close/>
                    <a:moveTo>
                      <a:pt x="8917" y="977"/>
                    </a:moveTo>
                    <a:cubicBezTo>
                      <a:pt x="9704" y="1387"/>
                      <a:pt x="10334" y="1954"/>
                      <a:pt x="10712" y="2710"/>
                    </a:cubicBezTo>
                    <a:lnTo>
                      <a:pt x="9578" y="2710"/>
                    </a:lnTo>
                    <a:cubicBezTo>
                      <a:pt x="9452" y="2206"/>
                      <a:pt x="9295" y="1765"/>
                      <a:pt x="9106" y="1387"/>
                    </a:cubicBezTo>
                    <a:cubicBezTo>
                      <a:pt x="9011" y="1261"/>
                      <a:pt x="8948" y="1103"/>
                      <a:pt x="8917" y="977"/>
                    </a:cubicBezTo>
                    <a:close/>
                    <a:moveTo>
                      <a:pt x="5798" y="1009"/>
                    </a:moveTo>
                    <a:lnTo>
                      <a:pt x="5798" y="1009"/>
                    </a:lnTo>
                    <a:cubicBezTo>
                      <a:pt x="5703" y="1135"/>
                      <a:pt x="5640" y="1261"/>
                      <a:pt x="5609" y="1418"/>
                    </a:cubicBezTo>
                    <a:cubicBezTo>
                      <a:pt x="5388" y="1796"/>
                      <a:pt x="5231" y="2269"/>
                      <a:pt x="5136" y="2742"/>
                    </a:cubicBezTo>
                    <a:lnTo>
                      <a:pt x="3970" y="2742"/>
                    </a:lnTo>
                    <a:cubicBezTo>
                      <a:pt x="4380" y="1954"/>
                      <a:pt x="5042" y="1387"/>
                      <a:pt x="5798" y="1009"/>
                    </a:cubicBezTo>
                    <a:close/>
                    <a:moveTo>
                      <a:pt x="5010" y="3435"/>
                    </a:moveTo>
                    <a:cubicBezTo>
                      <a:pt x="4978" y="3750"/>
                      <a:pt x="4915" y="4096"/>
                      <a:pt x="4915" y="4443"/>
                    </a:cubicBezTo>
                    <a:cubicBezTo>
                      <a:pt x="4978" y="4789"/>
                      <a:pt x="4978" y="5167"/>
                      <a:pt x="5010" y="5482"/>
                    </a:cubicBezTo>
                    <a:lnTo>
                      <a:pt x="3718" y="5482"/>
                    </a:lnTo>
                    <a:cubicBezTo>
                      <a:pt x="3624" y="5167"/>
                      <a:pt x="3561" y="4789"/>
                      <a:pt x="3561" y="4443"/>
                    </a:cubicBezTo>
                    <a:cubicBezTo>
                      <a:pt x="3561" y="4096"/>
                      <a:pt x="3592" y="3750"/>
                      <a:pt x="3718" y="3435"/>
                    </a:cubicBezTo>
                    <a:close/>
                    <a:moveTo>
                      <a:pt x="7026" y="3435"/>
                    </a:moveTo>
                    <a:lnTo>
                      <a:pt x="7026" y="5482"/>
                    </a:lnTo>
                    <a:lnTo>
                      <a:pt x="5703" y="5482"/>
                    </a:lnTo>
                    <a:cubicBezTo>
                      <a:pt x="5672" y="5136"/>
                      <a:pt x="5640" y="4789"/>
                      <a:pt x="5640" y="4443"/>
                    </a:cubicBezTo>
                    <a:cubicBezTo>
                      <a:pt x="5640" y="4096"/>
                      <a:pt x="5672" y="3718"/>
                      <a:pt x="5703" y="3435"/>
                    </a:cubicBezTo>
                    <a:close/>
                    <a:moveTo>
                      <a:pt x="8980" y="3435"/>
                    </a:moveTo>
                    <a:cubicBezTo>
                      <a:pt x="9011" y="3750"/>
                      <a:pt x="9074" y="4096"/>
                      <a:pt x="9074" y="4443"/>
                    </a:cubicBezTo>
                    <a:cubicBezTo>
                      <a:pt x="9074" y="4789"/>
                      <a:pt x="9011" y="5167"/>
                      <a:pt x="8980" y="5482"/>
                    </a:cubicBezTo>
                    <a:lnTo>
                      <a:pt x="7688" y="5482"/>
                    </a:lnTo>
                    <a:lnTo>
                      <a:pt x="7688" y="3435"/>
                    </a:lnTo>
                    <a:close/>
                    <a:moveTo>
                      <a:pt x="10996" y="3435"/>
                    </a:moveTo>
                    <a:cubicBezTo>
                      <a:pt x="11059" y="3750"/>
                      <a:pt x="11153" y="4096"/>
                      <a:pt x="11153" y="4443"/>
                    </a:cubicBezTo>
                    <a:cubicBezTo>
                      <a:pt x="11153" y="4789"/>
                      <a:pt x="11122" y="5167"/>
                      <a:pt x="10996" y="5482"/>
                    </a:cubicBezTo>
                    <a:lnTo>
                      <a:pt x="9704" y="5482"/>
                    </a:lnTo>
                    <a:cubicBezTo>
                      <a:pt x="9736" y="5136"/>
                      <a:pt x="9767" y="4789"/>
                      <a:pt x="9767" y="4443"/>
                    </a:cubicBezTo>
                    <a:cubicBezTo>
                      <a:pt x="9736" y="4096"/>
                      <a:pt x="9736" y="3750"/>
                      <a:pt x="9704" y="3435"/>
                    </a:cubicBezTo>
                    <a:close/>
                    <a:moveTo>
                      <a:pt x="5136" y="6144"/>
                    </a:moveTo>
                    <a:cubicBezTo>
                      <a:pt x="5231" y="6648"/>
                      <a:pt x="5388" y="7089"/>
                      <a:pt x="5609" y="7467"/>
                    </a:cubicBezTo>
                    <a:cubicBezTo>
                      <a:pt x="5672" y="7593"/>
                      <a:pt x="5766" y="7751"/>
                      <a:pt x="5798" y="7877"/>
                    </a:cubicBezTo>
                    <a:cubicBezTo>
                      <a:pt x="5042" y="7530"/>
                      <a:pt x="4380" y="6932"/>
                      <a:pt x="3970" y="6144"/>
                    </a:cubicBezTo>
                    <a:close/>
                    <a:moveTo>
                      <a:pt x="10712" y="6144"/>
                    </a:moveTo>
                    <a:cubicBezTo>
                      <a:pt x="10334" y="6932"/>
                      <a:pt x="9704" y="7530"/>
                      <a:pt x="8917" y="7877"/>
                    </a:cubicBezTo>
                    <a:cubicBezTo>
                      <a:pt x="8980" y="7751"/>
                      <a:pt x="9074" y="7625"/>
                      <a:pt x="9106" y="7467"/>
                    </a:cubicBezTo>
                    <a:cubicBezTo>
                      <a:pt x="9295" y="7089"/>
                      <a:pt x="9452" y="6617"/>
                      <a:pt x="9578" y="6144"/>
                    </a:cubicBezTo>
                    <a:close/>
                    <a:moveTo>
                      <a:pt x="7026" y="6144"/>
                    </a:moveTo>
                    <a:lnTo>
                      <a:pt x="7026" y="8097"/>
                    </a:lnTo>
                    <a:cubicBezTo>
                      <a:pt x="6743" y="7940"/>
                      <a:pt x="6428" y="7625"/>
                      <a:pt x="6239" y="7152"/>
                    </a:cubicBezTo>
                    <a:cubicBezTo>
                      <a:pt x="6081" y="6837"/>
                      <a:pt x="5955" y="6491"/>
                      <a:pt x="5861" y="6144"/>
                    </a:cubicBezTo>
                    <a:close/>
                    <a:moveTo>
                      <a:pt x="8854" y="6144"/>
                    </a:moveTo>
                    <a:cubicBezTo>
                      <a:pt x="8791" y="6522"/>
                      <a:pt x="8633" y="6900"/>
                      <a:pt x="8507" y="7152"/>
                    </a:cubicBezTo>
                    <a:cubicBezTo>
                      <a:pt x="8287" y="7688"/>
                      <a:pt x="8003" y="8003"/>
                      <a:pt x="7688" y="8097"/>
                    </a:cubicBezTo>
                    <a:lnTo>
                      <a:pt x="7688" y="6144"/>
                    </a:lnTo>
                    <a:close/>
                    <a:moveTo>
                      <a:pt x="2726" y="8759"/>
                    </a:moveTo>
                    <a:cubicBezTo>
                      <a:pt x="2813" y="8759"/>
                      <a:pt x="2899" y="8790"/>
                      <a:pt x="2962" y="8853"/>
                    </a:cubicBezTo>
                    <a:cubicBezTo>
                      <a:pt x="3088" y="8980"/>
                      <a:pt x="3088" y="9169"/>
                      <a:pt x="2962" y="9326"/>
                    </a:cubicBezTo>
                    <a:lnTo>
                      <a:pt x="1387" y="10901"/>
                    </a:lnTo>
                    <a:cubicBezTo>
                      <a:pt x="1324" y="10964"/>
                      <a:pt x="1237" y="10996"/>
                      <a:pt x="1151" y="10996"/>
                    </a:cubicBezTo>
                    <a:cubicBezTo>
                      <a:pt x="1064" y="10996"/>
                      <a:pt x="977" y="10964"/>
                      <a:pt x="914" y="10901"/>
                    </a:cubicBezTo>
                    <a:cubicBezTo>
                      <a:pt x="788" y="10775"/>
                      <a:pt x="788" y="10555"/>
                      <a:pt x="914" y="10429"/>
                    </a:cubicBezTo>
                    <a:lnTo>
                      <a:pt x="2490" y="8853"/>
                    </a:lnTo>
                    <a:cubicBezTo>
                      <a:pt x="2553" y="8790"/>
                      <a:pt x="2639" y="8759"/>
                      <a:pt x="2726" y="8759"/>
                    </a:cubicBezTo>
                    <a:close/>
                    <a:moveTo>
                      <a:pt x="7373" y="1"/>
                    </a:moveTo>
                    <a:cubicBezTo>
                      <a:pt x="4915" y="1"/>
                      <a:pt x="2931" y="1985"/>
                      <a:pt x="2931" y="4443"/>
                    </a:cubicBezTo>
                    <a:cubicBezTo>
                      <a:pt x="2931" y="5514"/>
                      <a:pt x="3309" y="6522"/>
                      <a:pt x="4002" y="7310"/>
                    </a:cubicBezTo>
                    <a:lnTo>
                      <a:pt x="3151" y="8160"/>
                    </a:lnTo>
                    <a:cubicBezTo>
                      <a:pt x="3011" y="8079"/>
                      <a:pt x="2858" y="8040"/>
                      <a:pt x="2705" y="8040"/>
                    </a:cubicBezTo>
                    <a:cubicBezTo>
                      <a:pt x="2445" y="8040"/>
                      <a:pt x="2184" y="8151"/>
                      <a:pt x="1986" y="8349"/>
                    </a:cubicBezTo>
                    <a:lnTo>
                      <a:pt x="410" y="9925"/>
                    </a:lnTo>
                    <a:cubicBezTo>
                      <a:pt x="1" y="10303"/>
                      <a:pt x="1" y="10996"/>
                      <a:pt x="410" y="11374"/>
                    </a:cubicBezTo>
                    <a:cubicBezTo>
                      <a:pt x="599" y="11563"/>
                      <a:pt x="883" y="11689"/>
                      <a:pt x="1103" y="11689"/>
                    </a:cubicBezTo>
                    <a:cubicBezTo>
                      <a:pt x="1387" y="11689"/>
                      <a:pt x="1607" y="11563"/>
                      <a:pt x="1828" y="11374"/>
                    </a:cubicBezTo>
                    <a:lnTo>
                      <a:pt x="3403" y="9799"/>
                    </a:lnTo>
                    <a:cubicBezTo>
                      <a:pt x="3718" y="9484"/>
                      <a:pt x="3781" y="9011"/>
                      <a:pt x="3592" y="8633"/>
                    </a:cubicBezTo>
                    <a:lnTo>
                      <a:pt x="4411" y="7782"/>
                    </a:lnTo>
                    <a:cubicBezTo>
                      <a:pt x="5199" y="8444"/>
                      <a:pt x="6207" y="8853"/>
                      <a:pt x="7278" y="8853"/>
                    </a:cubicBezTo>
                    <a:cubicBezTo>
                      <a:pt x="7298" y="8854"/>
                      <a:pt x="7318" y="8854"/>
                      <a:pt x="7338" y="8854"/>
                    </a:cubicBezTo>
                    <a:cubicBezTo>
                      <a:pt x="9830" y="8854"/>
                      <a:pt x="11815" y="6881"/>
                      <a:pt x="11815" y="4443"/>
                    </a:cubicBezTo>
                    <a:cubicBezTo>
                      <a:pt x="11815" y="2017"/>
                      <a:pt x="9799" y="1"/>
                      <a:pt x="737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8005" name="Google Shape;12431;p89">
                <a:extLst>
                  <a:ext uri="{FF2B5EF4-FFF2-40B4-BE49-F238E27FC236}">
                    <a16:creationId xmlns:a16="http://schemas.microsoft.com/office/drawing/2014/main" id="{9A10DD3B-8A4D-509F-3013-8E9D74CCF30A}"/>
                  </a:ext>
                </a:extLst>
              </p:cNvPr>
              <p:cNvGrpSpPr/>
              <p:nvPr/>
            </p:nvGrpSpPr>
            <p:grpSpPr>
              <a:xfrm>
                <a:off x="4541947" y="3455229"/>
                <a:ext cx="644752" cy="641288"/>
                <a:chOff x="-4931075" y="2765725"/>
                <a:chExt cx="293025" cy="291450"/>
              </a:xfrm>
              <a:grpFill/>
            </p:grpSpPr>
            <p:sp>
              <p:nvSpPr>
                <p:cNvPr id="18060" name="Google Shape;12432;p89">
                  <a:extLst>
                    <a:ext uri="{FF2B5EF4-FFF2-40B4-BE49-F238E27FC236}">
                      <a16:creationId xmlns:a16="http://schemas.microsoft.com/office/drawing/2014/main" id="{3C460379-0A0F-3010-87EF-518B9514B6AC}"/>
                    </a:ext>
                  </a:extLst>
                </p:cNvPr>
                <p:cNvSpPr/>
                <p:nvPr/>
              </p:nvSpPr>
              <p:spPr>
                <a:xfrm>
                  <a:off x="-4810550" y="2884650"/>
                  <a:ext cx="51225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049" extrusionOk="0">
                      <a:moveTo>
                        <a:pt x="1008" y="663"/>
                      </a:moveTo>
                      <a:cubicBezTo>
                        <a:pt x="1229" y="663"/>
                        <a:pt x="1386" y="820"/>
                        <a:pt x="1386" y="1041"/>
                      </a:cubicBezTo>
                      <a:cubicBezTo>
                        <a:pt x="1386" y="1230"/>
                        <a:pt x="1229" y="1387"/>
                        <a:pt x="1008" y="1387"/>
                      </a:cubicBezTo>
                      <a:cubicBezTo>
                        <a:pt x="819" y="1387"/>
                        <a:pt x="662" y="1230"/>
                        <a:pt x="662" y="1041"/>
                      </a:cubicBezTo>
                      <a:cubicBezTo>
                        <a:pt x="662" y="820"/>
                        <a:pt x="819" y="663"/>
                        <a:pt x="1008" y="663"/>
                      </a:cubicBezTo>
                      <a:close/>
                      <a:moveTo>
                        <a:pt x="1008" y="1"/>
                      </a:moveTo>
                      <a:cubicBezTo>
                        <a:pt x="473" y="1"/>
                        <a:pt x="0" y="473"/>
                        <a:pt x="0" y="1041"/>
                      </a:cubicBezTo>
                      <a:cubicBezTo>
                        <a:pt x="0" y="1576"/>
                        <a:pt x="473" y="2049"/>
                        <a:pt x="1040" y="2049"/>
                      </a:cubicBezTo>
                      <a:cubicBezTo>
                        <a:pt x="1575" y="2049"/>
                        <a:pt x="2048" y="1576"/>
                        <a:pt x="2048" y="1041"/>
                      </a:cubicBezTo>
                      <a:cubicBezTo>
                        <a:pt x="2048" y="473"/>
                        <a:pt x="1607" y="1"/>
                        <a:pt x="100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61" name="Google Shape;12433;p89">
                  <a:extLst>
                    <a:ext uri="{FF2B5EF4-FFF2-40B4-BE49-F238E27FC236}">
                      <a16:creationId xmlns:a16="http://schemas.microsoft.com/office/drawing/2014/main" id="{57172864-8473-2BA2-5B77-C3C364C81FE7}"/>
                    </a:ext>
                  </a:extLst>
                </p:cNvPr>
                <p:cNvSpPr/>
                <p:nvPr/>
              </p:nvSpPr>
              <p:spPr>
                <a:xfrm>
                  <a:off x="-4931075" y="2765725"/>
                  <a:ext cx="293025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1" h="11658" extrusionOk="0">
                      <a:moveTo>
                        <a:pt x="3214" y="1387"/>
                      </a:moveTo>
                      <a:lnTo>
                        <a:pt x="4475" y="3844"/>
                      </a:lnTo>
                      <a:cubicBezTo>
                        <a:pt x="4223" y="4002"/>
                        <a:pt x="4034" y="4222"/>
                        <a:pt x="3876" y="4443"/>
                      </a:cubicBezTo>
                      <a:lnTo>
                        <a:pt x="1356" y="3214"/>
                      </a:lnTo>
                      <a:cubicBezTo>
                        <a:pt x="1828" y="2427"/>
                        <a:pt x="2458" y="1796"/>
                        <a:pt x="3214" y="1387"/>
                      </a:cubicBezTo>
                      <a:close/>
                      <a:moveTo>
                        <a:pt x="5829" y="4128"/>
                      </a:moveTo>
                      <a:cubicBezTo>
                        <a:pt x="6775" y="4128"/>
                        <a:pt x="7531" y="4884"/>
                        <a:pt x="7531" y="5829"/>
                      </a:cubicBezTo>
                      <a:cubicBezTo>
                        <a:pt x="7562" y="6743"/>
                        <a:pt x="6775" y="7530"/>
                        <a:pt x="5829" y="7530"/>
                      </a:cubicBezTo>
                      <a:cubicBezTo>
                        <a:pt x="4884" y="7530"/>
                        <a:pt x="4160" y="6774"/>
                        <a:pt x="4160" y="5829"/>
                      </a:cubicBezTo>
                      <a:cubicBezTo>
                        <a:pt x="4160" y="4884"/>
                        <a:pt x="4884" y="4128"/>
                        <a:pt x="5829" y="4128"/>
                      </a:cubicBezTo>
                      <a:close/>
                      <a:moveTo>
                        <a:pt x="5798" y="662"/>
                      </a:moveTo>
                      <a:cubicBezTo>
                        <a:pt x="8665" y="662"/>
                        <a:pt x="10996" y="2994"/>
                        <a:pt x="10996" y="5861"/>
                      </a:cubicBezTo>
                      <a:cubicBezTo>
                        <a:pt x="10996" y="6585"/>
                        <a:pt x="10839" y="7247"/>
                        <a:pt x="10618" y="7845"/>
                      </a:cubicBezTo>
                      <a:lnTo>
                        <a:pt x="8129" y="6585"/>
                      </a:lnTo>
                      <a:cubicBezTo>
                        <a:pt x="8192" y="6333"/>
                        <a:pt x="8255" y="6050"/>
                        <a:pt x="8255" y="5829"/>
                      </a:cubicBezTo>
                      <a:cubicBezTo>
                        <a:pt x="8255" y="4474"/>
                        <a:pt x="7184" y="3435"/>
                        <a:pt x="5829" y="3435"/>
                      </a:cubicBezTo>
                      <a:cubicBezTo>
                        <a:pt x="5577" y="3435"/>
                        <a:pt x="5325" y="3466"/>
                        <a:pt x="5105" y="3529"/>
                      </a:cubicBezTo>
                      <a:lnTo>
                        <a:pt x="3845" y="1072"/>
                      </a:lnTo>
                      <a:cubicBezTo>
                        <a:pt x="4412" y="820"/>
                        <a:pt x="5105" y="662"/>
                        <a:pt x="5798" y="662"/>
                      </a:cubicBezTo>
                      <a:close/>
                      <a:moveTo>
                        <a:pt x="7814" y="7152"/>
                      </a:moveTo>
                      <a:lnTo>
                        <a:pt x="10303" y="8412"/>
                      </a:lnTo>
                      <a:cubicBezTo>
                        <a:pt x="9862" y="9200"/>
                        <a:pt x="9232" y="9830"/>
                        <a:pt x="8444" y="10271"/>
                      </a:cubicBezTo>
                      <a:lnTo>
                        <a:pt x="7216" y="7751"/>
                      </a:lnTo>
                      <a:cubicBezTo>
                        <a:pt x="7468" y="7593"/>
                        <a:pt x="7657" y="7404"/>
                        <a:pt x="7814" y="7152"/>
                      </a:cubicBezTo>
                      <a:close/>
                      <a:moveTo>
                        <a:pt x="1072" y="3844"/>
                      </a:moveTo>
                      <a:lnTo>
                        <a:pt x="3593" y="5073"/>
                      </a:lnTo>
                      <a:cubicBezTo>
                        <a:pt x="3530" y="5325"/>
                        <a:pt x="3498" y="5546"/>
                        <a:pt x="3498" y="5829"/>
                      </a:cubicBezTo>
                      <a:cubicBezTo>
                        <a:pt x="3498" y="7152"/>
                        <a:pt x="4538" y="8223"/>
                        <a:pt x="5892" y="8223"/>
                      </a:cubicBezTo>
                      <a:cubicBezTo>
                        <a:pt x="6176" y="8223"/>
                        <a:pt x="6396" y="8192"/>
                        <a:pt x="6648" y="8097"/>
                      </a:cubicBezTo>
                      <a:lnTo>
                        <a:pt x="7846" y="10618"/>
                      </a:lnTo>
                      <a:cubicBezTo>
                        <a:pt x="7216" y="10901"/>
                        <a:pt x="6554" y="11027"/>
                        <a:pt x="5892" y="11027"/>
                      </a:cubicBezTo>
                      <a:cubicBezTo>
                        <a:pt x="2994" y="10996"/>
                        <a:pt x="694" y="8665"/>
                        <a:pt x="694" y="5829"/>
                      </a:cubicBezTo>
                      <a:cubicBezTo>
                        <a:pt x="694" y="5104"/>
                        <a:pt x="852" y="4443"/>
                        <a:pt x="1072" y="3844"/>
                      </a:cubicBezTo>
                      <a:close/>
                      <a:moveTo>
                        <a:pt x="5798" y="1"/>
                      </a:moveTo>
                      <a:cubicBezTo>
                        <a:pt x="4254" y="1"/>
                        <a:pt x="2773" y="599"/>
                        <a:pt x="1702" y="1702"/>
                      </a:cubicBezTo>
                      <a:cubicBezTo>
                        <a:pt x="600" y="2805"/>
                        <a:pt x="1" y="4254"/>
                        <a:pt x="1" y="5798"/>
                      </a:cubicBezTo>
                      <a:cubicBezTo>
                        <a:pt x="1" y="8980"/>
                        <a:pt x="2647" y="11657"/>
                        <a:pt x="5892" y="11657"/>
                      </a:cubicBezTo>
                      <a:cubicBezTo>
                        <a:pt x="9106" y="11657"/>
                        <a:pt x="11721" y="9043"/>
                        <a:pt x="11721" y="5829"/>
                      </a:cubicBezTo>
                      <a:cubicBezTo>
                        <a:pt x="11658" y="2647"/>
                        <a:pt x="9043" y="1"/>
                        <a:pt x="579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006" name="Google Shape;12444;p89">
                <a:extLst>
                  <a:ext uri="{FF2B5EF4-FFF2-40B4-BE49-F238E27FC236}">
                    <a16:creationId xmlns:a16="http://schemas.microsoft.com/office/drawing/2014/main" id="{C53AC2AF-4780-868E-88CF-1A8DBED798E5}"/>
                  </a:ext>
                </a:extLst>
              </p:cNvPr>
              <p:cNvGrpSpPr/>
              <p:nvPr/>
            </p:nvGrpSpPr>
            <p:grpSpPr>
              <a:xfrm>
                <a:off x="8683385" y="3492498"/>
                <a:ext cx="641288" cy="566751"/>
                <a:chOff x="-3137650" y="2787000"/>
                <a:chExt cx="291450" cy="257575"/>
              </a:xfrm>
              <a:grpFill/>
            </p:grpSpPr>
            <p:sp>
              <p:nvSpPr>
                <p:cNvPr id="18052" name="Google Shape;12445;p89">
                  <a:extLst>
                    <a:ext uri="{FF2B5EF4-FFF2-40B4-BE49-F238E27FC236}">
                      <a16:creationId xmlns:a16="http://schemas.microsoft.com/office/drawing/2014/main" id="{6F3FED06-EE94-94F5-01D1-7B077FEF1B7B}"/>
                    </a:ext>
                  </a:extLst>
                </p:cNvPr>
                <p:cNvSpPr/>
                <p:nvPr/>
              </p:nvSpPr>
              <p:spPr>
                <a:xfrm>
                  <a:off x="-3137650" y="2787000"/>
                  <a:ext cx="291450" cy="257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10303" extrusionOk="0">
                      <a:moveTo>
                        <a:pt x="10618" y="693"/>
                      </a:moveTo>
                      <a:cubicBezTo>
                        <a:pt x="10807" y="693"/>
                        <a:pt x="10964" y="851"/>
                        <a:pt x="10964" y="1040"/>
                      </a:cubicBezTo>
                      <a:lnTo>
                        <a:pt x="10964" y="2741"/>
                      </a:lnTo>
                      <a:lnTo>
                        <a:pt x="662" y="2741"/>
                      </a:lnTo>
                      <a:lnTo>
                        <a:pt x="662" y="1040"/>
                      </a:lnTo>
                      <a:cubicBezTo>
                        <a:pt x="662" y="851"/>
                        <a:pt x="820" y="693"/>
                        <a:pt x="1009" y="693"/>
                      </a:cubicBezTo>
                      <a:close/>
                      <a:moveTo>
                        <a:pt x="10996" y="3403"/>
                      </a:moveTo>
                      <a:lnTo>
                        <a:pt x="10996" y="9231"/>
                      </a:lnTo>
                      <a:cubicBezTo>
                        <a:pt x="10964" y="9420"/>
                        <a:pt x="10838" y="9578"/>
                        <a:pt x="10618" y="9578"/>
                      </a:cubicBezTo>
                      <a:lnTo>
                        <a:pt x="1009" y="9578"/>
                      </a:lnTo>
                      <a:cubicBezTo>
                        <a:pt x="820" y="9578"/>
                        <a:pt x="662" y="9420"/>
                        <a:pt x="662" y="9231"/>
                      </a:cubicBezTo>
                      <a:lnTo>
                        <a:pt x="662" y="3403"/>
                      </a:lnTo>
                      <a:close/>
                      <a:moveTo>
                        <a:pt x="1009" y="0"/>
                      </a:moveTo>
                      <a:cubicBezTo>
                        <a:pt x="473" y="0"/>
                        <a:pt x="1" y="473"/>
                        <a:pt x="1" y="1040"/>
                      </a:cubicBezTo>
                      <a:lnTo>
                        <a:pt x="1" y="9263"/>
                      </a:lnTo>
                      <a:cubicBezTo>
                        <a:pt x="1" y="9830"/>
                        <a:pt x="473" y="10302"/>
                        <a:pt x="1009" y="10302"/>
                      </a:cubicBezTo>
                      <a:lnTo>
                        <a:pt x="10618" y="10302"/>
                      </a:lnTo>
                      <a:cubicBezTo>
                        <a:pt x="11185" y="10302"/>
                        <a:pt x="11658" y="9830"/>
                        <a:pt x="11658" y="9263"/>
                      </a:cubicBezTo>
                      <a:lnTo>
                        <a:pt x="11658" y="1040"/>
                      </a:lnTo>
                      <a:cubicBezTo>
                        <a:pt x="11658" y="441"/>
                        <a:pt x="11217" y="0"/>
                        <a:pt x="1061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53" name="Google Shape;12446;p89">
                  <a:extLst>
                    <a:ext uri="{FF2B5EF4-FFF2-40B4-BE49-F238E27FC236}">
                      <a16:creationId xmlns:a16="http://schemas.microsoft.com/office/drawing/2014/main" id="{8913422F-594D-A2DA-B4C7-1611B5349B23}"/>
                    </a:ext>
                  </a:extLst>
                </p:cNvPr>
                <p:cNvSpPr/>
                <p:nvPr/>
              </p:nvSpPr>
              <p:spPr>
                <a:xfrm>
                  <a:off x="-3104575" y="2820875"/>
                  <a:ext cx="181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694" extrusionOk="0">
                      <a:moveTo>
                        <a:pt x="348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158" y="693"/>
                        <a:pt x="348" y="693"/>
                      </a:cubicBezTo>
                      <a:cubicBezTo>
                        <a:pt x="568" y="693"/>
                        <a:pt x="726" y="536"/>
                        <a:pt x="726" y="347"/>
                      </a:cubicBezTo>
                      <a:cubicBezTo>
                        <a:pt x="726" y="158"/>
                        <a:pt x="568" y="0"/>
                        <a:pt x="34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54" name="Google Shape;12447;p89">
                  <a:extLst>
                    <a:ext uri="{FF2B5EF4-FFF2-40B4-BE49-F238E27FC236}">
                      <a16:creationId xmlns:a16="http://schemas.microsoft.com/office/drawing/2014/main" id="{F2502AD4-6DCB-1DF0-22AE-7D07D27BBA39}"/>
                    </a:ext>
                  </a:extLst>
                </p:cNvPr>
                <p:cNvSpPr/>
                <p:nvPr/>
              </p:nvSpPr>
              <p:spPr>
                <a:xfrm>
                  <a:off x="-3069900" y="2820875"/>
                  <a:ext cx="17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cubicBezTo>
                        <a:pt x="536" y="693"/>
                        <a:pt x="693" y="536"/>
                        <a:pt x="693" y="347"/>
                      </a:cubicBezTo>
                      <a:cubicBezTo>
                        <a:pt x="693" y="158"/>
                        <a:pt x="536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55" name="Google Shape;12448;p89">
                  <a:extLst>
                    <a:ext uri="{FF2B5EF4-FFF2-40B4-BE49-F238E27FC236}">
                      <a16:creationId xmlns:a16="http://schemas.microsoft.com/office/drawing/2014/main" id="{B994D15C-5A30-89E5-763C-1A63EAC789E9}"/>
                    </a:ext>
                  </a:extLst>
                </p:cNvPr>
                <p:cNvSpPr/>
                <p:nvPr/>
              </p:nvSpPr>
              <p:spPr>
                <a:xfrm>
                  <a:off x="-3035250" y="2820875"/>
                  <a:ext cx="17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cubicBezTo>
                        <a:pt x="536" y="693"/>
                        <a:pt x="693" y="536"/>
                        <a:pt x="693" y="347"/>
                      </a:cubicBezTo>
                      <a:cubicBezTo>
                        <a:pt x="693" y="158"/>
                        <a:pt x="536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56" name="Google Shape;12449;p89">
                  <a:extLst>
                    <a:ext uri="{FF2B5EF4-FFF2-40B4-BE49-F238E27FC236}">
                      <a16:creationId xmlns:a16="http://schemas.microsoft.com/office/drawing/2014/main" id="{6268C75C-C03C-84C7-67C5-60357EE7A949}"/>
                    </a:ext>
                  </a:extLst>
                </p:cNvPr>
                <p:cNvSpPr/>
                <p:nvPr/>
              </p:nvSpPr>
              <p:spPr>
                <a:xfrm>
                  <a:off x="-3002175" y="2820875"/>
                  <a:ext cx="1213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3" h="694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32" y="536"/>
                        <a:pt x="190" y="693"/>
                        <a:pt x="347" y="693"/>
                      </a:cubicBezTo>
                      <a:lnTo>
                        <a:pt x="4506" y="693"/>
                      </a:lnTo>
                      <a:cubicBezTo>
                        <a:pt x="4695" y="693"/>
                        <a:pt x="4852" y="536"/>
                        <a:pt x="4852" y="347"/>
                      </a:cubicBezTo>
                      <a:cubicBezTo>
                        <a:pt x="4852" y="158"/>
                        <a:pt x="4695" y="0"/>
                        <a:pt x="450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57" name="Google Shape;12450;p89">
                  <a:extLst>
                    <a:ext uri="{FF2B5EF4-FFF2-40B4-BE49-F238E27FC236}">
                      <a16:creationId xmlns:a16="http://schemas.microsoft.com/office/drawing/2014/main" id="{78C49049-4CBB-B176-7676-FABEE681C75A}"/>
                    </a:ext>
                  </a:extLst>
                </p:cNvPr>
                <p:cNvSpPr/>
                <p:nvPr/>
              </p:nvSpPr>
              <p:spPr>
                <a:xfrm>
                  <a:off x="-2948625" y="2907300"/>
                  <a:ext cx="52025" cy="85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1" h="3412" extrusionOk="0">
                      <a:moveTo>
                        <a:pt x="347" y="1"/>
                      </a:moveTo>
                      <a:cubicBezTo>
                        <a:pt x="261" y="1"/>
                        <a:pt x="174" y="24"/>
                        <a:pt x="127" y="72"/>
                      </a:cubicBezTo>
                      <a:cubicBezTo>
                        <a:pt x="1" y="198"/>
                        <a:pt x="1" y="450"/>
                        <a:pt x="127" y="544"/>
                      </a:cubicBezTo>
                      <a:lnTo>
                        <a:pt x="1261" y="1710"/>
                      </a:lnTo>
                      <a:lnTo>
                        <a:pt x="127" y="2844"/>
                      </a:lnTo>
                      <a:cubicBezTo>
                        <a:pt x="1" y="2970"/>
                        <a:pt x="1" y="3191"/>
                        <a:pt x="127" y="3317"/>
                      </a:cubicBezTo>
                      <a:cubicBezTo>
                        <a:pt x="174" y="3380"/>
                        <a:pt x="261" y="3411"/>
                        <a:pt x="347" y="3411"/>
                      </a:cubicBezTo>
                      <a:cubicBezTo>
                        <a:pt x="434" y="3411"/>
                        <a:pt x="521" y="3380"/>
                        <a:pt x="568" y="3317"/>
                      </a:cubicBezTo>
                      <a:lnTo>
                        <a:pt x="1954" y="1930"/>
                      </a:lnTo>
                      <a:cubicBezTo>
                        <a:pt x="2080" y="1804"/>
                        <a:pt x="2080" y="1584"/>
                        <a:pt x="1954" y="1458"/>
                      </a:cubicBezTo>
                      <a:lnTo>
                        <a:pt x="568" y="72"/>
                      </a:lnTo>
                      <a:cubicBezTo>
                        <a:pt x="521" y="24"/>
                        <a:pt x="434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58" name="Google Shape;12451;p89">
                  <a:extLst>
                    <a:ext uri="{FF2B5EF4-FFF2-40B4-BE49-F238E27FC236}">
                      <a16:creationId xmlns:a16="http://schemas.microsoft.com/office/drawing/2014/main" id="{B5E5D2EF-362E-36D2-0121-A36426AD26AD}"/>
                    </a:ext>
                  </a:extLst>
                </p:cNvPr>
                <p:cNvSpPr/>
                <p:nvPr/>
              </p:nvSpPr>
              <p:spPr>
                <a:xfrm>
                  <a:off x="-3088025" y="2907300"/>
                  <a:ext cx="53575" cy="85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3" h="3412" extrusionOk="0">
                      <a:moveTo>
                        <a:pt x="1749" y="1"/>
                      </a:moveTo>
                      <a:cubicBezTo>
                        <a:pt x="1662" y="1"/>
                        <a:pt x="1576" y="24"/>
                        <a:pt x="1513" y="72"/>
                      </a:cubicBezTo>
                      <a:lnTo>
                        <a:pt x="127" y="1458"/>
                      </a:lnTo>
                      <a:cubicBezTo>
                        <a:pt x="1" y="1584"/>
                        <a:pt x="1" y="1804"/>
                        <a:pt x="127" y="1930"/>
                      </a:cubicBezTo>
                      <a:lnTo>
                        <a:pt x="1513" y="3317"/>
                      </a:lnTo>
                      <a:cubicBezTo>
                        <a:pt x="1576" y="3380"/>
                        <a:pt x="1662" y="3411"/>
                        <a:pt x="1749" y="3411"/>
                      </a:cubicBezTo>
                      <a:cubicBezTo>
                        <a:pt x="1836" y="3411"/>
                        <a:pt x="1922" y="3380"/>
                        <a:pt x="1985" y="3317"/>
                      </a:cubicBezTo>
                      <a:cubicBezTo>
                        <a:pt x="2111" y="3191"/>
                        <a:pt x="2111" y="2970"/>
                        <a:pt x="1985" y="2844"/>
                      </a:cubicBezTo>
                      <a:lnTo>
                        <a:pt x="851" y="1710"/>
                      </a:lnTo>
                      <a:lnTo>
                        <a:pt x="1985" y="544"/>
                      </a:lnTo>
                      <a:cubicBezTo>
                        <a:pt x="2143" y="450"/>
                        <a:pt x="2143" y="198"/>
                        <a:pt x="1985" y="72"/>
                      </a:cubicBezTo>
                      <a:cubicBezTo>
                        <a:pt x="1922" y="24"/>
                        <a:pt x="1836" y="1"/>
                        <a:pt x="174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59" name="Google Shape;12452;p89">
                  <a:extLst>
                    <a:ext uri="{FF2B5EF4-FFF2-40B4-BE49-F238E27FC236}">
                      <a16:creationId xmlns:a16="http://schemas.microsoft.com/office/drawing/2014/main" id="{03D027CD-0572-70F8-BD7A-2EA28AC61116}"/>
                    </a:ext>
                  </a:extLst>
                </p:cNvPr>
                <p:cNvSpPr/>
                <p:nvPr/>
              </p:nvSpPr>
              <p:spPr>
                <a:xfrm>
                  <a:off x="-3019500" y="2888975"/>
                  <a:ext cx="54375" cy="119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75" h="4776" extrusionOk="0">
                      <a:moveTo>
                        <a:pt x="1778" y="0"/>
                      </a:moveTo>
                      <a:cubicBezTo>
                        <a:pt x="1617" y="0"/>
                        <a:pt x="1501" y="108"/>
                        <a:pt x="1450" y="237"/>
                      </a:cubicBezTo>
                      <a:lnTo>
                        <a:pt x="63" y="4333"/>
                      </a:lnTo>
                      <a:cubicBezTo>
                        <a:pt x="0" y="4522"/>
                        <a:pt x="95" y="4680"/>
                        <a:pt x="253" y="4743"/>
                      </a:cubicBezTo>
                      <a:cubicBezTo>
                        <a:pt x="305" y="4765"/>
                        <a:pt x="354" y="4775"/>
                        <a:pt x="399" y="4775"/>
                      </a:cubicBezTo>
                      <a:cubicBezTo>
                        <a:pt x="543" y="4775"/>
                        <a:pt x="646" y="4674"/>
                        <a:pt x="694" y="4554"/>
                      </a:cubicBezTo>
                      <a:lnTo>
                        <a:pt x="2080" y="458"/>
                      </a:lnTo>
                      <a:cubicBezTo>
                        <a:pt x="2174" y="300"/>
                        <a:pt x="2048" y="111"/>
                        <a:pt x="1891" y="17"/>
                      </a:cubicBezTo>
                      <a:cubicBezTo>
                        <a:pt x="1851" y="6"/>
                        <a:pt x="1813" y="0"/>
                        <a:pt x="177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007" name="Google Shape;12456;p89">
                <a:extLst>
                  <a:ext uri="{FF2B5EF4-FFF2-40B4-BE49-F238E27FC236}">
                    <a16:creationId xmlns:a16="http://schemas.microsoft.com/office/drawing/2014/main" id="{801ACCAD-EB53-3406-C169-7BBC07AC642B}"/>
                  </a:ext>
                </a:extLst>
              </p:cNvPr>
              <p:cNvGrpSpPr/>
              <p:nvPr/>
            </p:nvGrpSpPr>
            <p:grpSpPr>
              <a:xfrm>
                <a:off x="1243541" y="3454375"/>
                <a:ext cx="642992" cy="642992"/>
                <a:chOff x="-6354300" y="2757075"/>
                <a:chExt cx="292225" cy="292225"/>
              </a:xfrm>
              <a:grpFill/>
            </p:grpSpPr>
            <p:sp>
              <p:nvSpPr>
                <p:cNvPr id="18048" name="Google Shape;12457;p89">
                  <a:extLst>
                    <a:ext uri="{FF2B5EF4-FFF2-40B4-BE49-F238E27FC236}">
                      <a16:creationId xmlns:a16="http://schemas.microsoft.com/office/drawing/2014/main" id="{AE141DBC-F85C-578E-BC6C-2B17768125DF}"/>
                    </a:ext>
                  </a:extLst>
                </p:cNvPr>
                <p:cNvSpPr/>
                <p:nvPr/>
              </p:nvSpPr>
              <p:spPr>
                <a:xfrm>
                  <a:off x="-6354300" y="2757075"/>
                  <a:ext cx="292225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89" h="11689" extrusionOk="0">
                      <a:moveTo>
                        <a:pt x="10681" y="4159"/>
                      </a:moveTo>
                      <a:cubicBezTo>
                        <a:pt x="10870" y="4159"/>
                        <a:pt x="11027" y="4316"/>
                        <a:pt x="11027" y="4505"/>
                      </a:cubicBezTo>
                      <a:lnTo>
                        <a:pt x="11027" y="4915"/>
                      </a:lnTo>
                      <a:cubicBezTo>
                        <a:pt x="10901" y="4883"/>
                        <a:pt x="10775" y="4883"/>
                        <a:pt x="10681" y="4883"/>
                      </a:cubicBezTo>
                      <a:lnTo>
                        <a:pt x="9609" y="4883"/>
                      </a:lnTo>
                      <a:lnTo>
                        <a:pt x="9609" y="4190"/>
                      </a:lnTo>
                      <a:lnTo>
                        <a:pt x="10681" y="4190"/>
                      </a:lnTo>
                      <a:lnTo>
                        <a:pt x="10681" y="4159"/>
                      </a:lnTo>
                      <a:close/>
                      <a:moveTo>
                        <a:pt x="2048" y="2773"/>
                      </a:moveTo>
                      <a:lnTo>
                        <a:pt x="2048" y="6207"/>
                      </a:lnTo>
                      <a:lnTo>
                        <a:pt x="662" y="6207"/>
                      </a:lnTo>
                      <a:lnTo>
                        <a:pt x="662" y="3151"/>
                      </a:lnTo>
                      <a:cubicBezTo>
                        <a:pt x="694" y="2930"/>
                        <a:pt x="851" y="2773"/>
                        <a:pt x="1009" y="2773"/>
                      </a:cubicBezTo>
                      <a:close/>
                      <a:moveTo>
                        <a:pt x="8885" y="693"/>
                      </a:moveTo>
                      <a:lnTo>
                        <a:pt x="8885" y="4883"/>
                      </a:lnTo>
                      <a:cubicBezTo>
                        <a:pt x="8538" y="4915"/>
                        <a:pt x="8223" y="5104"/>
                        <a:pt x="8066" y="5419"/>
                      </a:cubicBezTo>
                      <a:lnTo>
                        <a:pt x="7751" y="6049"/>
                      </a:lnTo>
                      <a:cubicBezTo>
                        <a:pt x="7719" y="6175"/>
                        <a:pt x="7593" y="6238"/>
                        <a:pt x="7436" y="6238"/>
                      </a:cubicBezTo>
                      <a:lnTo>
                        <a:pt x="2710" y="6238"/>
                      </a:lnTo>
                      <a:lnTo>
                        <a:pt x="2710" y="693"/>
                      </a:lnTo>
                      <a:close/>
                      <a:moveTo>
                        <a:pt x="10681" y="5513"/>
                      </a:moveTo>
                      <a:cubicBezTo>
                        <a:pt x="10870" y="5513"/>
                        <a:pt x="11027" y="5671"/>
                        <a:pt x="11027" y="5860"/>
                      </a:cubicBezTo>
                      <a:lnTo>
                        <a:pt x="11027" y="10649"/>
                      </a:lnTo>
                      <a:cubicBezTo>
                        <a:pt x="11027" y="10869"/>
                        <a:pt x="10870" y="11027"/>
                        <a:pt x="10681" y="11027"/>
                      </a:cubicBezTo>
                      <a:lnTo>
                        <a:pt x="1009" y="11027"/>
                      </a:lnTo>
                      <a:cubicBezTo>
                        <a:pt x="820" y="11027"/>
                        <a:pt x="662" y="10869"/>
                        <a:pt x="662" y="10649"/>
                      </a:cubicBezTo>
                      <a:lnTo>
                        <a:pt x="662" y="6868"/>
                      </a:lnTo>
                      <a:lnTo>
                        <a:pt x="7436" y="6868"/>
                      </a:lnTo>
                      <a:cubicBezTo>
                        <a:pt x="7845" y="6868"/>
                        <a:pt x="8192" y="6648"/>
                        <a:pt x="8349" y="6333"/>
                      </a:cubicBezTo>
                      <a:lnTo>
                        <a:pt x="8664" y="5703"/>
                      </a:lnTo>
                      <a:cubicBezTo>
                        <a:pt x="8696" y="5576"/>
                        <a:pt x="8822" y="5513"/>
                        <a:pt x="8979" y="5513"/>
                      </a:cubicBezTo>
                      <a:close/>
                      <a:moveTo>
                        <a:pt x="2395" y="0"/>
                      </a:moveTo>
                      <a:cubicBezTo>
                        <a:pt x="2206" y="0"/>
                        <a:pt x="2048" y="158"/>
                        <a:pt x="2048" y="347"/>
                      </a:cubicBezTo>
                      <a:lnTo>
                        <a:pt x="2048" y="2111"/>
                      </a:lnTo>
                      <a:lnTo>
                        <a:pt x="1009" y="2111"/>
                      </a:lnTo>
                      <a:cubicBezTo>
                        <a:pt x="473" y="2111"/>
                        <a:pt x="0" y="2584"/>
                        <a:pt x="0" y="3151"/>
                      </a:cubicBezTo>
                      <a:lnTo>
                        <a:pt x="0" y="10649"/>
                      </a:lnTo>
                      <a:cubicBezTo>
                        <a:pt x="0" y="11216"/>
                        <a:pt x="473" y="11688"/>
                        <a:pt x="1009" y="11688"/>
                      </a:cubicBezTo>
                      <a:lnTo>
                        <a:pt x="10618" y="11688"/>
                      </a:lnTo>
                      <a:cubicBezTo>
                        <a:pt x="11185" y="11688"/>
                        <a:pt x="11657" y="11216"/>
                        <a:pt x="11657" y="10649"/>
                      </a:cubicBezTo>
                      <a:lnTo>
                        <a:pt x="11657" y="4505"/>
                      </a:lnTo>
                      <a:cubicBezTo>
                        <a:pt x="11689" y="3938"/>
                        <a:pt x="11216" y="3466"/>
                        <a:pt x="10681" y="3466"/>
                      </a:cubicBezTo>
                      <a:lnTo>
                        <a:pt x="9609" y="3466"/>
                      </a:lnTo>
                      <a:lnTo>
                        <a:pt x="9609" y="347"/>
                      </a:lnTo>
                      <a:cubicBezTo>
                        <a:pt x="9609" y="158"/>
                        <a:pt x="9452" y="0"/>
                        <a:pt x="926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49" name="Google Shape;12458;p89">
                  <a:extLst>
                    <a:ext uri="{FF2B5EF4-FFF2-40B4-BE49-F238E27FC236}">
                      <a16:creationId xmlns:a16="http://schemas.microsoft.com/office/drawing/2014/main" id="{DF2AF500-55D4-D5AD-ED02-0F94CA73037F}"/>
                    </a:ext>
                  </a:extLst>
                </p:cNvPr>
                <p:cNvSpPr/>
                <p:nvPr/>
              </p:nvSpPr>
              <p:spPr>
                <a:xfrm>
                  <a:off x="-6268450" y="2790150"/>
                  <a:ext cx="1197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90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99"/>
                        <a:pt x="158" y="725"/>
                        <a:pt x="347" y="725"/>
                      </a:cubicBezTo>
                      <a:lnTo>
                        <a:pt x="4443" y="725"/>
                      </a:lnTo>
                      <a:cubicBezTo>
                        <a:pt x="4632" y="725"/>
                        <a:pt x="4789" y="567"/>
                        <a:pt x="4789" y="347"/>
                      </a:cubicBezTo>
                      <a:cubicBezTo>
                        <a:pt x="4789" y="158"/>
                        <a:pt x="4632" y="0"/>
                        <a:pt x="44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50" name="Google Shape;12459;p89">
                  <a:extLst>
                    <a:ext uri="{FF2B5EF4-FFF2-40B4-BE49-F238E27FC236}">
                      <a16:creationId xmlns:a16="http://schemas.microsoft.com/office/drawing/2014/main" id="{D685856E-AE70-CCFC-0028-F8307B1CA3D4}"/>
                    </a:ext>
                  </a:extLst>
                </p:cNvPr>
                <p:cNvSpPr/>
                <p:nvPr/>
              </p:nvSpPr>
              <p:spPr>
                <a:xfrm>
                  <a:off x="-6268450" y="2825600"/>
                  <a:ext cx="1197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90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99"/>
                        <a:pt x="158" y="725"/>
                        <a:pt x="347" y="725"/>
                      </a:cubicBezTo>
                      <a:lnTo>
                        <a:pt x="4443" y="725"/>
                      </a:lnTo>
                      <a:cubicBezTo>
                        <a:pt x="4632" y="725"/>
                        <a:pt x="4789" y="567"/>
                        <a:pt x="4789" y="347"/>
                      </a:cubicBezTo>
                      <a:cubicBezTo>
                        <a:pt x="4789" y="158"/>
                        <a:pt x="4632" y="0"/>
                        <a:pt x="44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51" name="Google Shape;12460;p89">
                  <a:extLst>
                    <a:ext uri="{FF2B5EF4-FFF2-40B4-BE49-F238E27FC236}">
                      <a16:creationId xmlns:a16="http://schemas.microsoft.com/office/drawing/2014/main" id="{CE0EC2FB-2FBD-7E82-653B-319554437645}"/>
                    </a:ext>
                  </a:extLst>
                </p:cNvPr>
                <p:cNvSpPr/>
                <p:nvPr/>
              </p:nvSpPr>
              <p:spPr>
                <a:xfrm>
                  <a:off x="-6268450" y="2860250"/>
                  <a:ext cx="1197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90" h="694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158" y="693"/>
                        <a:pt x="347" y="693"/>
                      </a:cubicBezTo>
                      <a:lnTo>
                        <a:pt x="4443" y="693"/>
                      </a:lnTo>
                      <a:cubicBezTo>
                        <a:pt x="4632" y="693"/>
                        <a:pt x="4789" y="536"/>
                        <a:pt x="4789" y="347"/>
                      </a:cubicBezTo>
                      <a:cubicBezTo>
                        <a:pt x="4789" y="158"/>
                        <a:pt x="4632" y="0"/>
                        <a:pt x="44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008" name="Google Shape;12467;p89">
                <a:extLst>
                  <a:ext uri="{FF2B5EF4-FFF2-40B4-BE49-F238E27FC236}">
                    <a16:creationId xmlns:a16="http://schemas.microsoft.com/office/drawing/2014/main" id="{D287448A-74BE-5165-203B-B1DB25E98BEE}"/>
                  </a:ext>
                </a:extLst>
              </p:cNvPr>
              <p:cNvGrpSpPr/>
              <p:nvPr/>
            </p:nvGrpSpPr>
            <p:grpSpPr>
              <a:xfrm>
                <a:off x="5368208" y="3453523"/>
                <a:ext cx="644752" cy="644698"/>
                <a:chOff x="-4572700" y="2764950"/>
                <a:chExt cx="293025" cy="293000"/>
              </a:xfrm>
              <a:grpFill/>
            </p:grpSpPr>
            <p:sp>
              <p:nvSpPr>
                <p:cNvPr id="18043" name="Google Shape;12468;p89">
                  <a:extLst>
                    <a:ext uri="{FF2B5EF4-FFF2-40B4-BE49-F238E27FC236}">
                      <a16:creationId xmlns:a16="http://schemas.microsoft.com/office/drawing/2014/main" id="{9776A23D-2068-894F-3343-18F6CF1A1C13}"/>
                    </a:ext>
                  </a:extLst>
                </p:cNvPr>
                <p:cNvSpPr/>
                <p:nvPr/>
              </p:nvSpPr>
              <p:spPr>
                <a:xfrm>
                  <a:off x="-4572700" y="2764950"/>
                  <a:ext cx="293025" cy="293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1" h="11720" extrusionOk="0">
                      <a:moveTo>
                        <a:pt x="10681" y="2048"/>
                      </a:moveTo>
                      <a:cubicBezTo>
                        <a:pt x="10870" y="2048"/>
                        <a:pt x="11027" y="2206"/>
                        <a:pt x="11027" y="2395"/>
                      </a:cubicBezTo>
                      <a:lnTo>
                        <a:pt x="11027" y="7246"/>
                      </a:lnTo>
                      <a:cubicBezTo>
                        <a:pt x="11027" y="7435"/>
                        <a:pt x="10870" y="7593"/>
                        <a:pt x="10681" y="7593"/>
                      </a:cubicBezTo>
                      <a:lnTo>
                        <a:pt x="1072" y="7593"/>
                      </a:lnTo>
                      <a:cubicBezTo>
                        <a:pt x="883" y="7593"/>
                        <a:pt x="725" y="7435"/>
                        <a:pt x="725" y="7246"/>
                      </a:cubicBezTo>
                      <a:lnTo>
                        <a:pt x="725" y="2395"/>
                      </a:lnTo>
                      <a:cubicBezTo>
                        <a:pt x="725" y="2206"/>
                        <a:pt x="883" y="2048"/>
                        <a:pt x="1072" y="2048"/>
                      </a:cubicBezTo>
                      <a:close/>
                      <a:moveTo>
                        <a:pt x="4821" y="8286"/>
                      </a:moveTo>
                      <a:lnTo>
                        <a:pt x="4821" y="8979"/>
                      </a:lnTo>
                      <a:lnTo>
                        <a:pt x="3435" y="8979"/>
                      </a:lnTo>
                      <a:lnTo>
                        <a:pt x="3435" y="8286"/>
                      </a:lnTo>
                      <a:close/>
                      <a:moveTo>
                        <a:pt x="8287" y="8286"/>
                      </a:moveTo>
                      <a:lnTo>
                        <a:pt x="8287" y="8979"/>
                      </a:lnTo>
                      <a:lnTo>
                        <a:pt x="6869" y="8979"/>
                      </a:lnTo>
                      <a:lnTo>
                        <a:pt x="6869" y="8286"/>
                      </a:lnTo>
                      <a:close/>
                      <a:moveTo>
                        <a:pt x="6207" y="8254"/>
                      </a:moveTo>
                      <a:lnTo>
                        <a:pt x="6207" y="11027"/>
                      </a:lnTo>
                      <a:lnTo>
                        <a:pt x="5514" y="11027"/>
                      </a:lnTo>
                      <a:lnTo>
                        <a:pt x="5514" y="8254"/>
                      </a:lnTo>
                      <a:close/>
                      <a:moveTo>
                        <a:pt x="1733" y="0"/>
                      </a:moveTo>
                      <a:cubicBezTo>
                        <a:pt x="1544" y="0"/>
                        <a:pt x="1387" y="158"/>
                        <a:pt x="1387" y="347"/>
                      </a:cubicBezTo>
                      <a:cubicBezTo>
                        <a:pt x="1387" y="536"/>
                        <a:pt x="1544" y="693"/>
                        <a:pt x="1733" y="693"/>
                      </a:cubicBezTo>
                      <a:lnTo>
                        <a:pt x="2112" y="693"/>
                      </a:lnTo>
                      <a:lnTo>
                        <a:pt x="2112" y="1355"/>
                      </a:lnTo>
                      <a:lnTo>
                        <a:pt x="1072" y="1355"/>
                      </a:lnTo>
                      <a:cubicBezTo>
                        <a:pt x="536" y="1355"/>
                        <a:pt x="64" y="1827"/>
                        <a:pt x="64" y="2395"/>
                      </a:cubicBezTo>
                      <a:lnTo>
                        <a:pt x="64" y="7246"/>
                      </a:lnTo>
                      <a:cubicBezTo>
                        <a:pt x="64" y="7782"/>
                        <a:pt x="536" y="8254"/>
                        <a:pt x="1072" y="8254"/>
                      </a:cubicBezTo>
                      <a:lnTo>
                        <a:pt x="2773" y="8254"/>
                      </a:lnTo>
                      <a:lnTo>
                        <a:pt x="2773" y="8916"/>
                      </a:lnTo>
                      <a:lnTo>
                        <a:pt x="1733" y="8916"/>
                      </a:lnTo>
                      <a:cubicBezTo>
                        <a:pt x="1544" y="8916"/>
                        <a:pt x="1387" y="9074"/>
                        <a:pt x="1387" y="9294"/>
                      </a:cubicBezTo>
                      <a:cubicBezTo>
                        <a:pt x="1387" y="9483"/>
                        <a:pt x="1544" y="9641"/>
                        <a:pt x="1733" y="9641"/>
                      </a:cubicBezTo>
                      <a:lnTo>
                        <a:pt x="4821" y="9641"/>
                      </a:lnTo>
                      <a:lnTo>
                        <a:pt x="4821" y="11027"/>
                      </a:lnTo>
                      <a:lnTo>
                        <a:pt x="379" y="11027"/>
                      </a:lnTo>
                      <a:cubicBezTo>
                        <a:pt x="158" y="11027"/>
                        <a:pt x="1" y="11184"/>
                        <a:pt x="1" y="11373"/>
                      </a:cubicBezTo>
                      <a:cubicBezTo>
                        <a:pt x="1" y="11562"/>
                        <a:pt x="158" y="11720"/>
                        <a:pt x="379" y="11720"/>
                      </a:cubicBezTo>
                      <a:lnTo>
                        <a:pt x="11342" y="11720"/>
                      </a:lnTo>
                      <a:cubicBezTo>
                        <a:pt x="11563" y="11720"/>
                        <a:pt x="11721" y="11562"/>
                        <a:pt x="11721" y="11373"/>
                      </a:cubicBezTo>
                      <a:cubicBezTo>
                        <a:pt x="11721" y="11184"/>
                        <a:pt x="11563" y="11027"/>
                        <a:pt x="11342" y="11027"/>
                      </a:cubicBezTo>
                      <a:lnTo>
                        <a:pt x="6869" y="11027"/>
                      </a:lnTo>
                      <a:lnTo>
                        <a:pt x="6869" y="9641"/>
                      </a:lnTo>
                      <a:lnTo>
                        <a:pt x="9988" y="9641"/>
                      </a:lnTo>
                      <a:cubicBezTo>
                        <a:pt x="10177" y="9641"/>
                        <a:pt x="10334" y="9483"/>
                        <a:pt x="10334" y="9294"/>
                      </a:cubicBezTo>
                      <a:cubicBezTo>
                        <a:pt x="10334" y="9074"/>
                        <a:pt x="10177" y="8916"/>
                        <a:pt x="9988" y="8916"/>
                      </a:cubicBezTo>
                      <a:lnTo>
                        <a:pt x="8948" y="8916"/>
                      </a:lnTo>
                      <a:lnTo>
                        <a:pt x="8948" y="8254"/>
                      </a:lnTo>
                      <a:lnTo>
                        <a:pt x="10681" y="8254"/>
                      </a:lnTo>
                      <a:cubicBezTo>
                        <a:pt x="11248" y="8254"/>
                        <a:pt x="11721" y="7782"/>
                        <a:pt x="11721" y="7246"/>
                      </a:cubicBezTo>
                      <a:lnTo>
                        <a:pt x="11721" y="2395"/>
                      </a:lnTo>
                      <a:cubicBezTo>
                        <a:pt x="11721" y="1827"/>
                        <a:pt x="11248" y="1355"/>
                        <a:pt x="10681" y="1355"/>
                      </a:cubicBezTo>
                      <a:lnTo>
                        <a:pt x="9673" y="1355"/>
                      </a:lnTo>
                      <a:lnTo>
                        <a:pt x="9673" y="693"/>
                      </a:lnTo>
                      <a:lnTo>
                        <a:pt x="10019" y="693"/>
                      </a:lnTo>
                      <a:cubicBezTo>
                        <a:pt x="10208" y="693"/>
                        <a:pt x="10366" y="536"/>
                        <a:pt x="10366" y="347"/>
                      </a:cubicBezTo>
                      <a:cubicBezTo>
                        <a:pt x="10366" y="158"/>
                        <a:pt x="10208" y="0"/>
                        <a:pt x="10019" y="0"/>
                      </a:cubicBezTo>
                      <a:lnTo>
                        <a:pt x="8633" y="0"/>
                      </a:lnTo>
                      <a:cubicBezTo>
                        <a:pt x="8444" y="0"/>
                        <a:pt x="8287" y="158"/>
                        <a:pt x="8287" y="347"/>
                      </a:cubicBezTo>
                      <a:cubicBezTo>
                        <a:pt x="8287" y="536"/>
                        <a:pt x="8444" y="693"/>
                        <a:pt x="8633" y="693"/>
                      </a:cubicBezTo>
                      <a:lnTo>
                        <a:pt x="8980" y="693"/>
                      </a:lnTo>
                      <a:lnTo>
                        <a:pt x="8980" y="1355"/>
                      </a:lnTo>
                      <a:lnTo>
                        <a:pt x="6207" y="1355"/>
                      </a:lnTo>
                      <a:lnTo>
                        <a:pt x="6207" y="693"/>
                      </a:lnTo>
                      <a:lnTo>
                        <a:pt x="6554" y="693"/>
                      </a:lnTo>
                      <a:cubicBezTo>
                        <a:pt x="6743" y="693"/>
                        <a:pt x="6900" y="536"/>
                        <a:pt x="6900" y="347"/>
                      </a:cubicBezTo>
                      <a:cubicBezTo>
                        <a:pt x="6900" y="158"/>
                        <a:pt x="6743" y="0"/>
                        <a:pt x="6554" y="0"/>
                      </a:cubicBezTo>
                      <a:lnTo>
                        <a:pt x="5168" y="0"/>
                      </a:lnTo>
                      <a:cubicBezTo>
                        <a:pt x="4978" y="0"/>
                        <a:pt x="4821" y="158"/>
                        <a:pt x="4821" y="347"/>
                      </a:cubicBezTo>
                      <a:cubicBezTo>
                        <a:pt x="4821" y="536"/>
                        <a:pt x="4978" y="693"/>
                        <a:pt x="5168" y="693"/>
                      </a:cubicBezTo>
                      <a:lnTo>
                        <a:pt x="5514" y="693"/>
                      </a:lnTo>
                      <a:lnTo>
                        <a:pt x="5514" y="1355"/>
                      </a:lnTo>
                      <a:lnTo>
                        <a:pt x="2773" y="1355"/>
                      </a:lnTo>
                      <a:lnTo>
                        <a:pt x="2773" y="693"/>
                      </a:lnTo>
                      <a:lnTo>
                        <a:pt x="3120" y="693"/>
                      </a:lnTo>
                      <a:cubicBezTo>
                        <a:pt x="3309" y="693"/>
                        <a:pt x="3466" y="536"/>
                        <a:pt x="3466" y="347"/>
                      </a:cubicBezTo>
                      <a:cubicBezTo>
                        <a:pt x="3466" y="158"/>
                        <a:pt x="3309" y="0"/>
                        <a:pt x="312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44" name="Google Shape;12469;p89">
                  <a:extLst>
                    <a:ext uri="{FF2B5EF4-FFF2-40B4-BE49-F238E27FC236}">
                      <a16:creationId xmlns:a16="http://schemas.microsoft.com/office/drawing/2014/main" id="{58777053-5600-3A2E-120B-EE5A72C71E96}"/>
                    </a:ext>
                  </a:extLst>
                </p:cNvPr>
                <p:cNvSpPr/>
                <p:nvPr/>
              </p:nvSpPr>
              <p:spPr>
                <a:xfrm>
                  <a:off x="-4538825" y="2833475"/>
                  <a:ext cx="86650" cy="104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4191" extrusionOk="0">
                      <a:moveTo>
                        <a:pt x="2804" y="662"/>
                      </a:moveTo>
                      <a:lnTo>
                        <a:pt x="2804" y="3466"/>
                      </a:lnTo>
                      <a:lnTo>
                        <a:pt x="757" y="3466"/>
                      </a:lnTo>
                      <a:lnTo>
                        <a:pt x="757" y="662"/>
                      </a:lnTo>
                      <a:close/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lnTo>
                        <a:pt x="0" y="3812"/>
                      </a:lnTo>
                      <a:cubicBezTo>
                        <a:pt x="0" y="4033"/>
                        <a:pt x="158" y="4190"/>
                        <a:pt x="347" y="4190"/>
                      </a:cubicBezTo>
                      <a:lnTo>
                        <a:pt x="3119" y="4190"/>
                      </a:lnTo>
                      <a:cubicBezTo>
                        <a:pt x="3308" y="4190"/>
                        <a:pt x="3466" y="4033"/>
                        <a:pt x="3466" y="3812"/>
                      </a:cubicBezTo>
                      <a:lnTo>
                        <a:pt x="3466" y="347"/>
                      </a:lnTo>
                      <a:cubicBezTo>
                        <a:pt x="3466" y="158"/>
                        <a:pt x="3308" y="0"/>
                        <a:pt x="31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45" name="Google Shape;12470;p89">
                  <a:extLst>
                    <a:ext uri="{FF2B5EF4-FFF2-40B4-BE49-F238E27FC236}">
                      <a16:creationId xmlns:a16="http://schemas.microsoft.com/office/drawing/2014/main" id="{FBC17679-609A-DC03-17FB-CC73E7CCF477}"/>
                    </a:ext>
                  </a:extLst>
                </p:cNvPr>
                <p:cNvSpPr/>
                <p:nvPr/>
              </p:nvSpPr>
              <p:spPr>
                <a:xfrm>
                  <a:off x="-4435650" y="2902775"/>
                  <a:ext cx="1213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3" h="694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32" y="536"/>
                        <a:pt x="158" y="694"/>
                        <a:pt x="347" y="694"/>
                      </a:cubicBezTo>
                      <a:lnTo>
                        <a:pt x="4506" y="694"/>
                      </a:lnTo>
                      <a:cubicBezTo>
                        <a:pt x="4695" y="694"/>
                        <a:pt x="4852" y="536"/>
                        <a:pt x="4852" y="347"/>
                      </a:cubicBezTo>
                      <a:cubicBezTo>
                        <a:pt x="4852" y="158"/>
                        <a:pt x="4695" y="1"/>
                        <a:pt x="450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46" name="Google Shape;12471;p89">
                  <a:extLst>
                    <a:ext uri="{FF2B5EF4-FFF2-40B4-BE49-F238E27FC236}">
                      <a16:creationId xmlns:a16="http://schemas.microsoft.com/office/drawing/2014/main" id="{6F440B8C-F614-C982-DB0B-C5198D83DA81}"/>
                    </a:ext>
                  </a:extLst>
                </p:cNvPr>
                <p:cNvSpPr/>
                <p:nvPr/>
              </p:nvSpPr>
              <p:spPr>
                <a:xfrm>
                  <a:off x="-4435650" y="2867325"/>
                  <a:ext cx="1213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3" h="694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32" y="568"/>
                        <a:pt x="158" y="694"/>
                        <a:pt x="347" y="694"/>
                      </a:cubicBezTo>
                      <a:lnTo>
                        <a:pt x="4506" y="694"/>
                      </a:lnTo>
                      <a:cubicBezTo>
                        <a:pt x="4695" y="694"/>
                        <a:pt x="4852" y="536"/>
                        <a:pt x="4852" y="347"/>
                      </a:cubicBezTo>
                      <a:cubicBezTo>
                        <a:pt x="4852" y="158"/>
                        <a:pt x="4695" y="1"/>
                        <a:pt x="450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47" name="Google Shape;12472;p89">
                  <a:extLst>
                    <a:ext uri="{FF2B5EF4-FFF2-40B4-BE49-F238E27FC236}">
                      <a16:creationId xmlns:a16="http://schemas.microsoft.com/office/drawing/2014/main" id="{D29FB425-102A-9DB2-47F1-006A0316FA0E}"/>
                    </a:ext>
                  </a:extLst>
                </p:cNvPr>
                <p:cNvSpPr/>
                <p:nvPr/>
              </p:nvSpPr>
              <p:spPr>
                <a:xfrm>
                  <a:off x="-4435650" y="2833475"/>
                  <a:ext cx="12132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3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32" y="567"/>
                        <a:pt x="158" y="725"/>
                        <a:pt x="347" y="725"/>
                      </a:cubicBezTo>
                      <a:lnTo>
                        <a:pt x="4506" y="725"/>
                      </a:lnTo>
                      <a:cubicBezTo>
                        <a:pt x="4695" y="725"/>
                        <a:pt x="4852" y="567"/>
                        <a:pt x="4852" y="347"/>
                      </a:cubicBezTo>
                      <a:cubicBezTo>
                        <a:pt x="4852" y="158"/>
                        <a:pt x="4695" y="0"/>
                        <a:pt x="450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009" name="Google Shape;12485;p89">
                <a:extLst>
                  <a:ext uri="{FF2B5EF4-FFF2-40B4-BE49-F238E27FC236}">
                    <a16:creationId xmlns:a16="http://schemas.microsoft.com/office/drawing/2014/main" id="{FA955663-D422-DBAF-0C48-79115B7285D5}"/>
                  </a:ext>
                </a:extLst>
              </p:cNvPr>
              <p:cNvGrpSpPr/>
              <p:nvPr/>
            </p:nvGrpSpPr>
            <p:grpSpPr>
              <a:xfrm>
                <a:off x="9506180" y="3456108"/>
                <a:ext cx="642992" cy="639527"/>
                <a:chOff x="-2571737" y="2764550"/>
                <a:chExt cx="292225" cy="290650"/>
              </a:xfrm>
              <a:grpFill/>
            </p:grpSpPr>
            <p:sp>
              <p:nvSpPr>
                <p:cNvPr id="18040" name="Google Shape;12486;p89">
                  <a:extLst>
                    <a:ext uri="{FF2B5EF4-FFF2-40B4-BE49-F238E27FC236}">
                      <a16:creationId xmlns:a16="http://schemas.microsoft.com/office/drawing/2014/main" id="{60D4B959-9272-E25D-9C72-35AE47A17A9A}"/>
                    </a:ext>
                  </a:extLst>
                </p:cNvPr>
                <p:cNvSpPr/>
                <p:nvPr/>
              </p:nvSpPr>
              <p:spPr>
                <a:xfrm>
                  <a:off x="-2496085" y="3009100"/>
                  <a:ext cx="17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94" extrusionOk="0">
                      <a:moveTo>
                        <a:pt x="347" y="1"/>
                      </a:moveTo>
                      <a:cubicBezTo>
                        <a:pt x="127" y="1"/>
                        <a:pt x="0" y="158"/>
                        <a:pt x="0" y="347"/>
                      </a:cubicBezTo>
                      <a:cubicBezTo>
                        <a:pt x="0" y="536"/>
                        <a:pt x="127" y="694"/>
                        <a:pt x="347" y="694"/>
                      </a:cubicBezTo>
                      <a:cubicBezTo>
                        <a:pt x="536" y="694"/>
                        <a:pt x="694" y="536"/>
                        <a:pt x="694" y="347"/>
                      </a:cubicBezTo>
                      <a:cubicBezTo>
                        <a:pt x="662" y="158"/>
                        <a:pt x="505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41" name="Google Shape;12487;p89">
                  <a:extLst>
                    <a:ext uri="{FF2B5EF4-FFF2-40B4-BE49-F238E27FC236}">
                      <a16:creationId xmlns:a16="http://schemas.microsoft.com/office/drawing/2014/main" id="{539E9D48-4215-75B5-E23B-E133CAF03E22}"/>
                    </a:ext>
                  </a:extLst>
                </p:cNvPr>
                <p:cNvSpPr/>
                <p:nvPr/>
              </p:nvSpPr>
              <p:spPr>
                <a:xfrm>
                  <a:off x="-2398548" y="2800375"/>
                  <a:ext cx="52000" cy="120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0" h="4821" extrusionOk="0">
                      <a:moveTo>
                        <a:pt x="1008" y="0"/>
                      </a:moveTo>
                      <a:cubicBezTo>
                        <a:pt x="819" y="0"/>
                        <a:pt x="662" y="158"/>
                        <a:pt x="662" y="378"/>
                      </a:cubicBezTo>
                      <a:lnTo>
                        <a:pt x="662" y="757"/>
                      </a:lnTo>
                      <a:cubicBezTo>
                        <a:pt x="252" y="914"/>
                        <a:pt x="0" y="1261"/>
                        <a:pt x="0" y="1733"/>
                      </a:cubicBezTo>
                      <a:cubicBezTo>
                        <a:pt x="0" y="2300"/>
                        <a:pt x="473" y="2773"/>
                        <a:pt x="1008" y="2773"/>
                      </a:cubicBezTo>
                      <a:cubicBezTo>
                        <a:pt x="1323" y="2773"/>
                        <a:pt x="1481" y="3119"/>
                        <a:pt x="1260" y="3371"/>
                      </a:cubicBezTo>
                      <a:cubicBezTo>
                        <a:pt x="1197" y="3419"/>
                        <a:pt x="1103" y="3442"/>
                        <a:pt x="1012" y="3442"/>
                      </a:cubicBezTo>
                      <a:cubicBezTo>
                        <a:pt x="922" y="3442"/>
                        <a:pt x="835" y="3419"/>
                        <a:pt x="788" y="3371"/>
                      </a:cubicBezTo>
                      <a:cubicBezTo>
                        <a:pt x="725" y="3308"/>
                        <a:pt x="630" y="3277"/>
                        <a:pt x="540" y="3277"/>
                      </a:cubicBezTo>
                      <a:cubicBezTo>
                        <a:pt x="449" y="3277"/>
                        <a:pt x="362" y="3308"/>
                        <a:pt x="315" y="3371"/>
                      </a:cubicBezTo>
                      <a:cubicBezTo>
                        <a:pt x="189" y="3466"/>
                        <a:pt x="189" y="3718"/>
                        <a:pt x="315" y="3844"/>
                      </a:cubicBezTo>
                      <a:cubicBezTo>
                        <a:pt x="410" y="3939"/>
                        <a:pt x="536" y="4033"/>
                        <a:pt x="693" y="4065"/>
                      </a:cubicBezTo>
                      <a:lnTo>
                        <a:pt x="693" y="4474"/>
                      </a:lnTo>
                      <a:cubicBezTo>
                        <a:pt x="693" y="4663"/>
                        <a:pt x="851" y="4821"/>
                        <a:pt x="1040" y="4821"/>
                      </a:cubicBezTo>
                      <a:cubicBezTo>
                        <a:pt x="1260" y="4821"/>
                        <a:pt x="1418" y="4663"/>
                        <a:pt x="1418" y="4474"/>
                      </a:cubicBezTo>
                      <a:lnTo>
                        <a:pt x="1418" y="4065"/>
                      </a:lnTo>
                      <a:cubicBezTo>
                        <a:pt x="1796" y="3907"/>
                        <a:pt x="2079" y="3560"/>
                        <a:pt x="2079" y="3088"/>
                      </a:cubicBezTo>
                      <a:cubicBezTo>
                        <a:pt x="2079" y="2521"/>
                        <a:pt x="1607" y="2048"/>
                        <a:pt x="1040" y="2048"/>
                      </a:cubicBezTo>
                      <a:cubicBezTo>
                        <a:pt x="851" y="2048"/>
                        <a:pt x="693" y="1891"/>
                        <a:pt x="693" y="1702"/>
                      </a:cubicBezTo>
                      <a:cubicBezTo>
                        <a:pt x="693" y="1495"/>
                        <a:pt x="842" y="1356"/>
                        <a:pt x="1016" y="1356"/>
                      </a:cubicBezTo>
                      <a:cubicBezTo>
                        <a:pt x="1107" y="1356"/>
                        <a:pt x="1205" y="1394"/>
                        <a:pt x="1292" y="1481"/>
                      </a:cubicBezTo>
                      <a:cubicBezTo>
                        <a:pt x="1355" y="1528"/>
                        <a:pt x="1441" y="1552"/>
                        <a:pt x="1528" y="1552"/>
                      </a:cubicBezTo>
                      <a:cubicBezTo>
                        <a:pt x="1615" y="1552"/>
                        <a:pt x="1701" y="1528"/>
                        <a:pt x="1764" y="1481"/>
                      </a:cubicBezTo>
                      <a:cubicBezTo>
                        <a:pt x="1859" y="1355"/>
                        <a:pt x="1859" y="1103"/>
                        <a:pt x="1764" y="1009"/>
                      </a:cubicBezTo>
                      <a:cubicBezTo>
                        <a:pt x="1638" y="883"/>
                        <a:pt x="1512" y="788"/>
                        <a:pt x="1355" y="757"/>
                      </a:cubicBezTo>
                      <a:lnTo>
                        <a:pt x="1355" y="378"/>
                      </a:lnTo>
                      <a:cubicBezTo>
                        <a:pt x="1355" y="158"/>
                        <a:pt x="1197" y="0"/>
                        <a:pt x="10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42" name="Google Shape;12488;p89">
                  <a:extLst>
                    <a:ext uri="{FF2B5EF4-FFF2-40B4-BE49-F238E27FC236}">
                      <a16:creationId xmlns:a16="http://schemas.microsoft.com/office/drawing/2014/main" id="{1D1EB8A5-30D3-344C-7C04-DF53DF5EA338}"/>
                    </a:ext>
                  </a:extLst>
                </p:cNvPr>
                <p:cNvSpPr/>
                <p:nvPr/>
              </p:nvSpPr>
              <p:spPr>
                <a:xfrm>
                  <a:off x="-2571737" y="2764550"/>
                  <a:ext cx="292225" cy="290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89" h="11626" extrusionOk="0">
                      <a:moveTo>
                        <a:pt x="5009" y="1355"/>
                      </a:moveTo>
                      <a:cubicBezTo>
                        <a:pt x="4789" y="1576"/>
                        <a:pt x="4694" y="1796"/>
                        <a:pt x="4537" y="2049"/>
                      </a:cubicBezTo>
                      <a:lnTo>
                        <a:pt x="662" y="2049"/>
                      </a:lnTo>
                      <a:lnTo>
                        <a:pt x="662" y="1670"/>
                      </a:lnTo>
                      <a:cubicBezTo>
                        <a:pt x="662" y="1513"/>
                        <a:pt x="819" y="1355"/>
                        <a:pt x="1008" y="1355"/>
                      </a:cubicBezTo>
                      <a:close/>
                      <a:moveTo>
                        <a:pt x="7908" y="694"/>
                      </a:moveTo>
                      <a:cubicBezTo>
                        <a:pt x="9609" y="694"/>
                        <a:pt x="10995" y="2080"/>
                        <a:pt x="10995" y="3781"/>
                      </a:cubicBezTo>
                      <a:cubicBezTo>
                        <a:pt x="10995" y="5451"/>
                        <a:pt x="9609" y="6837"/>
                        <a:pt x="7908" y="6837"/>
                      </a:cubicBezTo>
                      <a:cubicBezTo>
                        <a:pt x="7309" y="6837"/>
                        <a:pt x="6679" y="6680"/>
                        <a:pt x="6206" y="6365"/>
                      </a:cubicBezTo>
                      <a:cubicBezTo>
                        <a:pt x="6162" y="6342"/>
                        <a:pt x="6086" y="6320"/>
                        <a:pt x="6023" y="6320"/>
                      </a:cubicBezTo>
                      <a:cubicBezTo>
                        <a:pt x="5997" y="6320"/>
                        <a:pt x="5973" y="6324"/>
                        <a:pt x="5954" y="6333"/>
                      </a:cubicBezTo>
                      <a:cubicBezTo>
                        <a:pt x="5671" y="6396"/>
                        <a:pt x="5324" y="6522"/>
                        <a:pt x="5009" y="6648"/>
                      </a:cubicBezTo>
                      <a:lnTo>
                        <a:pt x="5324" y="5703"/>
                      </a:lnTo>
                      <a:cubicBezTo>
                        <a:pt x="5356" y="5609"/>
                        <a:pt x="5324" y="5514"/>
                        <a:pt x="5261" y="5420"/>
                      </a:cubicBezTo>
                      <a:cubicBezTo>
                        <a:pt x="4946" y="4947"/>
                        <a:pt x="4789" y="4348"/>
                        <a:pt x="4789" y="3781"/>
                      </a:cubicBezTo>
                      <a:cubicBezTo>
                        <a:pt x="4789" y="2080"/>
                        <a:pt x="6238" y="694"/>
                        <a:pt x="7908" y="694"/>
                      </a:cubicBezTo>
                      <a:close/>
                      <a:moveTo>
                        <a:pt x="4253" y="2710"/>
                      </a:moveTo>
                      <a:cubicBezTo>
                        <a:pt x="4190" y="3025"/>
                        <a:pt x="4096" y="3372"/>
                        <a:pt x="4096" y="3718"/>
                      </a:cubicBezTo>
                      <a:cubicBezTo>
                        <a:pt x="4096" y="4411"/>
                        <a:pt x="4253" y="5041"/>
                        <a:pt x="4600" y="5609"/>
                      </a:cubicBezTo>
                      <a:lnTo>
                        <a:pt x="4127" y="7089"/>
                      </a:lnTo>
                      <a:cubicBezTo>
                        <a:pt x="4096" y="7184"/>
                        <a:pt x="4127" y="7341"/>
                        <a:pt x="4222" y="7436"/>
                      </a:cubicBezTo>
                      <a:cubicBezTo>
                        <a:pt x="4266" y="7480"/>
                        <a:pt x="4358" y="7525"/>
                        <a:pt x="4453" y="7525"/>
                      </a:cubicBezTo>
                      <a:cubicBezTo>
                        <a:pt x="4492" y="7525"/>
                        <a:pt x="4531" y="7517"/>
                        <a:pt x="4568" y="7499"/>
                      </a:cubicBezTo>
                      <a:cubicBezTo>
                        <a:pt x="4568" y="7499"/>
                        <a:pt x="5387" y="7247"/>
                        <a:pt x="6017" y="7026"/>
                      </a:cubicBezTo>
                      <a:cubicBezTo>
                        <a:pt x="6080" y="7089"/>
                        <a:pt x="6143" y="7089"/>
                        <a:pt x="6175" y="7121"/>
                      </a:cubicBezTo>
                      <a:lnTo>
                        <a:pt x="6175" y="8223"/>
                      </a:lnTo>
                      <a:lnTo>
                        <a:pt x="662" y="8223"/>
                      </a:lnTo>
                      <a:lnTo>
                        <a:pt x="662" y="2710"/>
                      </a:lnTo>
                      <a:close/>
                      <a:moveTo>
                        <a:pt x="6112" y="8885"/>
                      </a:moveTo>
                      <a:lnTo>
                        <a:pt x="6112" y="10618"/>
                      </a:lnTo>
                      <a:cubicBezTo>
                        <a:pt x="6143" y="10807"/>
                        <a:pt x="5986" y="10964"/>
                        <a:pt x="5797" y="10964"/>
                      </a:cubicBezTo>
                      <a:lnTo>
                        <a:pt x="977" y="10964"/>
                      </a:lnTo>
                      <a:cubicBezTo>
                        <a:pt x="788" y="10964"/>
                        <a:pt x="630" y="10807"/>
                        <a:pt x="630" y="10618"/>
                      </a:cubicBezTo>
                      <a:lnTo>
                        <a:pt x="630" y="8885"/>
                      </a:lnTo>
                      <a:close/>
                      <a:moveTo>
                        <a:pt x="7908" y="1"/>
                      </a:moveTo>
                      <a:cubicBezTo>
                        <a:pt x="7120" y="1"/>
                        <a:pt x="6364" y="221"/>
                        <a:pt x="5734" y="662"/>
                      </a:cubicBezTo>
                      <a:lnTo>
                        <a:pt x="1008" y="662"/>
                      </a:lnTo>
                      <a:cubicBezTo>
                        <a:pt x="473" y="662"/>
                        <a:pt x="0" y="1135"/>
                        <a:pt x="0" y="1670"/>
                      </a:cubicBezTo>
                      <a:lnTo>
                        <a:pt x="0" y="10618"/>
                      </a:lnTo>
                      <a:cubicBezTo>
                        <a:pt x="0" y="11153"/>
                        <a:pt x="473" y="11626"/>
                        <a:pt x="1008" y="11626"/>
                      </a:cubicBezTo>
                      <a:lnTo>
                        <a:pt x="5828" y="11626"/>
                      </a:lnTo>
                      <a:cubicBezTo>
                        <a:pt x="6364" y="11626"/>
                        <a:pt x="6837" y="11153"/>
                        <a:pt x="6837" y="10618"/>
                      </a:cubicBezTo>
                      <a:lnTo>
                        <a:pt x="6837" y="7341"/>
                      </a:lnTo>
                      <a:cubicBezTo>
                        <a:pt x="7215" y="7436"/>
                        <a:pt x="7561" y="7499"/>
                        <a:pt x="7908" y="7499"/>
                      </a:cubicBezTo>
                      <a:cubicBezTo>
                        <a:pt x="9987" y="7499"/>
                        <a:pt x="11688" y="5798"/>
                        <a:pt x="11688" y="3718"/>
                      </a:cubicBezTo>
                      <a:cubicBezTo>
                        <a:pt x="11657" y="1670"/>
                        <a:pt x="9956" y="1"/>
                        <a:pt x="790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010" name="Google Shape;12498;p89">
                <a:extLst>
                  <a:ext uri="{FF2B5EF4-FFF2-40B4-BE49-F238E27FC236}">
                    <a16:creationId xmlns:a16="http://schemas.microsoft.com/office/drawing/2014/main" id="{AFCD1A12-D626-50C1-528E-795ECDB2B04F}"/>
                  </a:ext>
                </a:extLst>
              </p:cNvPr>
              <p:cNvGrpSpPr/>
              <p:nvPr/>
            </p:nvGrpSpPr>
            <p:grpSpPr>
              <a:xfrm>
                <a:off x="2088889" y="3454375"/>
                <a:ext cx="606578" cy="642992"/>
                <a:chOff x="-5995925" y="2757850"/>
                <a:chExt cx="275675" cy="292225"/>
              </a:xfrm>
              <a:grpFill/>
            </p:grpSpPr>
            <p:sp>
              <p:nvSpPr>
                <p:cNvPr id="18031" name="Google Shape;12499;p89">
                  <a:extLst>
                    <a:ext uri="{FF2B5EF4-FFF2-40B4-BE49-F238E27FC236}">
                      <a16:creationId xmlns:a16="http://schemas.microsoft.com/office/drawing/2014/main" id="{3792EEF3-2849-B1C6-51E4-CCEB3E68A020}"/>
                    </a:ext>
                  </a:extLst>
                </p:cNvPr>
                <p:cNvSpPr/>
                <p:nvPr/>
              </p:nvSpPr>
              <p:spPr>
                <a:xfrm>
                  <a:off x="-5995925" y="2757850"/>
                  <a:ext cx="275675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27" h="11689" extrusionOk="0">
                      <a:moveTo>
                        <a:pt x="9924" y="1324"/>
                      </a:moveTo>
                      <a:cubicBezTo>
                        <a:pt x="10113" y="1324"/>
                        <a:pt x="10271" y="1481"/>
                        <a:pt x="10271" y="1702"/>
                      </a:cubicBezTo>
                      <a:lnTo>
                        <a:pt x="10271" y="9263"/>
                      </a:lnTo>
                      <a:lnTo>
                        <a:pt x="10302" y="9263"/>
                      </a:lnTo>
                      <a:cubicBezTo>
                        <a:pt x="10302" y="9452"/>
                        <a:pt x="10145" y="9610"/>
                        <a:pt x="9956" y="9610"/>
                      </a:cubicBezTo>
                      <a:lnTo>
                        <a:pt x="9609" y="9610"/>
                      </a:lnTo>
                      <a:lnTo>
                        <a:pt x="9609" y="8570"/>
                      </a:lnTo>
                      <a:cubicBezTo>
                        <a:pt x="9609" y="8381"/>
                        <a:pt x="9452" y="8223"/>
                        <a:pt x="9263" y="8223"/>
                      </a:cubicBezTo>
                      <a:lnTo>
                        <a:pt x="4442" y="8223"/>
                      </a:lnTo>
                      <a:cubicBezTo>
                        <a:pt x="4253" y="8223"/>
                        <a:pt x="4096" y="8381"/>
                        <a:pt x="4096" y="8570"/>
                      </a:cubicBezTo>
                      <a:lnTo>
                        <a:pt x="4096" y="9610"/>
                      </a:lnTo>
                      <a:lnTo>
                        <a:pt x="3434" y="9610"/>
                      </a:lnTo>
                      <a:lnTo>
                        <a:pt x="3434" y="1324"/>
                      </a:lnTo>
                      <a:close/>
                      <a:moveTo>
                        <a:pt x="2426" y="631"/>
                      </a:moveTo>
                      <a:cubicBezTo>
                        <a:pt x="2647" y="631"/>
                        <a:pt x="2804" y="788"/>
                        <a:pt x="2804" y="977"/>
                      </a:cubicBezTo>
                      <a:lnTo>
                        <a:pt x="2804" y="9925"/>
                      </a:lnTo>
                      <a:cubicBezTo>
                        <a:pt x="2804" y="10114"/>
                        <a:pt x="2647" y="10271"/>
                        <a:pt x="2426" y="10271"/>
                      </a:cubicBezTo>
                      <a:lnTo>
                        <a:pt x="1071" y="10271"/>
                      </a:lnTo>
                      <a:cubicBezTo>
                        <a:pt x="851" y="10271"/>
                        <a:pt x="693" y="10114"/>
                        <a:pt x="693" y="9925"/>
                      </a:cubicBezTo>
                      <a:lnTo>
                        <a:pt x="693" y="977"/>
                      </a:lnTo>
                      <a:cubicBezTo>
                        <a:pt x="693" y="788"/>
                        <a:pt x="851" y="631"/>
                        <a:pt x="1071" y="631"/>
                      </a:cubicBezTo>
                      <a:close/>
                      <a:moveTo>
                        <a:pt x="8948" y="8948"/>
                      </a:moveTo>
                      <a:lnTo>
                        <a:pt x="8948" y="10996"/>
                      </a:lnTo>
                      <a:lnTo>
                        <a:pt x="4852" y="10996"/>
                      </a:lnTo>
                      <a:lnTo>
                        <a:pt x="4852" y="8948"/>
                      </a:lnTo>
                      <a:close/>
                      <a:moveTo>
                        <a:pt x="1008" y="1"/>
                      </a:moveTo>
                      <a:cubicBezTo>
                        <a:pt x="473" y="1"/>
                        <a:pt x="0" y="473"/>
                        <a:pt x="0" y="1009"/>
                      </a:cubicBezTo>
                      <a:lnTo>
                        <a:pt x="0" y="9956"/>
                      </a:lnTo>
                      <a:cubicBezTo>
                        <a:pt x="0" y="10523"/>
                        <a:pt x="473" y="10996"/>
                        <a:pt x="1008" y="10996"/>
                      </a:cubicBezTo>
                      <a:lnTo>
                        <a:pt x="2395" y="10996"/>
                      </a:lnTo>
                      <a:cubicBezTo>
                        <a:pt x="2836" y="10996"/>
                        <a:pt x="3214" y="10712"/>
                        <a:pt x="3371" y="10303"/>
                      </a:cubicBezTo>
                      <a:lnTo>
                        <a:pt x="4127" y="10303"/>
                      </a:lnTo>
                      <a:lnTo>
                        <a:pt x="4127" y="11342"/>
                      </a:lnTo>
                      <a:cubicBezTo>
                        <a:pt x="4127" y="11531"/>
                        <a:pt x="4285" y="11689"/>
                        <a:pt x="4474" y="11689"/>
                      </a:cubicBezTo>
                      <a:lnTo>
                        <a:pt x="9294" y="11689"/>
                      </a:lnTo>
                      <a:cubicBezTo>
                        <a:pt x="9483" y="11689"/>
                        <a:pt x="9641" y="11531"/>
                        <a:pt x="9641" y="11342"/>
                      </a:cubicBezTo>
                      <a:lnTo>
                        <a:pt x="9641" y="10271"/>
                      </a:lnTo>
                      <a:lnTo>
                        <a:pt x="9987" y="10271"/>
                      </a:lnTo>
                      <a:cubicBezTo>
                        <a:pt x="10554" y="10271"/>
                        <a:pt x="11027" y="9799"/>
                        <a:pt x="11027" y="9263"/>
                      </a:cubicBezTo>
                      <a:lnTo>
                        <a:pt x="11027" y="1702"/>
                      </a:lnTo>
                      <a:cubicBezTo>
                        <a:pt x="10995" y="1103"/>
                        <a:pt x="10554" y="662"/>
                        <a:pt x="9956" y="662"/>
                      </a:cubicBezTo>
                      <a:lnTo>
                        <a:pt x="3371" y="662"/>
                      </a:lnTo>
                      <a:cubicBezTo>
                        <a:pt x="3214" y="284"/>
                        <a:pt x="2867" y="1"/>
                        <a:pt x="239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32" name="Google Shape;12500;p89">
                  <a:extLst>
                    <a:ext uri="{FF2B5EF4-FFF2-40B4-BE49-F238E27FC236}">
                      <a16:creationId xmlns:a16="http://schemas.microsoft.com/office/drawing/2014/main" id="{CD8D84CF-462D-0188-E38C-B86686965D81}"/>
                    </a:ext>
                  </a:extLst>
                </p:cNvPr>
                <p:cNvSpPr/>
                <p:nvPr/>
              </p:nvSpPr>
              <p:spPr>
                <a:xfrm>
                  <a:off x="-5892750" y="2808250"/>
                  <a:ext cx="137850" cy="6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14" h="2774" extrusionOk="0">
                      <a:moveTo>
                        <a:pt x="4821" y="694"/>
                      </a:moveTo>
                      <a:lnTo>
                        <a:pt x="4821" y="2112"/>
                      </a:lnTo>
                      <a:lnTo>
                        <a:pt x="725" y="2112"/>
                      </a:lnTo>
                      <a:lnTo>
                        <a:pt x="725" y="694"/>
                      </a:lnTo>
                      <a:close/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8"/>
                      </a:cubicBezTo>
                      <a:lnTo>
                        <a:pt x="0" y="2427"/>
                      </a:lnTo>
                      <a:cubicBezTo>
                        <a:pt x="0" y="2616"/>
                        <a:pt x="158" y="2773"/>
                        <a:pt x="347" y="2773"/>
                      </a:cubicBezTo>
                      <a:lnTo>
                        <a:pt x="5167" y="2773"/>
                      </a:lnTo>
                      <a:cubicBezTo>
                        <a:pt x="5356" y="2773"/>
                        <a:pt x="5514" y="2616"/>
                        <a:pt x="5514" y="2427"/>
                      </a:cubicBezTo>
                      <a:lnTo>
                        <a:pt x="5514" y="348"/>
                      </a:lnTo>
                      <a:cubicBezTo>
                        <a:pt x="5514" y="158"/>
                        <a:pt x="5356" y="1"/>
                        <a:pt x="516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33" name="Google Shape;12501;p89">
                  <a:extLst>
                    <a:ext uri="{FF2B5EF4-FFF2-40B4-BE49-F238E27FC236}">
                      <a16:creationId xmlns:a16="http://schemas.microsoft.com/office/drawing/2014/main" id="{909693CD-86AA-98EB-279C-8F91C672EE31}"/>
                    </a:ext>
                  </a:extLst>
                </p:cNvPr>
                <p:cNvSpPr/>
                <p:nvPr/>
              </p:nvSpPr>
              <p:spPr>
                <a:xfrm>
                  <a:off x="-5891975" y="2895675"/>
                  <a:ext cx="34700" cy="17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8" h="695" extrusionOk="0">
                      <a:moveTo>
                        <a:pt x="379" y="1"/>
                      </a:moveTo>
                      <a:cubicBezTo>
                        <a:pt x="158" y="1"/>
                        <a:pt x="1" y="159"/>
                        <a:pt x="1" y="348"/>
                      </a:cubicBezTo>
                      <a:cubicBezTo>
                        <a:pt x="1" y="537"/>
                        <a:pt x="158" y="694"/>
                        <a:pt x="379" y="694"/>
                      </a:cubicBezTo>
                      <a:lnTo>
                        <a:pt x="1041" y="694"/>
                      </a:lnTo>
                      <a:cubicBezTo>
                        <a:pt x="1230" y="694"/>
                        <a:pt x="1387" y="537"/>
                        <a:pt x="1387" y="348"/>
                      </a:cubicBezTo>
                      <a:cubicBezTo>
                        <a:pt x="1356" y="127"/>
                        <a:pt x="1198" y="1"/>
                        <a:pt x="104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34" name="Google Shape;12502;p89">
                  <a:extLst>
                    <a:ext uri="{FF2B5EF4-FFF2-40B4-BE49-F238E27FC236}">
                      <a16:creationId xmlns:a16="http://schemas.microsoft.com/office/drawing/2014/main" id="{F4D0850F-0F60-DFAB-4AF4-A1EE3208ABF5}"/>
                    </a:ext>
                  </a:extLst>
                </p:cNvPr>
                <p:cNvSpPr/>
                <p:nvPr/>
              </p:nvSpPr>
              <p:spPr>
                <a:xfrm>
                  <a:off x="-5891975" y="2928775"/>
                  <a:ext cx="3470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8" h="725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79" y="725"/>
                      </a:cubicBezTo>
                      <a:lnTo>
                        <a:pt x="1041" y="725"/>
                      </a:lnTo>
                      <a:cubicBezTo>
                        <a:pt x="1230" y="725"/>
                        <a:pt x="1387" y="567"/>
                        <a:pt x="1387" y="378"/>
                      </a:cubicBezTo>
                      <a:cubicBezTo>
                        <a:pt x="1356" y="158"/>
                        <a:pt x="1198" y="0"/>
                        <a:pt x="104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35" name="Google Shape;12503;p89">
                  <a:extLst>
                    <a:ext uri="{FF2B5EF4-FFF2-40B4-BE49-F238E27FC236}">
                      <a16:creationId xmlns:a16="http://schemas.microsoft.com/office/drawing/2014/main" id="{B3E39510-F5A5-EE71-8894-6299105B0920}"/>
                    </a:ext>
                  </a:extLst>
                </p:cNvPr>
                <p:cNvSpPr/>
                <p:nvPr/>
              </p:nvSpPr>
              <p:spPr>
                <a:xfrm>
                  <a:off x="-5840775" y="2928775"/>
                  <a:ext cx="346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725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79" y="725"/>
                      </a:cubicBezTo>
                      <a:lnTo>
                        <a:pt x="1040" y="725"/>
                      </a:lnTo>
                      <a:cubicBezTo>
                        <a:pt x="1229" y="725"/>
                        <a:pt x="1387" y="567"/>
                        <a:pt x="1387" y="378"/>
                      </a:cubicBezTo>
                      <a:cubicBezTo>
                        <a:pt x="1387" y="158"/>
                        <a:pt x="1229" y="0"/>
                        <a:pt x="10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36" name="Google Shape;12504;p89">
                  <a:extLst>
                    <a:ext uri="{FF2B5EF4-FFF2-40B4-BE49-F238E27FC236}">
                      <a16:creationId xmlns:a16="http://schemas.microsoft.com/office/drawing/2014/main" id="{29EB52F9-D6B8-4868-5191-EEF30E6FE417}"/>
                    </a:ext>
                  </a:extLst>
                </p:cNvPr>
                <p:cNvSpPr/>
                <p:nvPr/>
              </p:nvSpPr>
              <p:spPr>
                <a:xfrm>
                  <a:off x="-5840775" y="2895675"/>
                  <a:ext cx="34675" cy="17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695" extrusionOk="0">
                      <a:moveTo>
                        <a:pt x="379" y="1"/>
                      </a:moveTo>
                      <a:cubicBezTo>
                        <a:pt x="158" y="1"/>
                        <a:pt x="1" y="159"/>
                        <a:pt x="1" y="348"/>
                      </a:cubicBezTo>
                      <a:cubicBezTo>
                        <a:pt x="1" y="537"/>
                        <a:pt x="158" y="694"/>
                        <a:pt x="379" y="694"/>
                      </a:cubicBezTo>
                      <a:lnTo>
                        <a:pt x="1040" y="694"/>
                      </a:lnTo>
                      <a:cubicBezTo>
                        <a:pt x="1229" y="694"/>
                        <a:pt x="1387" y="537"/>
                        <a:pt x="1387" y="348"/>
                      </a:cubicBezTo>
                      <a:cubicBezTo>
                        <a:pt x="1387" y="127"/>
                        <a:pt x="1229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37" name="Google Shape;12505;p89">
                  <a:extLst>
                    <a:ext uri="{FF2B5EF4-FFF2-40B4-BE49-F238E27FC236}">
                      <a16:creationId xmlns:a16="http://schemas.microsoft.com/office/drawing/2014/main" id="{5A44455B-D8C5-E459-65DD-C7DB9A3086FC}"/>
                    </a:ext>
                  </a:extLst>
                </p:cNvPr>
                <p:cNvSpPr/>
                <p:nvPr/>
              </p:nvSpPr>
              <p:spPr>
                <a:xfrm>
                  <a:off x="-5789575" y="2895675"/>
                  <a:ext cx="34675" cy="17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695" extrusionOk="0">
                      <a:moveTo>
                        <a:pt x="379" y="1"/>
                      </a:moveTo>
                      <a:cubicBezTo>
                        <a:pt x="158" y="1"/>
                        <a:pt x="1" y="159"/>
                        <a:pt x="1" y="348"/>
                      </a:cubicBezTo>
                      <a:cubicBezTo>
                        <a:pt x="1" y="537"/>
                        <a:pt x="158" y="694"/>
                        <a:pt x="379" y="694"/>
                      </a:cubicBezTo>
                      <a:lnTo>
                        <a:pt x="1040" y="694"/>
                      </a:lnTo>
                      <a:cubicBezTo>
                        <a:pt x="1229" y="694"/>
                        <a:pt x="1387" y="537"/>
                        <a:pt x="1387" y="348"/>
                      </a:cubicBezTo>
                      <a:cubicBezTo>
                        <a:pt x="1387" y="127"/>
                        <a:pt x="1229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38" name="Google Shape;12506;p89">
                  <a:extLst>
                    <a:ext uri="{FF2B5EF4-FFF2-40B4-BE49-F238E27FC236}">
                      <a16:creationId xmlns:a16="http://schemas.microsoft.com/office/drawing/2014/main" id="{C1936708-2D20-2659-A105-E74DC17EF46F}"/>
                    </a:ext>
                  </a:extLst>
                </p:cNvPr>
                <p:cNvSpPr/>
                <p:nvPr/>
              </p:nvSpPr>
              <p:spPr>
                <a:xfrm>
                  <a:off x="-5789575" y="2928775"/>
                  <a:ext cx="346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725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79" y="725"/>
                      </a:cubicBezTo>
                      <a:lnTo>
                        <a:pt x="1040" y="725"/>
                      </a:lnTo>
                      <a:cubicBezTo>
                        <a:pt x="1229" y="725"/>
                        <a:pt x="1387" y="567"/>
                        <a:pt x="1387" y="378"/>
                      </a:cubicBezTo>
                      <a:cubicBezTo>
                        <a:pt x="1387" y="158"/>
                        <a:pt x="1229" y="0"/>
                        <a:pt x="10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39" name="Google Shape;12507;p89">
                  <a:extLst>
                    <a:ext uri="{FF2B5EF4-FFF2-40B4-BE49-F238E27FC236}">
                      <a16:creationId xmlns:a16="http://schemas.microsoft.com/office/drawing/2014/main" id="{E05FB2D4-AEC3-5DBD-64AC-CF59865DABCC}"/>
                    </a:ext>
                  </a:extLst>
                </p:cNvPr>
                <p:cNvSpPr/>
                <p:nvPr/>
              </p:nvSpPr>
              <p:spPr>
                <a:xfrm>
                  <a:off x="-5858100" y="2998075"/>
                  <a:ext cx="685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2" h="694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36"/>
                        <a:pt x="158" y="694"/>
                        <a:pt x="347" y="694"/>
                      </a:cubicBezTo>
                      <a:lnTo>
                        <a:pt x="2395" y="694"/>
                      </a:lnTo>
                      <a:cubicBezTo>
                        <a:pt x="2584" y="694"/>
                        <a:pt x="2742" y="536"/>
                        <a:pt x="2742" y="347"/>
                      </a:cubicBezTo>
                      <a:cubicBezTo>
                        <a:pt x="2742" y="158"/>
                        <a:pt x="2584" y="1"/>
                        <a:pt x="239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011" name="Google Shape;12515;p89">
                <a:extLst>
                  <a:ext uri="{FF2B5EF4-FFF2-40B4-BE49-F238E27FC236}">
                    <a16:creationId xmlns:a16="http://schemas.microsoft.com/office/drawing/2014/main" id="{1C444CAD-E63B-C194-63DE-DC0AAB211E2F}"/>
                  </a:ext>
                </a:extLst>
              </p:cNvPr>
              <p:cNvGrpSpPr/>
              <p:nvPr/>
            </p:nvGrpSpPr>
            <p:grpSpPr>
              <a:xfrm>
                <a:off x="6192681" y="3474318"/>
                <a:ext cx="641288" cy="603112"/>
                <a:chOff x="-4211975" y="2783850"/>
                <a:chExt cx="291450" cy="274100"/>
              </a:xfrm>
              <a:grpFill/>
            </p:grpSpPr>
            <p:sp>
              <p:nvSpPr>
                <p:cNvPr id="18028" name="Google Shape;12516;p89">
                  <a:extLst>
                    <a:ext uri="{FF2B5EF4-FFF2-40B4-BE49-F238E27FC236}">
                      <a16:creationId xmlns:a16="http://schemas.microsoft.com/office/drawing/2014/main" id="{69B44957-36EC-DD9C-283E-67A1B4588940}"/>
                    </a:ext>
                  </a:extLst>
                </p:cNvPr>
                <p:cNvSpPr/>
                <p:nvPr/>
              </p:nvSpPr>
              <p:spPr>
                <a:xfrm>
                  <a:off x="-4211975" y="2937125"/>
                  <a:ext cx="291450" cy="120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4833" extrusionOk="0">
                      <a:moveTo>
                        <a:pt x="978" y="706"/>
                      </a:moveTo>
                      <a:cubicBezTo>
                        <a:pt x="1167" y="706"/>
                        <a:pt x="1324" y="863"/>
                        <a:pt x="1324" y="1052"/>
                      </a:cubicBezTo>
                      <a:lnTo>
                        <a:pt x="1324" y="3762"/>
                      </a:lnTo>
                      <a:cubicBezTo>
                        <a:pt x="1324" y="3982"/>
                        <a:pt x="1167" y="4140"/>
                        <a:pt x="978" y="4140"/>
                      </a:cubicBezTo>
                      <a:lnTo>
                        <a:pt x="631" y="4140"/>
                      </a:lnTo>
                      <a:lnTo>
                        <a:pt x="631" y="706"/>
                      </a:lnTo>
                      <a:close/>
                      <a:moveTo>
                        <a:pt x="3866" y="717"/>
                      </a:moveTo>
                      <a:cubicBezTo>
                        <a:pt x="4374" y="717"/>
                        <a:pt x="4886" y="859"/>
                        <a:pt x="5325" y="1147"/>
                      </a:cubicBezTo>
                      <a:cubicBezTo>
                        <a:pt x="5672" y="1367"/>
                        <a:pt x="5703" y="1399"/>
                        <a:pt x="5829" y="1399"/>
                      </a:cubicBezTo>
                      <a:lnTo>
                        <a:pt x="7247" y="1399"/>
                      </a:lnTo>
                      <a:cubicBezTo>
                        <a:pt x="7436" y="1399"/>
                        <a:pt x="7594" y="1556"/>
                        <a:pt x="7594" y="1777"/>
                      </a:cubicBezTo>
                      <a:cubicBezTo>
                        <a:pt x="7594" y="1966"/>
                        <a:pt x="7436" y="2124"/>
                        <a:pt x="7247" y="2124"/>
                      </a:cubicBezTo>
                      <a:lnTo>
                        <a:pt x="4758" y="2124"/>
                      </a:lnTo>
                      <a:cubicBezTo>
                        <a:pt x="4380" y="2124"/>
                        <a:pt x="4034" y="2344"/>
                        <a:pt x="3845" y="2659"/>
                      </a:cubicBezTo>
                      <a:cubicBezTo>
                        <a:pt x="3782" y="2817"/>
                        <a:pt x="3845" y="3069"/>
                        <a:pt x="4002" y="3132"/>
                      </a:cubicBezTo>
                      <a:cubicBezTo>
                        <a:pt x="4045" y="3158"/>
                        <a:pt x="4096" y="3169"/>
                        <a:pt x="4148" y="3169"/>
                      </a:cubicBezTo>
                      <a:cubicBezTo>
                        <a:pt x="4284" y="3169"/>
                        <a:pt x="4429" y="3088"/>
                        <a:pt x="4475" y="2974"/>
                      </a:cubicBezTo>
                      <a:cubicBezTo>
                        <a:pt x="4538" y="2848"/>
                        <a:pt x="4632" y="2785"/>
                        <a:pt x="4790" y="2785"/>
                      </a:cubicBezTo>
                      <a:lnTo>
                        <a:pt x="7562" y="2785"/>
                      </a:lnTo>
                      <a:cubicBezTo>
                        <a:pt x="7783" y="2785"/>
                        <a:pt x="8003" y="2722"/>
                        <a:pt x="8192" y="2596"/>
                      </a:cubicBezTo>
                      <a:lnTo>
                        <a:pt x="10555" y="769"/>
                      </a:lnTo>
                      <a:cubicBezTo>
                        <a:pt x="10603" y="747"/>
                        <a:pt x="10649" y="737"/>
                        <a:pt x="10693" y="737"/>
                      </a:cubicBezTo>
                      <a:cubicBezTo>
                        <a:pt x="10969" y="737"/>
                        <a:pt x="11146" y="1123"/>
                        <a:pt x="10902" y="1367"/>
                      </a:cubicBezTo>
                      <a:cubicBezTo>
                        <a:pt x="10844" y="1406"/>
                        <a:pt x="10817" y="1419"/>
                        <a:pt x="10805" y="1419"/>
                      </a:cubicBezTo>
                      <a:cubicBezTo>
                        <a:pt x="10780" y="1419"/>
                        <a:pt x="10836" y="1354"/>
                        <a:pt x="10826" y="1354"/>
                      </a:cubicBezTo>
                      <a:cubicBezTo>
                        <a:pt x="10804" y="1354"/>
                        <a:pt x="10447" y="1686"/>
                        <a:pt x="8066" y="3856"/>
                      </a:cubicBezTo>
                      <a:cubicBezTo>
                        <a:pt x="7877" y="4014"/>
                        <a:pt x="7625" y="4140"/>
                        <a:pt x="7373" y="4140"/>
                      </a:cubicBezTo>
                      <a:lnTo>
                        <a:pt x="3435" y="4140"/>
                      </a:lnTo>
                      <a:cubicBezTo>
                        <a:pt x="2962" y="4140"/>
                        <a:pt x="2490" y="4014"/>
                        <a:pt x="2049" y="3825"/>
                      </a:cubicBezTo>
                      <a:lnTo>
                        <a:pt x="2049" y="1399"/>
                      </a:lnTo>
                      <a:lnTo>
                        <a:pt x="2332" y="1210"/>
                      </a:lnTo>
                      <a:cubicBezTo>
                        <a:pt x="2774" y="883"/>
                        <a:pt x="3318" y="717"/>
                        <a:pt x="3866" y="717"/>
                      </a:cubicBezTo>
                      <a:close/>
                      <a:moveTo>
                        <a:pt x="3817" y="0"/>
                      </a:moveTo>
                      <a:cubicBezTo>
                        <a:pt x="3151" y="0"/>
                        <a:pt x="2491" y="205"/>
                        <a:pt x="1923" y="611"/>
                      </a:cubicBezTo>
                      <a:cubicBezTo>
                        <a:pt x="1765" y="265"/>
                        <a:pt x="1419" y="13"/>
                        <a:pt x="1009" y="13"/>
                      </a:cubicBezTo>
                      <a:lnTo>
                        <a:pt x="348" y="13"/>
                      </a:lnTo>
                      <a:cubicBezTo>
                        <a:pt x="159" y="13"/>
                        <a:pt x="1" y="170"/>
                        <a:pt x="1" y="391"/>
                      </a:cubicBezTo>
                      <a:lnTo>
                        <a:pt x="1" y="4486"/>
                      </a:lnTo>
                      <a:cubicBezTo>
                        <a:pt x="1" y="4675"/>
                        <a:pt x="159" y="4833"/>
                        <a:pt x="348" y="4833"/>
                      </a:cubicBezTo>
                      <a:lnTo>
                        <a:pt x="1009" y="4833"/>
                      </a:lnTo>
                      <a:cubicBezTo>
                        <a:pt x="1324" y="4833"/>
                        <a:pt x="1608" y="4675"/>
                        <a:pt x="1797" y="4486"/>
                      </a:cubicBezTo>
                      <a:cubicBezTo>
                        <a:pt x="2332" y="4707"/>
                        <a:pt x="2868" y="4833"/>
                        <a:pt x="3435" y="4833"/>
                      </a:cubicBezTo>
                      <a:lnTo>
                        <a:pt x="7373" y="4833"/>
                      </a:lnTo>
                      <a:cubicBezTo>
                        <a:pt x="7783" y="4833"/>
                        <a:pt x="8192" y="4675"/>
                        <a:pt x="8507" y="4392"/>
                      </a:cubicBezTo>
                      <a:cubicBezTo>
                        <a:pt x="8539" y="4392"/>
                        <a:pt x="11217" y="1903"/>
                        <a:pt x="11248" y="1872"/>
                      </a:cubicBezTo>
                      <a:cubicBezTo>
                        <a:pt x="11406" y="1809"/>
                        <a:pt x="11658" y="1493"/>
                        <a:pt x="11658" y="1084"/>
                      </a:cubicBezTo>
                      <a:cubicBezTo>
                        <a:pt x="11658" y="454"/>
                        <a:pt x="11185" y="44"/>
                        <a:pt x="10618" y="44"/>
                      </a:cubicBezTo>
                      <a:cubicBezTo>
                        <a:pt x="10303" y="44"/>
                        <a:pt x="10051" y="202"/>
                        <a:pt x="9925" y="296"/>
                      </a:cubicBezTo>
                      <a:lnTo>
                        <a:pt x="8192" y="1619"/>
                      </a:lnTo>
                      <a:cubicBezTo>
                        <a:pt x="8098" y="1084"/>
                        <a:pt x="7688" y="706"/>
                        <a:pt x="7153" y="706"/>
                      </a:cubicBezTo>
                      <a:lnTo>
                        <a:pt x="5861" y="706"/>
                      </a:lnTo>
                      <a:lnTo>
                        <a:pt x="5640" y="548"/>
                      </a:lnTo>
                      <a:cubicBezTo>
                        <a:pt x="5075" y="182"/>
                        <a:pt x="4444" y="0"/>
                        <a:pt x="381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29" name="Google Shape;12517;p89">
                  <a:extLst>
                    <a:ext uri="{FF2B5EF4-FFF2-40B4-BE49-F238E27FC236}">
                      <a16:creationId xmlns:a16="http://schemas.microsoft.com/office/drawing/2014/main" id="{E01AB9F0-2FD3-297B-CE41-28D9EF7472BF}"/>
                    </a:ext>
                  </a:extLst>
                </p:cNvPr>
                <p:cNvSpPr/>
                <p:nvPr/>
              </p:nvSpPr>
              <p:spPr>
                <a:xfrm>
                  <a:off x="-4109575" y="2783850"/>
                  <a:ext cx="153625" cy="15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45" h="6176" extrusionOk="0">
                      <a:moveTo>
                        <a:pt x="3057" y="693"/>
                      </a:moveTo>
                      <a:cubicBezTo>
                        <a:pt x="4411" y="693"/>
                        <a:pt x="5482" y="1765"/>
                        <a:pt x="5482" y="3088"/>
                      </a:cubicBezTo>
                      <a:cubicBezTo>
                        <a:pt x="5482" y="4442"/>
                        <a:pt x="4411" y="5482"/>
                        <a:pt x="3057" y="5482"/>
                      </a:cubicBezTo>
                      <a:cubicBezTo>
                        <a:pt x="1733" y="5482"/>
                        <a:pt x="662" y="4442"/>
                        <a:pt x="662" y="3088"/>
                      </a:cubicBezTo>
                      <a:cubicBezTo>
                        <a:pt x="662" y="1765"/>
                        <a:pt x="1733" y="693"/>
                        <a:pt x="3057" y="693"/>
                      </a:cubicBezTo>
                      <a:close/>
                      <a:moveTo>
                        <a:pt x="3057" y="0"/>
                      </a:moveTo>
                      <a:cubicBezTo>
                        <a:pt x="1387" y="0"/>
                        <a:pt x="1" y="1387"/>
                        <a:pt x="1" y="3088"/>
                      </a:cubicBezTo>
                      <a:cubicBezTo>
                        <a:pt x="1" y="4789"/>
                        <a:pt x="1387" y="6175"/>
                        <a:pt x="3057" y="6175"/>
                      </a:cubicBezTo>
                      <a:cubicBezTo>
                        <a:pt x="4758" y="6175"/>
                        <a:pt x="6144" y="4789"/>
                        <a:pt x="6144" y="3088"/>
                      </a:cubicBezTo>
                      <a:cubicBezTo>
                        <a:pt x="6144" y="1387"/>
                        <a:pt x="4758" y="0"/>
                        <a:pt x="305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30" name="Google Shape;12518;p89">
                  <a:extLst>
                    <a:ext uri="{FF2B5EF4-FFF2-40B4-BE49-F238E27FC236}">
                      <a16:creationId xmlns:a16="http://schemas.microsoft.com/office/drawing/2014/main" id="{B49803BC-F25E-640E-4A53-CCD6CEDDAB9E}"/>
                    </a:ext>
                  </a:extLst>
                </p:cNvPr>
                <p:cNvSpPr/>
                <p:nvPr/>
              </p:nvSpPr>
              <p:spPr>
                <a:xfrm>
                  <a:off x="-4074925" y="2818500"/>
                  <a:ext cx="84300" cy="85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72" h="3404" extrusionOk="0">
                      <a:moveTo>
                        <a:pt x="1671" y="631"/>
                      </a:moveTo>
                      <a:cubicBezTo>
                        <a:pt x="2238" y="631"/>
                        <a:pt x="2710" y="1103"/>
                        <a:pt x="2710" y="1670"/>
                      </a:cubicBezTo>
                      <a:cubicBezTo>
                        <a:pt x="2710" y="2206"/>
                        <a:pt x="2238" y="2678"/>
                        <a:pt x="1671" y="2678"/>
                      </a:cubicBezTo>
                      <a:cubicBezTo>
                        <a:pt x="1135" y="2678"/>
                        <a:pt x="662" y="2206"/>
                        <a:pt x="662" y="1670"/>
                      </a:cubicBezTo>
                      <a:cubicBezTo>
                        <a:pt x="662" y="1103"/>
                        <a:pt x="1135" y="631"/>
                        <a:pt x="1671" y="631"/>
                      </a:cubicBezTo>
                      <a:close/>
                      <a:moveTo>
                        <a:pt x="1671" y="1"/>
                      </a:moveTo>
                      <a:cubicBezTo>
                        <a:pt x="725" y="1"/>
                        <a:pt x="1" y="757"/>
                        <a:pt x="1" y="1702"/>
                      </a:cubicBezTo>
                      <a:cubicBezTo>
                        <a:pt x="1" y="2647"/>
                        <a:pt x="725" y="3403"/>
                        <a:pt x="1671" y="3403"/>
                      </a:cubicBezTo>
                      <a:cubicBezTo>
                        <a:pt x="2616" y="3403"/>
                        <a:pt x="3372" y="2647"/>
                        <a:pt x="3372" y="1702"/>
                      </a:cubicBezTo>
                      <a:cubicBezTo>
                        <a:pt x="3372" y="757"/>
                        <a:pt x="2616" y="1"/>
                        <a:pt x="167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8012" name="Google Shape;12528;p89">
                <a:extLst>
                  <a:ext uri="{FF2B5EF4-FFF2-40B4-BE49-F238E27FC236}">
                    <a16:creationId xmlns:a16="http://schemas.microsoft.com/office/drawing/2014/main" id="{530A5EDA-2D6C-09EE-C247-952E050EA086}"/>
                  </a:ext>
                </a:extLst>
              </p:cNvPr>
              <p:cNvSpPr/>
              <p:nvPr/>
            </p:nvSpPr>
            <p:spPr>
              <a:xfrm>
                <a:off x="10330796" y="3453239"/>
                <a:ext cx="646458" cy="644753"/>
              </a:xfrm>
              <a:custGeom>
                <a:avLst/>
                <a:gdLst/>
                <a:ahLst/>
                <a:cxnLst/>
                <a:rect l="l" t="t" r="r" b="b"/>
                <a:pathLst>
                  <a:path w="11752" h="11721" extrusionOk="0">
                    <a:moveTo>
                      <a:pt x="6490" y="662"/>
                    </a:moveTo>
                    <a:cubicBezTo>
                      <a:pt x="6711" y="662"/>
                      <a:pt x="6868" y="820"/>
                      <a:pt x="6868" y="1009"/>
                    </a:cubicBezTo>
                    <a:lnTo>
                      <a:pt x="6868" y="1355"/>
                    </a:lnTo>
                    <a:lnTo>
                      <a:pt x="5167" y="1355"/>
                    </a:lnTo>
                    <a:cubicBezTo>
                      <a:pt x="4600" y="1355"/>
                      <a:pt x="4127" y="1828"/>
                      <a:pt x="4127" y="2395"/>
                    </a:cubicBezTo>
                    <a:lnTo>
                      <a:pt x="4127" y="2773"/>
                    </a:lnTo>
                    <a:lnTo>
                      <a:pt x="3088" y="2773"/>
                    </a:lnTo>
                    <a:cubicBezTo>
                      <a:pt x="2993" y="2773"/>
                      <a:pt x="2867" y="2836"/>
                      <a:pt x="2836" y="2899"/>
                    </a:cubicBezTo>
                    <a:lnTo>
                      <a:pt x="2048" y="3687"/>
                    </a:lnTo>
                    <a:lnTo>
                      <a:pt x="2048" y="3151"/>
                    </a:lnTo>
                    <a:cubicBezTo>
                      <a:pt x="2048" y="2931"/>
                      <a:pt x="1891" y="2773"/>
                      <a:pt x="1702" y="2773"/>
                    </a:cubicBezTo>
                    <a:lnTo>
                      <a:pt x="1040" y="2773"/>
                    </a:lnTo>
                    <a:cubicBezTo>
                      <a:pt x="819" y="2773"/>
                      <a:pt x="662" y="2616"/>
                      <a:pt x="662" y="2427"/>
                    </a:cubicBezTo>
                    <a:lnTo>
                      <a:pt x="662" y="1009"/>
                    </a:lnTo>
                    <a:cubicBezTo>
                      <a:pt x="662" y="820"/>
                      <a:pt x="819" y="662"/>
                      <a:pt x="1040" y="662"/>
                    </a:cubicBezTo>
                    <a:close/>
                    <a:moveTo>
                      <a:pt x="10649" y="1986"/>
                    </a:moveTo>
                    <a:cubicBezTo>
                      <a:pt x="10838" y="1986"/>
                      <a:pt x="10995" y="2143"/>
                      <a:pt x="10995" y="2364"/>
                    </a:cubicBezTo>
                    <a:lnTo>
                      <a:pt x="10995" y="3781"/>
                    </a:lnTo>
                    <a:cubicBezTo>
                      <a:pt x="10995" y="3970"/>
                      <a:pt x="10838" y="4128"/>
                      <a:pt x="10649" y="4128"/>
                    </a:cubicBezTo>
                    <a:lnTo>
                      <a:pt x="8601" y="4128"/>
                    </a:lnTo>
                    <a:cubicBezTo>
                      <a:pt x="8412" y="4128"/>
                      <a:pt x="8255" y="4285"/>
                      <a:pt x="8255" y="4474"/>
                    </a:cubicBezTo>
                    <a:lnTo>
                      <a:pt x="8255" y="5041"/>
                    </a:lnTo>
                    <a:lnTo>
                      <a:pt x="7404" y="4191"/>
                    </a:lnTo>
                    <a:cubicBezTo>
                      <a:pt x="7372" y="4159"/>
                      <a:pt x="7246" y="4128"/>
                      <a:pt x="7183" y="4128"/>
                    </a:cubicBezTo>
                    <a:lnTo>
                      <a:pt x="5136" y="4128"/>
                    </a:lnTo>
                    <a:cubicBezTo>
                      <a:pt x="4947" y="4128"/>
                      <a:pt x="4789" y="3970"/>
                      <a:pt x="4789" y="3781"/>
                    </a:cubicBezTo>
                    <a:lnTo>
                      <a:pt x="4789" y="2364"/>
                    </a:lnTo>
                    <a:cubicBezTo>
                      <a:pt x="4789" y="2143"/>
                      <a:pt x="4947" y="1986"/>
                      <a:pt x="5136" y="1986"/>
                    </a:cubicBezTo>
                    <a:close/>
                    <a:moveTo>
                      <a:pt x="3088" y="6207"/>
                    </a:moveTo>
                    <a:cubicBezTo>
                      <a:pt x="3623" y="6207"/>
                      <a:pt x="4096" y="6680"/>
                      <a:pt x="4096" y="7247"/>
                    </a:cubicBezTo>
                    <a:cubicBezTo>
                      <a:pt x="4096" y="7782"/>
                      <a:pt x="3623" y="8255"/>
                      <a:pt x="3088" y="8255"/>
                    </a:cubicBezTo>
                    <a:cubicBezTo>
                      <a:pt x="2521" y="8255"/>
                      <a:pt x="2048" y="7782"/>
                      <a:pt x="2048" y="7247"/>
                    </a:cubicBezTo>
                    <a:cubicBezTo>
                      <a:pt x="2048" y="6648"/>
                      <a:pt x="2489" y="6207"/>
                      <a:pt x="3088" y="6207"/>
                    </a:cubicBezTo>
                    <a:close/>
                    <a:moveTo>
                      <a:pt x="8601" y="6207"/>
                    </a:moveTo>
                    <a:cubicBezTo>
                      <a:pt x="9137" y="6207"/>
                      <a:pt x="9609" y="6648"/>
                      <a:pt x="9609" y="7247"/>
                    </a:cubicBezTo>
                    <a:cubicBezTo>
                      <a:pt x="9609" y="7782"/>
                      <a:pt x="9137" y="8255"/>
                      <a:pt x="8601" y="8255"/>
                    </a:cubicBezTo>
                    <a:cubicBezTo>
                      <a:pt x="8003" y="8255"/>
                      <a:pt x="7530" y="7782"/>
                      <a:pt x="7530" y="7247"/>
                    </a:cubicBezTo>
                    <a:cubicBezTo>
                      <a:pt x="7530" y="6680"/>
                      <a:pt x="8003" y="6207"/>
                      <a:pt x="8601" y="6207"/>
                    </a:cubicBezTo>
                    <a:close/>
                    <a:moveTo>
                      <a:pt x="3749" y="8980"/>
                    </a:moveTo>
                    <a:cubicBezTo>
                      <a:pt x="4695" y="8980"/>
                      <a:pt x="5451" y="9704"/>
                      <a:pt x="5451" y="10649"/>
                    </a:cubicBezTo>
                    <a:lnTo>
                      <a:pt x="5451" y="11027"/>
                    </a:lnTo>
                    <a:lnTo>
                      <a:pt x="630" y="11027"/>
                    </a:lnTo>
                    <a:lnTo>
                      <a:pt x="630" y="10649"/>
                    </a:lnTo>
                    <a:lnTo>
                      <a:pt x="662" y="10649"/>
                    </a:lnTo>
                    <a:cubicBezTo>
                      <a:pt x="662" y="9704"/>
                      <a:pt x="1418" y="8980"/>
                      <a:pt x="2363" y="8980"/>
                    </a:cubicBezTo>
                    <a:close/>
                    <a:moveTo>
                      <a:pt x="9369" y="8976"/>
                    </a:moveTo>
                    <a:cubicBezTo>
                      <a:pt x="10266" y="8976"/>
                      <a:pt x="10995" y="9740"/>
                      <a:pt x="10995" y="10649"/>
                    </a:cubicBezTo>
                    <a:lnTo>
                      <a:pt x="10995" y="11027"/>
                    </a:lnTo>
                    <a:lnTo>
                      <a:pt x="6144" y="11027"/>
                    </a:lnTo>
                    <a:lnTo>
                      <a:pt x="6144" y="10649"/>
                    </a:lnTo>
                    <a:cubicBezTo>
                      <a:pt x="6144" y="9704"/>
                      <a:pt x="6900" y="8980"/>
                      <a:pt x="7845" y="8980"/>
                    </a:cubicBezTo>
                    <a:lnTo>
                      <a:pt x="9263" y="8980"/>
                    </a:lnTo>
                    <a:cubicBezTo>
                      <a:pt x="9298" y="8977"/>
                      <a:pt x="9334" y="8976"/>
                      <a:pt x="9369" y="8976"/>
                    </a:cubicBezTo>
                    <a:close/>
                    <a:moveTo>
                      <a:pt x="1040" y="1"/>
                    </a:moveTo>
                    <a:cubicBezTo>
                      <a:pt x="473" y="1"/>
                      <a:pt x="0" y="473"/>
                      <a:pt x="0" y="1009"/>
                    </a:cubicBezTo>
                    <a:lnTo>
                      <a:pt x="0" y="2427"/>
                    </a:lnTo>
                    <a:cubicBezTo>
                      <a:pt x="0" y="2994"/>
                      <a:pt x="473" y="3466"/>
                      <a:pt x="1040" y="3466"/>
                    </a:cubicBezTo>
                    <a:lnTo>
                      <a:pt x="1386" y="3466"/>
                    </a:lnTo>
                    <a:lnTo>
                      <a:pt x="1386" y="4474"/>
                    </a:lnTo>
                    <a:cubicBezTo>
                      <a:pt x="1386" y="4688"/>
                      <a:pt x="1546" y="4829"/>
                      <a:pt x="1727" y="4829"/>
                    </a:cubicBezTo>
                    <a:cubicBezTo>
                      <a:pt x="1813" y="4829"/>
                      <a:pt x="1904" y="4797"/>
                      <a:pt x="1985" y="4726"/>
                    </a:cubicBezTo>
                    <a:lnTo>
                      <a:pt x="3245" y="3466"/>
                    </a:lnTo>
                    <a:lnTo>
                      <a:pt x="4096" y="3466"/>
                    </a:lnTo>
                    <a:lnTo>
                      <a:pt x="4096" y="3813"/>
                    </a:lnTo>
                    <a:cubicBezTo>
                      <a:pt x="4096" y="4348"/>
                      <a:pt x="4568" y="4821"/>
                      <a:pt x="5136" y="4821"/>
                    </a:cubicBezTo>
                    <a:lnTo>
                      <a:pt x="7057" y="4821"/>
                    </a:lnTo>
                    <a:lnTo>
                      <a:pt x="7908" y="5672"/>
                    </a:lnTo>
                    <a:cubicBezTo>
                      <a:pt x="7341" y="5924"/>
                      <a:pt x="6868" y="6522"/>
                      <a:pt x="6868" y="7247"/>
                    </a:cubicBezTo>
                    <a:cubicBezTo>
                      <a:pt x="6868" y="7625"/>
                      <a:pt x="7026" y="8034"/>
                      <a:pt x="7278" y="8349"/>
                    </a:cubicBezTo>
                    <a:cubicBezTo>
                      <a:pt x="6648" y="8507"/>
                      <a:pt x="6144" y="8885"/>
                      <a:pt x="5829" y="9452"/>
                    </a:cubicBezTo>
                    <a:cubicBezTo>
                      <a:pt x="5514" y="8917"/>
                      <a:pt x="5010" y="8539"/>
                      <a:pt x="4411" y="8381"/>
                    </a:cubicBezTo>
                    <a:cubicBezTo>
                      <a:pt x="4663" y="8066"/>
                      <a:pt x="4821" y="7719"/>
                      <a:pt x="4821" y="7278"/>
                    </a:cubicBezTo>
                    <a:cubicBezTo>
                      <a:pt x="4821" y="6333"/>
                      <a:pt x="4064" y="5577"/>
                      <a:pt x="3119" y="5577"/>
                    </a:cubicBezTo>
                    <a:cubicBezTo>
                      <a:pt x="2174" y="5577"/>
                      <a:pt x="1418" y="6333"/>
                      <a:pt x="1418" y="7278"/>
                    </a:cubicBezTo>
                    <a:cubicBezTo>
                      <a:pt x="1418" y="7719"/>
                      <a:pt x="1576" y="8097"/>
                      <a:pt x="1828" y="8381"/>
                    </a:cubicBezTo>
                    <a:cubicBezTo>
                      <a:pt x="788" y="8665"/>
                      <a:pt x="32" y="9610"/>
                      <a:pt x="32" y="10712"/>
                    </a:cubicBezTo>
                    <a:lnTo>
                      <a:pt x="32" y="11374"/>
                    </a:lnTo>
                    <a:cubicBezTo>
                      <a:pt x="32" y="11563"/>
                      <a:pt x="189" y="11721"/>
                      <a:pt x="410" y="11721"/>
                    </a:cubicBezTo>
                    <a:lnTo>
                      <a:pt x="11374" y="11721"/>
                    </a:lnTo>
                    <a:cubicBezTo>
                      <a:pt x="11594" y="11721"/>
                      <a:pt x="11752" y="11563"/>
                      <a:pt x="11752" y="11374"/>
                    </a:cubicBezTo>
                    <a:lnTo>
                      <a:pt x="11752" y="10712"/>
                    </a:lnTo>
                    <a:cubicBezTo>
                      <a:pt x="11752" y="9610"/>
                      <a:pt x="10995" y="8665"/>
                      <a:pt x="9956" y="8381"/>
                    </a:cubicBezTo>
                    <a:cubicBezTo>
                      <a:pt x="10208" y="8066"/>
                      <a:pt x="10365" y="7719"/>
                      <a:pt x="10365" y="7278"/>
                    </a:cubicBezTo>
                    <a:cubicBezTo>
                      <a:pt x="10365" y="6459"/>
                      <a:pt x="9767" y="5735"/>
                      <a:pt x="8979" y="5577"/>
                    </a:cubicBezTo>
                    <a:lnTo>
                      <a:pt x="8979" y="4884"/>
                    </a:lnTo>
                    <a:lnTo>
                      <a:pt x="10649" y="4884"/>
                    </a:lnTo>
                    <a:lnTo>
                      <a:pt x="10649" y="4821"/>
                    </a:lnTo>
                    <a:cubicBezTo>
                      <a:pt x="11185" y="4821"/>
                      <a:pt x="11657" y="4348"/>
                      <a:pt x="11657" y="3813"/>
                    </a:cubicBezTo>
                    <a:lnTo>
                      <a:pt x="11657" y="2395"/>
                    </a:lnTo>
                    <a:cubicBezTo>
                      <a:pt x="11657" y="1828"/>
                      <a:pt x="11185" y="1355"/>
                      <a:pt x="10649" y="1355"/>
                    </a:cubicBezTo>
                    <a:lnTo>
                      <a:pt x="7530" y="1355"/>
                    </a:lnTo>
                    <a:lnTo>
                      <a:pt x="7530" y="1009"/>
                    </a:lnTo>
                    <a:cubicBezTo>
                      <a:pt x="7530" y="473"/>
                      <a:pt x="7057" y="1"/>
                      <a:pt x="649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8013" name="Google Shape;12540;p89">
                <a:extLst>
                  <a:ext uri="{FF2B5EF4-FFF2-40B4-BE49-F238E27FC236}">
                    <a16:creationId xmlns:a16="http://schemas.microsoft.com/office/drawing/2014/main" id="{272E07E7-FF04-EBC4-1D60-4330B66D158F}"/>
                  </a:ext>
                </a:extLst>
              </p:cNvPr>
              <p:cNvGrpSpPr/>
              <p:nvPr/>
            </p:nvGrpSpPr>
            <p:grpSpPr>
              <a:xfrm>
                <a:off x="2893270" y="3454375"/>
                <a:ext cx="644698" cy="642992"/>
                <a:chOff x="-5635975" y="2757075"/>
                <a:chExt cx="293000" cy="292225"/>
              </a:xfrm>
              <a:grpFill/>
            </p:grpSpPr>
            <p:sp>
              <p:nvSpPr>
                <p:cNvPr id="18026" name="Google Shape;12541;p89">
                  <a:extLst>
                    <a:ext uri="{FF2B5EF4-FFF2-40B4-BE49-F238E27FC236}">
                      <a16:creationId xmlns:a16="http://schemas.microsoft.com/office/drawing/2014/main" id="{A8A4FC3C-B000-24DF-2802-AF4A12A784DD}"/>
                    </a:ext>
                  </a:extLst>
                </p:cNvPr>
                <p:cNvSpPr/>
                <p:nvPr/>
              </p:nvSpPr>
              <p:spPr>
                <a:xfrm>
                  <a:off x="-5635975" y="2757075"/>
                  <a:ext cx="293000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0" h="11689" extrusionOk="0">
                      <a:moveTo>
                        <a:pt x="10649" y="693"/>
                      </a:moveTo>
                      <a:cubicBezTo>
                        <a:pt x="10838" y="693"/>
                        <a:pt x="10995" y="851"/>
                        <a:pt x="10995" y="1040"/>
                      </a:cubicBezTo>
                      <a:lnTo>
                        <a:pt x="10995" y="7593"/>
                      </a:lnTo>
                      <a:lnTo>
                        <a:pt x="693" y="7593"/>
                      </a:lnTo>
                      <a:lnTo>
                        <a:pt x="693" y="1040"/>
                      </a:lnTo>
                      <a:cubicBezTo>
                        <a:pt x="725" y="851"/>
                        <a:pt x="882" y="693"/>
                        <a:pt x="1040" y="693"/>
                      </a:cubicBezTo>
                      <a:close/>
                      <a:moveTo>
                        <a:pt x="10995" y="8223"/>
                      </a:moveTo>
                      <a:lnTo>
                        <a:pt x="10995" y="8569"/>
                      </a:lnTo>
                      <a:cubicBezTo>
                        <a:pt x="11027" y="8821"/>
                        <a:pt x="10869" y="8916"/>
                        <a:pt x="10680" y="8916"/>
                      </a:cubicBezTo>
                      <a:lnTo>
                        <a:pt x="1040" y="8916"/>
                      </a:lnTo>
                      <a:cubicBezTo>
                        <a:pt x="851" y="8916"/>
                        <a:pt x="693" y="8758"/>
                        <a:pt x="693" y="8569"/>
                      </a:cubicBezTo>
                      <a:lnTo>
                        <a:pt x="693" y="8223"/>
                      </a:lnTo>
                      <a:close/>
                      <a:moveTo>
                        <a:pt x="6679" y="9641"/>
                      </a:moveTo>
                      <a:lnTo>
                        <a:pt x="6994" y="11027"/>
                      </a:lnTo>
                      <a:lnTo>
                        <a:pt x="4694" y="11027"/>
                      </a:lnTo>
                      <a:lnTo>
                        <a:pt x="5009" y="9641"/>
                      </a:lnTo>
                      <a:close/>
                      <a:moveTo>
                        <a:pt x="1040" y="0"/>
                      </a:moveTo>
                      <a:cubicBezTo>
                        <a:pt x="473" y="0"/>
                        <a:pt x="0" y="473"/>
                        <a:pt x="0" y="1008"/>
                      </a:cubicBezTo>
                      <a:lnTo>
                        <a:pt x="0" y="8569"/>
                      </a:lnTo>
                      <a:cubicBezTo>
                        <a:pt x="0" y="9137"/>
                        <a:pt x="473" y="9609"/>
                        <a:pt x="1040" y="9609"/>
                      </a:cubicBezTo>
                      <a:lnTo>
                        <a:pt x="4316" y="9609"/>
                      </a:lnTo>
                      <a:lnTo>
                        <a:pt x="4001" y="10964"/>
                      </a:lnTo>
                      <a:lnTo>
                        <a:pt x="3087" y="10964"/>
                      </a:lnTo>
                      <a:cubicBezTo>
                        <a:pt x="2898" y="10964"/>
                        <a:pt x="2741" y="11121"/>
                        <a:pt x="2741" y="11342"/>
                      </a:cubicBezTo>
                      <a:cubicBezTo>
                        <a:pt x="2741" y="11531"/>
                        <a:pt x="2898" y="11688"/>
                        <a:pt x="3087" y="11688"/>
                      </a:cubicBezTo>
                      <a:lnTo>
                        <a:pt x="8569" y="11688"/>
                      </a:lnTo>
                      <a:cubicBezTo>
                        <a:pt x="8758" y="11688"/>
                        <a:pt x="8916" y="11531"/>
                        <a:pt x="8916" y="11342"/>
                      </a:cubicBezTo>
                      <a:cubicBezTo>
                        <a:pt x="8916" y="11121"/>
                        <a:pt x="8758" y="10964"/>
                        <a:pt x="8569" y="10964"/>
                      </a:cubicBezTo>
                      <a:lnTo>
                        <a:pt x="7656" y="10964"/>
                      </a:lnTo>
                      <a:lnTo>
                        <a:pt x="7341" y="9609"/>
                      </a:lnTo>
                      <a:lnTo>
                        <a:pt x="10649" y="9609"/>
                      </a:lnTo>
                      <a:cubicBezTo>
                        <a:pt x="11216" y="9609"/>
                        <a:pt x="11688" y="9137"/>
                        <a:pt x="11688" y="8569"/>
                      </a:cubicBezTo>
                      <a:lnTo>
                        <a:pt x="11688" y="1008"/>
                      </a:lnTo>
                      <a:cubicBezTo>
                        <a:pt x="11720" y="473"/>
                        <a:pt x="11247" y="0"/>
                        <a:pt x="1068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27" name="Google Shape;12542;p89">
                  <a:extLst>
                    <a:ext uri="{FF2B5EF4-FFF2-40B4-BE49-F238E27FC236}">
                      <a16:creationId xmlns:a16="http://schemas.microsoft.com/office/drawing/2014/main" id="{78A0C69D-D358-2464-9BA0-2280C2B2EA40}"/>
                    </a:ext>
                  </a:extLst>
                </p:cNvPr>
                <p:cNvSpPr/>
                <p:nvPr/>
              </p:nvSpPr>
              <p:spPr>
                <a:xfrm>
                  <a:off x="-5584800" y="2790150"/>
                  <a:ext cx="189850" cy="138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94" h="5522" extrusionOk="0">
                      <a:moveTo>
                        <a:pt x="2994" y="725"/>
                      </a:moveTo>
                      <a:lnTo>
                        <a:pt x="2332" y="1387"/>
                      </a:lnTo>
                      <a:lnTo>
                        <a:pt x="1230" y="1387"/>
                      </a:lnTo>
                      <a:lnTo>
                        <a:pt x="1891" y="725"/>
                      </a:lnTo>
                      <a:close/>
                      <a:moveTo>
                        <a:pt x="3781" y="882"/>
                      </a:moveTo>
                      <a:lnTo>
                        <a:pt x="4349" y="1418"/>
                      </a:lnTo>
                      <a:lnTo>
                        <a:pt x="3246" y="1418"/>
                      </a:lnTo>
                      <a:lnTo>
                        <a:pt x="3781" y="882"/>
                      </a:lnTo>
                      <a:close/>
                      <a:moveTo>
                        <a:pt x="5735" y="756"/>
                      </a:moveTo>
                      <a:lnTo>
                        <a:pt x="6396" y="1418"/>
                      </a:lnTo>
                      <a:lnTo>
                        <a:pt x="5294" y="1418"/>
                      </a:lnTo>
                      <a:lnTo>
                        <a:pt x="4632" y="756"/>
                      </a:lnTo>
                      <a:close/>
                      <a:moveTo>
                        <a:pt x="2175" y="2080"/>
                      </a:moveTo>
                      <a:lnTo>
                        <a:pt x="2868" y="3749"/>
                      </a:lnTo>
                      <a:lnTo>
                        <a:pt x="1198" y="2080"/>
                      </a:lnTo>
                      <a:close/>
                      <a:moveTo>
                        <a:pt x="6396" y="2080"/>
                      </a:moveTo>
                      <a:lnTo>
                        <a:pt x="4727" y="3749"/>
                      </a:lnTo>
                      <a:lnTo>
                        <a:pt x="5420" y="2080"/>
                      </a:lnTo>
                      <a:close/>
                      <a:moveTo>
                        <a:pt x="4664" y="2080"/>
                      </a:moveTo>
                      <a:lnTo>
                        <a:pt x="3781" y="4253"/>
                      </a:lnTo>
                      <a:lnTo>
                        <a:pt x="2931" y="2080"/>
                      </a:lnTo>
                      <a:close/>
                      <a:moveTo>
                        <a:pt x="1734" y="0"/>
                      </a:moveTo>
                      <a:cubicBezTo>
                        <a:pt x="1671" y="0"/>
                        <a:pt x="1545" y="32"/>
                        <a:pt x="1513" y="126"/>
                      </a:cubicBezTo>
                      <a:lnTo>
                        <a:pt x="127" y="1513"/>
                      </a:lnTo>
                      <a:cubicBezTo>
                        <a:pt x="1" y="1670"/>
                        <a:pt x="1" y="1859"/>
                        <a:pt x="127" y="2017"/>
                      </a:cubicBezTo>
                      <a:lnTo>
                        <a:pt x="3561" y="5451"/>
                      </a:lnTo>
                      <a:cubicBezTo>
                        <a:pt x="3624" y="5498"/>
                        <a:pt x="3711" y="5522"/>
                        <a:pt x="3797" y="5522"/>
                      </a:cubicBezTo>
                      <a:cubicBezTo>
                        <a:pt x="3884" y="5522"/>
                        <a:pt x="3970" y="5498"/>
                        <a:pt x="4033" y="5451"/>
                      </a:cubicBezTo>
                      <a:lnTo>
                        <a:pt x="7468" y="2017"/>
                      </a:lnTo>
                      <a:cubicBezTo>
                        <a:pt x="7594" y="1891"/>
                        <a:pt x="7594" y="1702"/>
                        <a:pt x="7499" y="1544"/>
                      </a:cubicBezTo>
                      <a:lnTo>
                        <a:pt x="7468" y="1513"/>
                      </a:lnTo>
                      <a:lnTo>
                        <a:pt x="6081" y="126"/>
                      </a:lnTo>
                      <a:cubicBezTo>
                        <a:pt x="6018" y="32"/>
                        <a:pt x="5924" y="0"/>
                        <a:pt x="586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014" name="Google Shape;12549;p89">
                <a:extLst>
                  <a:ext uri="{FF2B5EF4-FFF2-40B4-BE49-F238E27FC236}">
                    <a16:creationId xmlns:a16="http://schemas.microsoft.com/office/drawing/2014/main" id="{51FECA6B-CD43-0A57-762B-7ABAB35B6AFA}"/>
                  </a:ext>
                </a:extLst>
              </p:cNvPr>
              <p:cNvGrpSpPr/>
              <p:nvPr/>
            </p:nvGrpSpPr>
            <p:grpSpPr>
              <a:xfrm>
                <a:off x="7003473" y="3453523"/>
                <a:ext cx="641288" cy="644698"/>
                <a:chOff x="-3852025" y="2764950"/>
                <a:chExt cx="291450" cy="293000"/>
              </a:xfrm>
              <a:grpFill/>
            </p:grpSpPr>
            <p:sp>
              <p:nvSpPr>
                <p:cNvPr id="18024" name="Google Shape;12550;p89">
                  <a:extLst>
                    <a:ext uri="{FF2B5EF4-FFF2-40B4-BE49-F238E27FC236}">
                      <a16:creationId xmlns:a16="http://schemas.microsoft.com/office/drawing/2014/main" id="{37876BF7-0AF3-6B2E-C6AD-6030104121F9}"/>
                    </a:ext>
                  </a:extLst>
                </p:cNvPr>
                <p:cNvSpPr/>
                <p:nvPr/>
              </p:nvSpPr>
              <p:spPr>
                <a:xfrm>
                  <a:off x="-3852025" y="2764950"/>
                  <a:ext cx="291450" cy="293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11720" extrusionOk="0">
                      <a:moveTo>
                        <a:pt x="4380" y="693"/>
                      </a:moveTo>
                      <a:cubicBezTo>
                        <a:pt x="6774" y="693"/>
                        <a:pt x="8161" y="1355"/>
                        <a:pt x="8161" y="1733"/>
                      </a:cubicBezTo>
                      <a:cubicBezTo>
                        <a:pt x="8161" y="2080"/>
                        <a:pt x="6774" y="2741"/>
                        <a:pt x="4380" y="2741"/>
                      </a:cubicBezTo>
                      <a:cubicBezTo>
                        <a:pt x="1986" y="2741"/>
                        <a:pt x="599" y="2080"/>
                        <a:pt x="599" y="1733"/>
                      </a:cubicBezTo>
                      <a:cubicBezTo>
                        <a:pt x="631" y="1355"/>
                        <a:pt x="2017" y="693"/>
                        <a:pt x="4380" y="693"/>
                      </a:cubicBezTo>
                      <a:close/>
                      <a:moveTo>
                        <a:pt x="8224" y="2710"/>
                      </a:moveTo>
                      <a:lnTo>
                        <a:pt x="8224" y="4190"/>
                      </a:lnTo>
                      <a:lnTo>
                        <a:pt x="7845" y="4190"/>
                      </a:lnTo>
                      <a:cubicBezTo>
                        <a:pt x="7815" y="4189"/>
                        <a:pt x="7784" y="4189"/>
                        <a:pt x="7753" y="4189"/>
                      </a:cubicBezTo>
                      <a:cubicBezTo>
                        <a:pt x="6625" y="4189"/>
                        <a:pt x="5622" y="4748"/>
                        <a:pt x="4947" y="5545"/>
                      </a:cubicBezTo>
                      <a:cubicBezTo>
                        <a:pt x="4743" y="5555"/>
                        <a:pt x="4544" y="5560"/>
                        <a:pt x="4352" y="5560"/>
                      </a:cubicBezTo>
                      <a:cubicBezTo>
                        <a:pt x="2081" y="5560"/>
                        <a:pt x="662" y="4912"/>
                        <a:pt x="662" y="4505"/>
                      </a:cubicBezTo>
                      <a:lnTo>
                        <a:pt x="662" y="2710"/>
                      </a:lnTo>
                      <a:cubicBezTo>
                        <a:pt x="1639" y="3308"/>
                        <a:pt x="3246" y="3466"/>
                        <a:pt x="4443" y="3466"/>
                      </a:cubicBezTo>
                      <a:cubicBezTo>
                        <a:pt x="5577" y="3466"/>
                        <a:pt x="7215" y="3308"/>
                        <a:pt x="8224" y="2710"/>
                      </a:cubicBezTo>
                      <a:close/>
                      <a:moveTo>
                        <a:pt x="631" y="5514"/>
                      </a:moveTo>
                      <a:cubicBezTo>
                        <a:pt x="1639" y="6081"/>
                        <a:pt x="3309" y="6238"/>
                        <a:pt x="4474" y="6238"/>
                      </a:cubicBezTo>
                      <a:cubicBezTo>
                        <a:pt x="4222" y="6711"/>
                        <a:pt x="4065" y="7309"/>
                        <a:pt x="4065" y="7939"/>
                      </a:cubicBezTo>
                      <a:lnTo>
                        <a:pt x="4065" y="8286"/>
                      </a:lnTo>
                      <a:cubicBezTo>
                        <a:pt x="1860" y="8223"/>
                        <a:pt x="631" y="7624"/>
                        <a:pt x="631" y="7278"/>
                      </a:cubicBezTo>
                      <a:lnTo>
                        <a:pt x="631" y="5514"/>
                      </a:lnTo>
                      <a:close/>
                      <a:moveTo>
                        <a:pt x="631" y="8223"/>
                      </a:moveTo>
                      <a:cubicBezTo>
                        <a:pt x="1576" y="8759"/>
                        <a:pt x="3120" y="8979"/>
                        <a:pt x="4222" y="8979"/>
                      </a:cubicBezTo>
                      <a:cubicBezTo>
                        <a:pt x="4474" y="9798"/>
                        <a:pt x="4947" y="10460"/>
                        <a:pt x="5609" y="10964"/>
                      </a:cubicBezTo>
                      <a:cubicBezTo>
                        <a:pt x="5199" y="11005"/>
                        <a:pt x="4802" y="11024"/>
                        <a:pt x="4424" y="11024"/>
                      </a:cubicBezTo>
                      <a:cubicBezTo>
                        <a:pt x="2216" y="11024"/>
                        <a:pt x="631" y="10391"/>
                        <a:pt x="631" y="9987"/>
                      </a:cubicBezTo>
                      <a:lnTo>
                        <a:pt x="631" y="8223"/>
                      </a:lnTo>
                      <a:close/>
                      <a:moveTo>
                        <a:pt x="7814" y="4852"/>
                      </a:moveTo>
                      <a:cubicBezTo>
                        <a:pt x="9515" y="4852"/>
                        <a:pt x="10933" y="6238"/>
                        <a:pt x="10933" y="7939"/>
                      </a:cubicBezTo>
                      <a:cubicBezTo>
                        <a:pt x="10964" y="9641"/>
                        <a:pt x="9547" y="11027"/>
                        <a:pt x="7814" y="11027"/>
                      </a:cubicBezTo>
                      <a:cubicBezTo>
                        <a:pt x="6113" y="11027"/>
                        <a:pt x="4726" y="9641"/>
                        <a:pt x="4726" y="7939"/>
                      </a:cubicBezTo>
                      <a:cubicBezTo>
                        <a:pt x="4726" y="6238"/>
                        <a:pt x="6113" y="4852"/>
                        <a:pt x="7814" y="4852"/>
                      </a:cubicBezTo>
                      <a:close/>
                      <a:moveTo>
                        <a:pt x="4411" y="0"/>
                      </a:moveTo>
                      <a:cubicBezTo>
                        <a:pt x="3277" y="0"/>
                        <a:pt x="2206" y="158"/>
                        <a:pt x="1418" y="410"/>
                      </a:cubicBezTo>
                      <a:cubicBezTo>
                        <a:pt x="253" y="819"/>
                        <a:pt x="1" y="1323"/>
                        <a:pt x="1" y="1733"/>
                      </a:cubicBezTo>
                      <a:lnTo>
                        <a:pt x="1" y="9987"/>
                      </a:lnTo>
                      <a:cubicBezTo>
                        <a:pt x="1" y="10334"/>
                        <a:pt x="253" y="10901"/>
                        <a:pt x="1418" y="11279"/>
                      </a:cubicBezTo>
                      <a:cubicBezTo>
                        <a:pt x="2269" y="11562"/>
                        <a:pt x="3309" y="11720"/>
                        <a:pt x="4411" y="11720"/>
                      </a:cubicBezTo>
                      <a:cubicBezTo>
                        <a:pt x="5199" y="11720"/>
                        <a:pt x="5955" y="11657"/>
                        <a:pt x="6617" y="11531"/>
                      </a:cubicBezTo>
                      <a:cubicBezTo>
                        <a:pt x="7026" y="11657"/>
                        <a:pt x="7404" y="11720"/>
                        <a:pt x="7845" y="11720"/>
                      </a:cubicBezTo>
                      <a:cubicBezTo>
                        <a:pt x="9925" y="11720"/>
                        <a:pt x="11658" y="10019"/>
                        <a:pt x="11658" y="7939"/>
                      </a:cubicBezTo>
                      <a:cubicBezTo>
                        <a:pt x="11626" y="6175"/>
                        <a:pt x="10397" y="4757"/>
                        <a:pt x="8822" y="4316"/>
                      </a:cubicBezTo>
                      <a:lnTo>
                        <a:pt x="8822" y="1733"/>
                      </a:lnTo>
                      <a:cubicBezTo>
                        <a:pt x="8822" y="1355"/>
                        <a:pt x="8602" y="819"/>
                        <a:pt x="7404" y="410"/>
                      </a:cubicBezTo>
                      <a:cubicBezTo>
                        <a:pt x="6585" y="158"/>
                        <a:pt x="5514" y="0"/>
                        <a:pt x="441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25" name="Google Shape;12551;p89">
                  <a:extLst>
                    <a:ext uri="{FF2B5EF4-FFF2-40B4-BE49-F238E27FC236}">
                      <a16:creationId xmlns:a16="http://schemas.microsoft.com/office/drawing/2014/main" id="{4BCA15B5-7D38-E691-3C74-B5EE94093389}"/>
                    </a:ext>
                  </a:extLst>
                </p:cNvPr>
                <p:cNvSpPr/>
                <p:nvPr/>
              </p:nvSpPr>
              <p:spPr>
                <a:xfrm>
                  <a:off x="-3707100" y="2937425"/>
                  <a:ext cx="103200" cy="67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28" h="2711" extrusionOk="0">
                      <a:moveTo>
                        <a:pt x="3785" y="1"/>
                      </a:moveTo>
                      <a:cubicBezTo>
                        <a:pt x="3695" y="1"/>
                        <a:pt x="3608" y="32"/>
                        <a:pt x="3561" y="95"/>
                      </a:cubicBezTo>
                      <a:lnTo>
                        <a:pt x="1733" y="1923"/>
                      </a:lnTo>
                      <a:lnTo>
                        <a:pt x="599" y="757"/>
                      </a:lnTo>
                      <a:cubicBezTo>
                        <a:pt x="536" y="710"/>
                        <a:pt x="450" y="686"/>
                        <a:pt x="363" y="686"/>
                      </a:cubicBezTo>
                      <a:cubicBezTo>
                        <a:pt x="276" y="686"/>
                        <a:pt x="190" y="710"/>
                        <a:pt x="127" y="757"/>
                      </a:cubicBezTo>
                      <a:cubicBezTo>
                        <a:pt x="1" y="883"/>
                        <a:pt x="1" y="1135"/>
                        <a:pt x="127" y="1229"/>
                      </a:cubicBezTo>
                      <a:lnTo>
                        <a:pt x="1513" y="2616"/>
                      </a:lnTo>
                      <a:cubicBezTo>
                        <a:pt x="1560" y="2679"/>
                        <a:pt x="1647" y="2710"/>
                        <a:pt x="1737" y="2710"/>
                      </a:cubicBezTo>
                      <a:cubicBezTo>
                        <a:pt x="1828" y="2710"/>
                        <a:pt x="1922" y="2679"/>
                        <a:pt x="1985" y="2616"/>
                      </a:cubicBezTo>
                      <a:lnTo>
                        <a:pt x="4033" y="568"/>
                      </a:lnTo>
                      <a:cubicBezTo>
                        <a:pt x="4128" y="442"/>
                        <a:pt x="4128" y="221"/>
                        <a:pt x="4033" y="95"/>
                      </a:cubicBezTo>
                      <a:cubicBezTo>
                        <a:pt x="3970" y="32"/>
                        <a:pt x="3876" y="1"/>
                        <a:pt x="378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015" name="Google Shape;12554;p89">
                <a:extLst>
                  <a:ext uri="{FF2B5EF4-FFF2-40B4-BE49-F238E27FC236}">
                    <a16:creationId xmlns:a16="http://schemas.microsoft.com/office/drawing/2014/main" id="{91ED65F1-DB79-C82F-5C13-D5EBA7C7D0C8}"/>
                  </a:ext>
                </a:extLst>
              </p:cNvPr>
              <p:cNvGrpSpPr/>
              <p:nvPr/>
            </p:nvGrpSpPr>
            <p:grpSpPr>
              <a:xfrm>
                <a:off x="11152667" y="3454376"/>
                <a:ext cx="641288" cy="642992"/>
                <a:chOff x="-2060175" y="2768875"/>
                <a:chExt cx="291450" cy="292225"/>
              </a:xfrm>
              <a:grpFill/>
            </p:grpSpPr>
            <p:sp>
              <p:nvSpPr>
                <p:cNvPr id="18022" name="Google Shape;12555;p89">
                  <a:extLst>
                    <a:ext uri="{FF2B5EF4-FFF2-40B4-BE49-F238E27FC236}">
                      <a16:creationId xmlns:a16="http://schemas.microsoft.com/office/drawing/2014/main" id="{FEE895C4-0BDA-A479-18C6-8CA91E3DAF2D}"/>
                    </a:ext>
                  </a:extLst>
                </p:cNvPr>
                <p:cNvSpPr/>
                <p:nvPr/>
              </p:nvSpPr>
              <p:spPr>
                <a:xfrm>
                  <a:off x="-2060175" y="2768875"/>
                  <a:ext cx="291450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11689" extrusionOk="0">
                      <a:moveTo>
                        <a:pt x="10649" y="662"/>
                      </a:moveTo>
                      <a:cubicBezTo>
                        <a:pt x="10838" y="662"/>
                        <a:pt x="10996" y="820"/>
                        <a:pt x="10996" y="1009"/>
                      </a:cubicBezTo>
                      <a:cubicBezTo>
                        <a:pt x="10996" y="1198"/>
                        <a:pt x="10838" y="1355"/>
                        <a:pt x="10649" y="1355"/>
                      </a:cubicBezTo>
                      <a:lnTo>
                        <a:pt x="1040" y="1355"/>
                      </a:lnTo>
                      <a:cubicBezTo>
                        <a:pt x="851" y="1355"/>
                        <a:pt x="694" y="1198"/>
                        <a:pt x="694" y="1009"/>
                      </a:cubicBezTo>
                      <a:cubicBezTo>
                        <a:pt x="694" y="820"/>
                        <a:pt x="851" y="662"/>
                        <a:pt x="1040" y="662"/>
                      </a:cubicBezTo>
                      <a:close/>
                      <a:moveTo>
                        <a:pt x="10303" y="2049"/>
                      </a:moveTo>
                      <a:lnTo>
                        <a:pt x="10303" y="7908"/>
                      </a:lnTo>
                      <a:cubicBezTo>
                        <a:pt x="10334" y="8097"/>
                        <a:pt x="10177" y="8255"/>
                        <a:pt x="9988" y="8255"/>
                      </a:cubicBezTo>
                      <a:lnTo>
                        <a:pt x="1702" y="8255"/>
                      </a:lnTo>
                      <a:cubicBezTo>
                        <a:pt x="1513" y="8255"/>
                        <a:pt x="1355" y="8097"/>
                        <a:pt x="1355" y="7908"/>
                      </a:cubicBezTo>
                      <a:lnTo>
                        <a:pt x="1355" y="2049"/>
                      </a:lnTo>
                      <a:close/>
                      <a:moveTo>
                        <a:pt x="5797" y="10271"/>
                      </a:moveTo>
                      <a:cubicBezTo>
                        <a:pt x="5986" y="10271"/>
                        <a:pt x="6144" y="10429"/>
                        <a:pt x="6144" y="10618"/>
                      </a:cubicBezTo>
                      <a:cubicBezTo>
                        <a:pt x="6144" y="10807"/>
                        <a:pt x="5986" y="10964"/>
                        <a:pt x="5797" y="10964"/>
                      </a:cubicBezTo>
                      <a:cubicBezTo>
                        <a:pt x="5608" y="10964"/>
                        <a:pt x="5451" y="10807"/>
                        <a:pt x="5451" y="10618"/>
                      </a:cubicBezTo>
                      <a:cubicBezTo>
                        <a:pt x="5451" y="10429"/>
                        <a:pt x="5608" y="10271"/>
                        <a:pt x="5797" y="10271"/>
                      </a:cubicBezTo>
                      <a:close/>
                      <a:moveTo>
                        <a:pt x="1040" y="1"/>
                      </a:moveTo>
                      <a:cubicBezTo>
                        <a:pt x="473" y="1"/>
                        <a:pt x="1" y="473"/>
                        <a:pt x="1" y="1009"/>
                      </a:cubicBezTo>
                      <a:cubicBezTo>
                        <a:pt x="1" y="1450"/>
                        <a:pt x="284" y="1828"/>
                        <a:pt x="694" y="1986"/>
                      </a:cubicBezTo>
                      <a:lnTo>
                        <a:pt x="694" y="7908"/>
                      </a:lnTo>
                      <a:cubicBezTo>
                        <a:pt x="694" y="8444"/>
                        <a:pt x="1166" y="8917"/>
                        <a:pt x="1702" y="8917"/>
                      </a:cubicBezTo>
                      <a:lnTo>
                        <a:pt x="5482" y="8917"/>
                      </a:lnTo>
                      <a:lnTo>
                        <a:pt x="5482" y="9673"/>
                      </a:lnTo>
                      <a:cubicBezTo>
                        <a:pt x="5104" y="9830"/>
                        <a:pt x="4821" y="10177"/>
                        <a:pt x="4821" y="10649"/>
                      </a:cubicBezTo>
                      <a:cubicBezTo>
                        <a:pt x="4821" y="11216"/>
                        <a:pt x="5293" y="11689"/>
                        <a:pt x="5829" y="11689"/>
                      </a:cubicBezTo>
                      <a:cubicBezTo>
                        <a:pt x="6396" y="11689"/>
                        <a:pt x="6869" y="11216"/>
                        <a:pt x="6869" y="10649"/>
                      </a:cubicBezTo>
                      <a:cubicBezTo>
                        <a:pt x="6869" y="10240"/>
                        <a:pt x="6585" y="9830"/>
                        <a:pt x="6207" y="9673"/>
                      </a:cubicBezTo>
                      <a:lnTo>
                        <a:pt x="6207" y="8917"/>
                      </a:lnTo>
                      <a:lnTo>
                        <a:pt x="10019" y="8917"/>
                      </a:lnTo>
                      <a:cubicBezTo>
                        <a:pt x="10555" y="8917"/>
                        <a:pt x="11027" y="8444"/>
                        <a:pt x="11027" y="7908"/>
                      </a:cubicBezTo>
                      <a:lnTo>
                        <a:pt x="11027" y="1986"/>
                      </a:lnTo>
                      <a:cubicBezTo>
                        <a:pt x="11405" y="1828"/>
                        <a:pt x="11657" y="1450"/>
                        <a:pt x="11657" y="1009"/>
                      </a:cubicBezTo>
                      <a:cubicBezTo>
                        <a:pt x="11657" y="473"/>
                        <a:pt x="11185" y="1"/>
                        <a:pt x="1064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23" name="Google Shape;12556;p89">
                  <a:extLst>
                    <a:ext uri="{FF2B5EF4-FFF2-40B4-BE49-F238E27FC236}">
                      <a16:creationId xmlns:a16="http://schemas.microsoft.com/office/drawing/2014/main" id="{ED642E8A-B009-EA15-067A-338517CBF719}"/>
                    </a:ext>
                  </a:extLst>
                </p:cNvPr>
                <p:cNvSpPr/>
                <p:nvPr/>
              </p:nvSpPr>
              <p:spPr>
                <a:xfrm>
                  <a:off x="-2008975" y="2855525"/>
                  <a:ext cx="189050" cy="8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62" h="3380" extrusionOk="0">
                      <a:moveTo>
                        <a:pt x="6553" y="0"/>
                      </a:moveTo>
                      <a:cubicBezTo>
                        <a:pt x="6144" y="0"/>
                        <a:pt x="6081" y="504"/>
                        <a:pt x="6427" y="662"/>
                      </a:cubicBezTo>
                      <a:lnTo>
                        <a:pt x="4474" y="2584"/>
                      </a:lnTo>
                      <a:lnTo>
                        <a:pt x="2647" y="788"/>
                      </a:lnTo>
                      <a:cubicBezTo>
                        <a:pt x="2584" y="725"/>
                        <a:pt x="2497" y="693"/>
                        <a:pt x="2410" y="693"/>
                      </a:cubicBezTo>
                      <a:cubicBezTo>
                        <a:pt x="2324" y="693"/>
                        <a:pt x="2237" y="725"/>
                        <a:pt x="2174" y="788"/>
                      </a:cubicBezTo>
                      <a:lnTo>
                        <a:pt x="126" y="2836"/>
                      </a:lnTo>
                      <a:cubicBezTo>
                        <a:pt x="0" y="2930"/>
                        <a:pt x="0" y="3182"/>
                        <a:pt x="126" y="3308"/>
                      </a:cubicBezTo>
                      <a:cubicBezTo>
                        <a:pt x="189" y="3356"/>
                        <a:pt x="276" y="3379"/>
                        <a:pt x="363" y="3379"/>
                      </a:cubicBezTo>
                      <a:cubicBezTo>
                        <a:pt x="449" y="3379"/>
                        <a:pt x="536" y="3356"/>
                        <a:pt x="599" y="3308"/>
                      </a:cubicBezTo>
                      <a:lnTo>
                        <a:pt x="2426" y="1481"/>
                      </a:lnTo>
                      <a:lnTo>
                        <a:pt x="4222" y="3308"/>
                      </a:lnTo>
                      <a:cubicBezTo>
                        <a:pt x="4285" y="3356"/>
                        <a:pt x="4372" y="3379"/>
                        <a:pt x="4458" y="3379"/>
                      </a:cubicBezTo>
                      <a:cubicBezTo>
                        <a:pt x="4545" y="3379"/>
                        <a:pt x="4632" y="3356"/>
                        <a:pt x="4695" y="3308"/>
                      </a:cubicBezTo>
                      <a:lnTo>
                        <a:pt x="6900" y="1134"/>
                      </a:lnTo>
                      <a:cubicBezTo>
                        <a:pt x="6931" y="1260"/>
                        <a:pt x="7057" y="1355"/>
                        <a:pt x="7215" y="1355"/>
                      </a:cubicBezTo>
                      <a:cubicBezTo>
                        <a:pt x="7404" y="1355"/>
                        <a:pt x="7562" y="1197"/>
                        <a:pt x="7562" y="1008"/>
                      </a:cubicBezTo>
                      <a:lnTo>
                        <a:pt x="7562" y="347"/>
                      </a:lnTo>
                      <a:cubicBezTo>
                        <a:pt x="7562" y="158"/>
                        <a:pt x="7467" y="0"/>
                        <a:pt x="724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8016" name="Google Shape;12566;p89">
                <a:extLst>
                  <a:ext uri="{FF2B5EF4-FFF2-40B4-BE49-F238E27FC236}">
                    <a16:creationId xmlns:a16="http://schemas.microsoft.com/office/drawing/2014/main" id="{ADB5BE7C-71C7-CEAD-74BE-A216916C6B80}"/>
                  </a:ext>
                </a:extLst>
              </p:cNvPr>
              <p:cNvSpPr/>
              <p:nvPr/>
            </p:nvSpPr>
            <p:spPr>
              <a:xfrm>
                <a:off x="3729407" y="3454999"/>
                <a:ext cx="642992" cy="641232"/>
              </a:xfrm>
              <a:custGeom>
                <a:avLst/>
                <a:gdLst/>
                <a:ahLst/>
                <a:cxnLst/>
                <a:rect l="l" t="t" r="r" b="b"/>
                <a:pathLst>
                  <a:path w="11689" h="11657" extrusionOk="0">
                    <a:moveTo>
                      <a:pt x="5797" y="2111"/>
                    </a:moveTo>
                    <a:cubicBezTo>
                      <a:pt x="6175" y="2111"/>
                      <a:pt x="6459" y="2426"/>
                      <a:pt x="6459" y="2773"/>
                    </a:cubicBezTo>
                    <a:cubicBezTo>
                      <a:pt x="6459" y="3151"/>
                      <a:pt x="6175" y="3466"/>
                      <a:pt x="5797" y="3466"/>
                    </a:cubicBezTo>
                    <a:cubicBezTo>
                      <a:pt x="5388" y="3466"/>
                      <a:pt x="5104" y="3151"/>
                      <a:pt x="5104" y="2773"/>
                    </a:cubicBezTo>
                    <a:cubicBezTo>
                      <a:pt x="5104" y="2426"/>
                      <a:pt x="5419" y="2111"/>
                      <a:pt x="5797" y="2111"/>
                    </a:cubicBezTo>
                    <a:close/>
                    <a:moveTo>
                      <a:pt x="6112" y="4159"/>
                    </a:moveTo>
                    <a:cubicBezTo>
                      <a:pt x="6648" y="4159"/>
                      <a:pt x="7120" y="4631"/>
                      <a:pt x="7120" y="5198"/>
                    </a:cubicBezTo>
                    <a:lnTo>
                      <a:pt x="7120" y="5545"/>
                    </a:lnTo>
                    <a:lnTo>
                      <a:pt x="4379" y="5545"/>
                    </a:lnTo>
                    <a:lnTo>
                      <a:pt x="4379" y="5198"/>
                    </a:lnTo>
                    <a:cubicBezTo>
                      <a:pt x="4411" y="4600"/>
                      <a:pt x="4884" y="4159"/>
                      <a:pt x="5419" y="4159"/>
                    </a:cubicBezTo>
                    <a:close/>
                    <a:moveTo>
                      <a:pt x="10586" y="662"/>
                    </a:moveTo>
                    <a:cubicBezTo>
                      <a:pt x="10775" y="662"/>
                      <a:pt x="10932" y="819"/>
                      <a:pt x="10932" y="1008"/>
                    </a:cubicBezTo>
                    <a:lnTo>
                      <a:pt x="10932" y="5860"/>
                    </a:lnTo>
                    <a:lnTo>
                      <a:pt x="10996" y="5860"/>
                    </a:lnTo>
                    <a:cubicBezTo>
                      <a:pt x="10996" y="6049"/>
                      <a:pt x="10838" y="6207"/>
                      <a:pt x="10617" y="6207"/>
                    </a:cubicBezTo>
                    <a:lnTo>
                      <a:pt x="9483" y="6207"/>
                    </a:lnTo>
                    <a:cubicBezTo>
                      <a:pt x="9326" y="5829"/>
                      <a:pt x="8979" y="5545"/>
                      <a:pt x="8507" y="5545"/>
                    </a:cubicBezTo>
                    <a:lnTo>
                      <a:pt x="7845" y="5545"/>
                    </a:lnTo>
                    <a:lnTo>
                      <a:pt x="7845" y="5198"/>
                    </a:lnTo>
                    <a:cubicBezTo>
                      <a:pt x="7845" y="4505"/>
                      <a:pt x="7435" y="3938"/>
                      <a:pt x="6837" y="3655"/>
                    </a:cubicBezTo>
                    <a:cubicBezTo>
                      <a:pt x="7057" y="3403"/>
                      <a:pt x="7152" y="3151"/>
                      <a:pt x="7152" y="2773"/>
                    </a:cubicBezTo>
                    <a:cubicBezTo>
                      <a:pt x="7152" y="2048"/>
                      <a:pt x="6522" y="1418"/>
                      <a:pt x="5797" y="1418"/>
                    </a:cubicBezTo>
                    <a:cubicBezTo>
                      <a:pt x="5041" y="1418"/>
                      <a:pt x="4411" y="2048"/>
                      <a:pt x="4411" y="2773"/>
                    </a:cubicBezTo>
                    <a:cubicBezTo>
                      <a:pt x="4411" y="3088"/>
                      <a:pt x="4537" y="3403"/>
                      <a:pt x="4726" y="3655"/>
                    </a:cubicBezTo>
                    <a:cubicBezTo>
                      <a:pt x="4127" y="3938"/>
                      <a:pt x="3749" y="4505"/>
                      <a:pt x="3749" y="5198"/>
                    </a:cubicBezTo>
                    <a:lnTo>
                      <a:pt x="3749" y="5545"/>
                    </a:lnTo>
                    <a:lnTo>
                      <a:pt x="3056" y="5545"/>
                    </a:lnTo>
                    <a:cubicBezTo>
                      <a:pt x="2647" y="5545"/>
                      <a:pt x="2237" y="5829"/>
                      <a:pt x="2080" y="6207"/>
                    </a:cubicBezTo>
                    <a:lnTo>
                      <a:pt x="977" y="6207"/>
                    </a:lnTo>
                    <a:cubicBezTo>
                      <a:pt x="788" y="6207"/>
                      <a:pt x="630" y="6049"/>
                      <a:pt x="630" y="5860"/>
                    </a:cubicBezTo>
                    <a:lnTo>
                      <a:pt x="630" y="1008"/>
                    </a:lnTo>
                    <a:cubicBezTo>
                      <a:pt x="630" y="819"/>
                      <a:pt x="788" y="662"/>
                      <a:pt x="977" y="662"/>
                    </a:cubicBezTo>
                    <a:close/>
                    <a:moveTo>
                      <a:pt x="8538" y="6175"/>
                    </a:moveTo>
                    <a:cubicBezTo>
                      <a:pt x="8759" y="6175"/>
                      <a:pt x="8916" y="6333"/>
                      <a:pt x="8916" y="6522"/>
                    </a:cubicBezTo>
                    <a:cubicBezTo>
                      <a:pt x="8853" y="6711"/>
                      <a:pt x="8696" y="6868"/>
                      <a:pt x="8538" y="6868"/>
                    </a:cubicBezTo>
                    <a:lnTo>
                      <a:pt x="3088" y="6868"/>
                    </a:lnTo>
                    <a:cubicBezTo>
                      <a:pt x="2867" y="6868"/>
                      <a:pt x="2710" y="6711"/>
                      <a:pt x="2710" y="6522"/>
                    </a:cubicBezTo>
                    <a:cubicBezTo>
                      <a:pt x="2710" y="6333"/>
                      <a:pt x="2867" y="6175"/>
                      <a:pt x="3088" y="6175"/>
                    </a:cubicBezTo>
                    <a:close/>
                    <a:moveTo>
                      <a:pt x="8160" y="7593"/>
                    </a:moveTo>
                    <a:lnTo>
                      <a:pt x="7561" y="11027"/>
                    </a:lnTo>
                    <a:lnTo>
                      <a:pt x="4033" y="11027"/>
                    </a:lnTo>
                    <a:lnTo>
                      <a:pt x="3466" y="7593"/>
                    </a:lnTo>
                    <a:close/>
                    <a:moveTo>
                      <a:pt x="1008" y="0"/>
                    </a:moveTo>
                    <a:cubicBezTo>
                      <a:pt x="473" y="0"/>
                      <a:pt x="0" y="473"/>
                      <a:pt x="0" y="1008"/>
                    </a:cubicBezTo>
                    <a:lnTo>
                      <a:pt x="0" y="5860"/>
                    </a:lnTo>
                    <a:cubicBezTo>
                      <a:pt x="0" y="6396"/>
                      <a:pt x="473" y="6868"/>
                      <a:pt x="1008" y="6868"/>
                    </a:cubicBezTo>
                    <a:lnTo>
                      <a:pt x="2111" y="6868"/>
                    </a:lnTo>
                    <a:cubicBezTo>
                      <a:pt x="2237" y="7183"/>
                      <a:pt x="2489" y="7435"/>
                      <a:pt x="2804" y="7498"/>
                    </a:cubicBezTo>
                    <a:lnTo>
                      <a:pt x="3434" y="11373"/>
                    </a:lnTo>
                    <a:cubicBezTo>
                      <a:pt x="3466" y="11531"/>
                      <a:pt x="3592" y="11657"/>
                      <a:pt x="3781" y="11657"/>
                    </a:cubicBezTo>
                    <a:lnTo>
                      <a:pt x="7877" y="11657"/>
                    </a:lnTo>
                    <a:cubicBezTo>
                      <a:pt x="8034" y="11657"/>
                      <a:pt x="8192" y="11531"/>
                      <a:pt x="8223" y="11373"/>
                    </a:cubicBezTo>
                    <a:lnTo>
                      <a:pt x="8853" y="7498"/>
                    </a:lnTo>
                    <a:cubicBezTo>
                      <a:pt x="9168" y="7435"/>
                      <a:pt x="9420" y="7183"/>
                      <a:pt x="9546" y="6868"/>
                    </a:cubicBezTo>
                    <a:lnTo>
                      <a:pt x="10680" y="6868"/>
                    </a:lnTo>
                    <a:cubicBezTo>
                      <a:pt x="11216" y="6868"/>
                      <a:pt x="11689" y="6396"/>
                      <a:pt x="11689" y="5860"/>
                    </a:cubicBezTo>
                    <a:lnTo>
                      <a:pt x="11689" y="1008"/>
                    </a:lnTo>
                    <a:cubicBezTo>
                      <a:pt x="11657" y="473"/>
                      <a:pt x="11185" y="0"/>
                      <a:pt x="1061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8017" name="Google Shape;12580;p89">
                <a:extLst>
                  <a:ext uri="{FF2B5EF4-FFF2-40B4-BE49-F238E27FC236}">
                    <a16:creationId xmlns:a16="http://schemas.microsoft.com/office/drawing/2014/main" id="{E237E88E-10C2-C5C1-F910-EEAC28D2EA77}"/>
                  </a:ext>
                </a:extLst>
              </p:cNvPr>
              <p:cNvGrpSpPr/>
              <p:nvPr/>
            </p:nvGrpSpPr>
            <p:grpSpPr>
              <a:xfrm>
                <a:off x="7973122" y="3454376"/>
                <a:ext cx="414267" cy="642992"/>
                <a:chOff x="-3443250" y="2765725"/>
                <a:chExt cx="188275" cy="292225"/>
              </a:xfrm>
              <a:grpFill/>
            </p:grpSpPr>
            <p:sp>
              <p:nvSpPr>
                <p:cNvPr id="18018" name="Google Shape;12581;p89">
                  <a:extLst>
                    <a:ext uri="{FF2B5EF4-FFF2-40B4-BE49-F238E27FC236}">
                      <a16:creationId xmlns:a16="http://schemas.microsoft.com/office/drawing/2014/main" id="{FFBA6400-A6DD-E966-C7A1-70CE2B4AA8C7}"/>
                    </a:ext>
                  </a:extLst>
                </p:cNvPr>
                <p:cNvSpPr/>
                <p:nvPr/>
              </p:nvSpPr>
              <p:spPr>
                <a:xfrm>
                  <a:off x="-3443250" y="2765725"/>
                  <a:ext cx="188275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31" h="11689" extrusionOk="0">
                      <a:moveTo>
                        <a:pt x="6491" y="662"/>
                      </a:moveTo>
                      <a:cubicBezTo>
                        <a:pt x="6711" y="662"/>
                        <a:pt x="6869" y="820"/>
                        <a:pt x="6869" y="1009"/>
                      </a:cubicBezTo>
                      <a:lnTo>
                        <a:pt x="6869" y="7908"/>
                      </a:lnTo>
                      <a:cubicBezTo>
                        <a:pt x="6869" y="8097"/>
                        <a:pt x="6711" y="8255"/>
                        <a:pt x="6491" y="8255"/>
                      </a:cubicBezTo>
                      <a:lnTo>
                        <a:pt x="1040" y="8255"/>
                      </a:lnTo>
                      <a:cubicBezTo>
                        <a:pt x="851" y="8255"/>
                        <a:pt x="694" y="8097"/>
                        <a:pt x="694" y="7908"/>
                      </a:cubicBezTo>
                      <a:lnTo>
                        <a:pt x="694" y="1009"/>
                      </a:lnTo>
                      <a:cubicBezTo>
                        <a:pt x="694" y="820"/>
                        <a:pt x="851" y="662"/>
                        <a:pt x="1040" y="662"/>
                      </a:cubicBezTo>
                      <a:close/>
                      <a:moveTo>
                        <a:pt x="4821" y="8948"/>
                      </a:moveTo>
                      <a:lnTo>
                        <a:pt x="4821" y="10996"/>
                      </a:lnTo>
                      <a:lnTo>
                        <a:pt x="2773" y="10996"/>
                      </a:lnTo>
                      <a:lnTo>
                        <a:pt x="2773" y="8948"/>
                      </a:lnTo>
                      <a:close/>
                      <a:moveTo>
                        <a:pt x="1040" y="1"/>
                      </a:moveTo>
                      <a:cubicBezTo>
                        <a:pt x="473" y="1"/>
                        <a:pt x="1" y="473"/>
                        <a:pt x="1" y="1009"/>
                      </a:cubicBezTo>
                      <a:lnTo>
                        <a:pt x="1" y="7908"/>
                      </a:lnTo>
                      <a:cubicBezTo>
                        <a:pt x="1" y="8475"/>
                        <a:pt x="473" y="8917"/>
                        <a:pt x="1040" y="8917"/>
                      </a:cubicBezTo>
                      <a:lnTo>
                        <a:pt x="2049" y="8917"/>
                      </a:lnTo>
                      <a:lnTo>
                        <a:pt x="2049" y="10964"/>
                      </a:lnTo>
                      <a:lnTo>
                        <a:pt x="1040" y="10964"/>
                      </a:lnTo>
                      <a:cubicBezTo>
                        <a:pt x="851" y="10964"/>
                        <a:pt x="694" y="11122"/>
                        <a:pt x="694" y="11342"/>
                      </a:cubicBezTo>
                      <a:cubicBezTo>
                        <a:pt x="694" y="11531"/>
                        <a:pt x="851" y="11689"/>
                        <a:pt x="1040" y="11689"/>
                      </a:cubicBezTo>
                      <a:lnTo>
                        <a:pt x="6491" y="11689"/>
                      </a:lnTo>
                      <a:cubicBezTo>
                        <a:pt x="6711" y="11689"/>
                        <a:pt x="6869" y="11531"/>
                        <a:pt x="6869" y="11342"/>
                      </a:cubicBezTo>
                      <a:cubicBezTo>
                        <a:pt x="6869" y="11122"/>
                        <a:pt x="6711" y="10964"/>
                        <a:pt x="6491" y="10964"/>
                      </a:cubicBezTo>
                      <a:lnTo>
                        <a:pt x="5483" y="10964"/>
                      </a:lnTo>
                      <a:lnTo>
                        <a:pt x="5483" y="8917"/>
                      </a:lnTo>
                      <a:lnTo>
                        <a:pt x="6491" y="8917"/>
                      </a:lnTo>
                      <a:cubicBezTo>
                        <a:pt x="7058" y="8917"/>
                        <a:pt x="7531" y="8475"/>
                        <a:pt x="7531" y="7908"/>
                      </a:cubicBezTo>
                      <a:lnTo>
                        <a:pt x="7531" y="1009"/>
                      </a:lnTo>
                      <a:cubicBezTo>
                        <a:pt x="7531" y="442"/>
                        <a:pt x="7089" y="1"/>
                        <a:pt x="649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19" name="Google Shape;12582;p89">
                  <a:extLst>
                    <a:ext uri="{FF2B5EF4-FFF2-40B4-BE49-F238E27FC236}">
                      <a16:creationId xmlns:a16="http://schemas.microsoft.com/office/drawing/2014/main" id="{7F6E0AEA-DDC7-1B87-0D26-266E64857D46}"/>
                    </a:ext>
                  </a:extLst>
                </p:cNvPr>
                <p:cNvSpPr/>
                <p:nvPr/>
              </p:nvSpPr>
              <p:spPr>
                <a:xfrm>
                  <a:off x="-3411725" y="2799375"/>
                  <a:ext cx="124450" cy="86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78" h="3444" extrusionOk="0">
                      <a:moveTo>
                        <a:pt x="1859" y="1144"/>
                      </a:moveTo>
                      <a:lnTo>
                        <a:pt x="2678" y="2750"/>
                      </a:lnTo>
                      <a:lnTo>
                        <a:pt x="1040" y="2750"/>
                      </a:lnTo>
                      <a:lnTo>
                        <a:pt x="1859" y="1144"/>
                      </a:lnTo>
                      <a:close/>
                      <a:moveTo>
                        <a:pt x="3151" y="1049"/>
                      </a:moveTo>
                      <a:lnTo>
                        <a:pt x="4033" y="2782"/>
                      </a:lnTo>
                      <a:lnTo>
                        <a:pt x="3403" y="2782"/>
                      </a:lnTo>
                      <a:lnTo>
                        <a:pt x="3403" y="2750"/>
                      </a:lnTo>
                      <a:lnTo>
                        <a:pt x="2804" y="1553"/>
                      </a:lnTo>
                      <a:lnTo>
                        <a:pt x="3151" y="1049"/>
                      </a:lnTo>
                      <a:close/>
                      <a:moveTo>
                        <a:pt x="3213" y="1"/>
                      </a:moveTo>
                      <a:cubicBezTo>
                        <a:pt x="3110" y="1"/>
                        <a:pt x="3003" y="48"/>
                        <a:pt x="2930" y="135"/>
                      </a:cubicBezTo>
                      <a:lnTo>
                        <a:pt x="2457" y="829"/>
                      </a:lnTo>
                      <a:lnTo>
                        <a:pt x="2142" y="198"/>
                      </a:lnTo>
                      <a:cubicBezTo>
                        <a:pt x="2079" y="72"/>
                        <a:pt x="1961" y="9"/>
                        <a:pt x="1839" y="9"/>
                      </a:cubicBezTo>
                      <a:cubicBezTo>
                        <a:pt x="1717" y="9"/>
                        <a:pt x="1591" y="72"/>
                        <a:pt x="1512" y="198"/>
                      </a:cubicBezTo>
                      <a:lnTo>
                        <a:pt x="126" y="2939"/>
                      </a:lnTo>
                      <a:cubicBezTo>
                        <a:pt x="0" y="3191"/>
                        <a:pt x="158" y="3443"/>
                        <a:pt x="441" y="3443"/>
                      </a:cubicBezTo>
                      <a:lnTo>
                        <a:pt x="4537" y="3443"/>
                      </a:lnTo>
                      <a:cubicBezTo>
                        <a:pt x="4757" y="3443"/>
                        <a:pt x="4978" y="3191"/>
                        <a:pt x="4852" y="2939"/>
                      </a:cubicBezTo>
                      <a:lnTo>
                        <a:pt x="3497" y="198"/>
                      </a:lnTo>
                      <a:cubicBezTo>
                        <a:pt x="3446" y="63"/>
                        <a:pt x="3332" y="1"/>
                        <a:pt x="321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20" name="Google Shape;12583;p89">
                  <a:extLst>
                    <a:ext uri="{FF2B5EF4-FFF2-40B4-BE49-F238E27FC236}">
                      <a16:creationId xmlns:a16="http://schemas.microsoft.com/office/drawing/2014/main" id="{13F50F80-E548-EC15-FE52-1FA4CAA0B01B}"/>
                    </a:ext>
                  </a:extLst>
                </p:cNvPr>
                <p:cNvSpPr/>
                <p:nvPr/>
              </p:nvSpPr>
              <p:spPr>
                <a:xfrm>
                  <a:off x="-3392825" y="2903575"/>
                  <a:ext cx="866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lnTo>
                        <a:pt x="3119" y="693"/>
                      </a:lnTo>
                      <a:cubicBezTo>
                        <a:pt x="3308" y="693"/>
                        <a:pt x="3466" y="536"/>
                        <a:pt x="3466" y="347"/>
                      </a:cubicBezTo>
                      <a:cubicBezTo>
                        <a:pt x="3466" y="158"/>
                        <a:pt x="3308" y="0"/>
                        <a:pt x="31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21" name="Google Shape;12584;p89">
                  <a:extLst>
                    <a:ext uri="{FF2B5EF4-FFF2-40B4-BE49-F238E27FC236}">
                      <a16:creationId xmlns:a16="http://schemas.microsoft.com/office/drawing/2014/main" id="{5B48A40C-A1C0-572C-B7DF-8505611F765B}"/>
                    </a:ext>
                  </a:extLst>
                </p:cNvPr>
                <p:cNvSpPr/>
                <p:nvPr/>
              </p:nvSpPr>
              <p:spPr>
                <a:xfrm>
                  <a:off x="-3392825" y="2938225"/>
                  <a:ext cx="866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lnTo>
                        <a:pt x="3119" y="693"/>
                      </a:lnTo>
                      <a:cubicBezTo>
                        <a:pt x="3308" y="693"/>
                        <a:pt x="3466" y="536"/>
                        <a:pt x="3466" y="347"/>
                      </a:cubicBezTo>
                      <a:cubicBezTo>
                        <a:pt x="3466" y="158"/>
                        <a:pt x="3308" y="0"/>
                        <a:pt x="31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00A99978-D673-3A96-50A8-C251DC983E50}"/>
                </a:ext>
              </a:extLst>
            </p:cNvPr>
            <p:cNvGrpSpPr/>
            <p:nvPr/>
          </p:nvGrpSpPr>
          <p:grpSpPr>
            <a:xfrm>
              <a:off x="397192" y="1548962"/>
              <a:ext cx="11397616" cy="650754"/>
              <a:chOff x="397192" y="1883391"/>
              <a:chExt cx="11397616" cy="650754"/>
            </a:xfrm>
            <a:grpFill/>
          </p:grpSpPr>
          <p:sp>
            <p:nvSpPr>
              <p:cNvPr id="17962" name="Google Shape;12422;p89">
                <a:extLst>
                  <a:ext uri="{FF2B5EF4-FFF2-40B4-BE49-F238E27FC236}">
                    <a16:creationId xmlns:a16="http://schemas.microsoft.com/office/drawing/2014/main" id="{9636D8FA-1C7F-6C07-01DF-D25295DD78FF}"/>
                  </a:ext>
                </a:extLst>
              </p:cNvPr>
              <p:cNvSpPr/>
              <p:nvPr/>
            </p:nvSpPr>
            <p:spPr>
              <a:xfrm>
                <a:off x="397192" y="1884273"/>
                <a:ext cx="660320" cy="644314"/>
              </a:xfrm>
              <a:custGeom>
                <a:avLst/>
                <a:gdLst/>
                <a:ahLst/>
                <a:cxnLst/>
                <a:rect l="l" t="t" r="r" b="b"/>
                <a:pathLst>
                  <a:path w="12004" h="11713" extrusionOk="0">
                    <a:moveTo>
                      <a:pt x="8633" y="2088"/>
                    </a:moveTo>
                    <a:cubicBezTo>
                      <a:pt x="8900" y="2088"/>
                      <a:pt x="9168" y="2182"/>
                      <a:pt x="9357" y="2371"/>
                    </a:cubicBezTo>
                    <a:cubicBezTo>
                      <a:pt x="9767" y="2781"/>
                      <a:pt x="9767" y="3442"/>
                      <a:pt x="9357" y="3820"/>
                    </a:cubicBezTo>
                    <a:lnTo>
                      <a:pt x="8128" y="5018"/>
                    </a:lnTo>
                    <a:cubicBezTo>
                      <a:pt x="7939" y="4702"/>
                      <a:pt x="7750" y="4419"/>
                      <a:pt x="7498" y="4135"/>
                    </a:cubicBezTo>
                    <a:cubicBezTo>
                      <a:pt x="7278" y="3915"/>
                      <a:pt x="6994" y="3726"/>
                      <a:pt x="6679" y="3568"/>
                    </a:cubicBezTo>
                    <a:lnTo>
                      <a:pt x="7908" y="2371"/>
                    </a:lnTo>
                    <a:cubicBezTo>
                      <a:pt x="8097" y="2182"/>
                      <a:pt x="8365" y="2088"/>
                      <a:pt x="8633" y="2088"/>
                    </a:cubicBezTo>
                    <a:close/>
                    <a:moveTo>
                      <a:pt x="5230" y="5333"/>
                    </a:moveTo>
                    <a:cubicBezTo>
                      <a:pt x="5514" y="5333"/>
                      <a:pt x="5829" y="5396"/>
                      <a:pt x="6018" y="5648"/>
                    </a:cubicBezTo>
                    <a:cubicBezTo>
                      <a:pt x="6207" y="5837"/>
                      <a:pt x="6333" y="6120"/>
                      <a:pt x="6333" y="6435"/>
                    </a:cubicBezTo>
                    <a:cubicBezTo>
                      <a:pt x="6049" y="6435"/>
                      <a:pt x="5766" y="6309"/>
                      <a:pt x="5545" y="6120"/>
                    </a:cubicBezTo>
                    <a:cubicBezTo>
                      <a:pt x="5356" y="5931"/>
                      <a:pt x="5230" y="5648"/>
                      <a:pt x="5230" y="5333"/>
                    </a:cubicBezTo>
                    <a:close/>
                    <a:moveTo>
                      <a:pt x="8617" y="717"/>
                    </a:moveTo>
                    <a:cubicBezTo>
                      <a:pt x="9223" y="717"/>
                      <a:pt x="9830" y="953"/>
                      <a:pt x="10302" y="1426"/>
                    </a:cubicBezTo>
                    <a:cubicBezTo>
                      <a:pt x="11247" y="2340"/>
                      <a:pt x="11247" y="3883"/>
                      <a:pt x="10302" y="4828"/>
                    </a:cubicBezTo>
                    <a:lnTo>
                      <a:pt x="8381" y="6719"/>
                    </a:lnTo>
                    <a:cubicBezTo>
                      <a:pt x="8412" y="6404"/>
                      <a:pt x="8412" y="6089"/>
                      <a:pt x="8349" y="5774"/>
                    </a:cubicBezTo>
                    <a:lnTo>
                      <a:pt x="9798" y="4356"/>
                    </a:lnTo>
                    <a:cubicBezTo>
                      <a:pt x="10460" y="3663"/>
                      <a:pt x="10460" y="2560"/>
                      <a:pt x="9798" y="1930"/>
                    </a:cubicBezTo>
                    <a:cubicBezTo>
                      <a:pt x="9467" y="1599"/>
                      <a:pt x="9034" y="1434"/>
                      <a:pt x="8601" y="1434"/>
                    </a:cubicBezTo>
                    <a:cubicBezTo>
                      <a:pt x="8168" y="1434"/>
                      <a:pt x="7735" y="1599"/>
                      <a:pt x="7404" y="1930"/>
                    </a:cubicBezTo>
                    <a:cubicBezTo>
                      <a:pt x="7309" y="2025"/>
                      <a:pt x="5356" y="3946"/>
                      <a:pt x="5073" y="4230"/>
                    </a:cubicBezTo>
                    <a:cubicBezTo>
                      <a:pt x="4411" y="4892"/>
                      <a:pt x="4411" y="5963"/>
                      <a:pt x="5073" y="6624"/>
                    </a:cubicBezTo>
                    <a:cubicBezTo>
                      <a:pt x="5356" y="6908"/>
                      <a:pt x="5671" y="7065"/>
                      <a:pt x="6049" y="7097"/>
                    </a:cubicBezTo>
                    <a:lnTo>
                      <a:pt x="5514" y="7664"/>
                    </a:lnTo>
                    <a:cubicBezTo>
                      <a:pt x="5167" y="7538"/>
                      <a:pt x="4883" y="7349"/>
                      <a:pt x="4600" y="7097"/>
                    </a:cubicBezTo>
                    <a:cubicBezTo>
                      <a:pt x="3655" y="6152"/>
                      <a:pt x="3655" y="4671"/>
                      <a:pt x="4600" y="3726"/>
                    </a:cubicBezTo>
                    <a:lnTo>
                      <a:pt x="6931" y="1426"/>
                    </a:lnTo>
                    <a:cubicBezTo>
                      <a:pt x="7404" y="953"/>
                      <a:pt x="8010" y="717"/>
                      <a:pt x="8617" y="717"/>
                    </a:cubicBezTo>
                    <a:close/>
                    <a:moveTo>
                      <a:pt x="3497" y="6719"/>
                    </a:moveTo>
                    <a:cubicBezTo>
                      <a:pt x="3655" y="7034"/>
                      <a:pt x="3844" y="7286"/>
                      <a:pt x="4127" y="7569"/>
                    </a:cubicBezTo>
                    <a:cubicBezTo>
                      <a:pt x="4348" y="7821"/>
                      <a:pt x="4663" y="8042"/>
                      <a:pt x="4978" y="8168"/>
                    </a:cubicBezTo>
                    <a:lnTo>
                      <a:pt x="3812" y="9334"/>
                    </a:lnTo>
                    <a:cubicBezTo>
                      <a:pt x="3608" y="9538"/>
                      <a:pt x="3340" y="9641"/>
                      <a:pt x="3076" y="9641"/>
                    </a:cubicBezTo>
                    <a:cubicBezTo>
                      <a:pt x="2812" y="9641"/>
                      <a:pt x="2552" y="9538"/>
                      <a:pt x="2363" y="9334"/>
                    </a:cubicBezTo>
                    <a:cubicBezTo>
                      <a:pt x="1954" y="8956"/>
                      <a:pt x="1954" y="8294"/>
                      <a:pt x="2363" y="7884"/>
                    </a:cubicBezTo>
                    <a:lnTo>
                      <a:pt x="3497" y="6719"/>
                    </a:lnTo>
                    <a:close/>
                    <a:moveTo>
                      <a:pt x="6112" y="4135"/>
                    </a:moveTo>
                    <a:cubicBezTo>
                      <a:pt x="6396" y="4261"/>
                      <a:pt x="6742" y="4450"/>
                      <a:pt x="6963" y="4702"/>
                    </a:cubicBezTo>
                    <a:cubicBezTo>
                      <a:pt x="7908" y="5648"/>
                      <a:pt x="7908" y="7128"/>
                      <a:pt x="6963" y="8073"/>
                    </a:cubicBezTo>
                    <a:lnTo>
                      <a:pt x="4757" y="10342"/>
                    </a:lnTo>
                    <a:cubicBezTo>
                      <a:pt x="4285" y="10814"/>
                      <a:pt x="3671" y="11051"/>
                      <a:pt x="3056" y="11051"/>
                    </a:cubicBezTo>
                    <a:cubicBezTo>
                      <a:pt x="2442" y="11051"/>
                      <a:pt x="1828" y="10814"/>
                      <a:pt x="1355" y="10342"/>
                    </a:cubicBezTo>
                    <a:cubicBezTo>
                      <a:pt x="945" y="9901"/>
                      <a:pt x="662" y="9271"/>
                      <a:pt x="662" y="8641"/>
                    </a:cubicBezTo>
                    <a:cubicBezTo>
                      <a:pt x="662" y="8010"/>
                      <a:pt x="882" y="7380"/>
                      <a:pt x="1355" y="6939"/>
                    </a:cubicBezTo>
                    <a:lnTo>
                      <a:pt x="3214" y="5081"/>
                    </a:lnTo>
                    <a:lnTo>
                      <a:pt x="3214" y="5081"/>
                    </a:lnTo>
                    <a:cubicBezTo>
                      <a:pt x="3182" y="5396"/>
                      <a:pt x="3214" y="5679"/>
                      <a:pt x="3245" y="5994"/>
                    </a:cubicBezTo>
                    <a:lnTo>
                      <a:pt x="1828" y="7443"/>
                    </a:lnTo>
                    <a:cubicBezTo>
                      <a:pt x="1166" y="8105"/>
                      <a:pt x="1166" y="9176"/>
                      <a:pt x="1828" y="9838"/>
                    </a:cubicBezTo>
                    <a:cubicBezTo>
                      <a:pt x="2174" y="10184"/>
                      <a:pt x="2623" y="10358"/>
                      <a:pt x="3064" y="10358"/>
                    </a:cubicBezTo>
                    <a:cubicBezTo>
                      <a:pt x="3505" y="10358"/>
                      <a:pt x="3938" y="10184"/>
                      <a:pt x="4253" y="9838"/>
                    </a:cubicBezTo>
                    <a:lnTo>
                      <a:pt x="6490" y="7569"/>
                    </a:lnTo>
                    <a:cubicBezTo>
                      <a:pt x="7152" y="6908"/>
                      <a:pt x="7152" y="5837"/>
                      <a:pt x="6490" y="5175"/>
                    </a:cubicBezTo>
                    <a:cubicBezTo>
                      <a:pt x="6207" y="4892"/>
                      <a:pt x="5892" y="4734"/>
                      <a:pt x="5514" y="4702"/>
                    </a:cubicBezTo>
                    <a:lnTo>
                      <a:pt x="6112" y="4135"/>
                    </a:lnTo>
                    <a:close/>
                    <a:moveTo>
                      <a:pt x="8585" y="0"/>
                    </a:moveTo>
                    <a:cubicBezTo>
                      <a:pt x="7798" y="0"/>
                      <a:pt x="7010" y="308"/>
                      <a:pt x="6396" y="922"/>
                    </a:cubicBezTo>
                    <a:lnTo>
                      <a:pt x="4096" y="3190"/>
                    </a:lnTo>
                    <a:lnTo>
                      <a:pt x="882" y="6467"/>
                    </a:lnTo>
                    <a:cubicBezTo>
                      <a:pt x="315" y="7065"/>
                      <a:pt x="0" y="7821"/>
                      <a:pt x="0" y="8641"/>
                    </a:cubicBezTo>
                    <a:cubicBezTo>
                      <a:pt x="0" y="9460"/>
                      <a:pt x="315" y="10247"/>
                      <a:pt x="882" y="10814"/>
                    </a:cubicBezTo>
                    <a:cubicBezTo>
                      <a:pt x="1497" y="11413"/>
                      <a:pt x="2284" y="11712"/>
                      <a:pt x="3072" y="11712"/>
                    </a:cubicBezTo>
                    <a:cubicBezTo>
                      <a:pt x="3860" y="11712"/>
                      <a:pt x="4647" y="11413"/>
                      <a:pt x="5262" y="10814"/>
                    </a:cubicBezTo>
                    <a:cubicBezTo>
                      <a:pt x="8034" y="8010"/>
                      <a:pt x="6837" y="9145"/>
                      <a:pt x="10775" y="5301"/>
                    </a:cubicBezTo>
                    <a:cubicBezTo>
                      <a:pt x="12004" y="4072"/>
                      <a:pt x="12004" y="2151"/>
                      <a:pt x="10775" y="922"/>
                    </a:cubicBezTo>
                    <a:cubicBezTo>
                      <a:pt x="10161" y="308"/>
                      <a:pt x="9373" y="0"/>
                      <a:pt x="858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7963" name="Google Shape;12427;p89">
                <a:extLst>
                  <a:ext uri="{FF2B5EF4-FFF2-40B4-BE49-F238E27FC236}">
                    <a16:creationId xmlns:a16="http://schemas.microsoft.com/office/drawing/2014/main" id="{0619430C-B5A8-493B-CFF5-7596EFB33DEE}"/>
                  </a:ext>
                </a:extLst>
              </p:cNvPr>
              <p:cNvGrpSpPr/>
              <p:nvPr/>
            </p:nvGrpSpPr>
            <p:grpSpPr>
              <a:xfrm>
                <a:off x="4523765" y="1886197"/>
                <a:ext cx="644752" cy="640848"/>
                <a:chOff x="-4932650" y="2046625"/>
                <a:chExt cx="293025" cy="291250"/>
              </a:xfrm>
              <a:grpFill/>
            </p:grpSpPr>
            <p:sp>
              <p:nvSpPr>
                <p:cNvPr id="18002" name="Google Shape;12428;p89">
                  <a:extLst>
                    <a:ext uri="{FF2B5EF4-FFF2-40B4-BE49-F238E27FC236}">
                      <a16:creationId xmlns:a16="http://schemas.microsoft.com/office/drawing/2014/main" id="{63D810C6-38C2-435C-F3A9-622C5793C54F}"/>
                    </a:ext>
                  </a:extLst>
                </p:cNvPr>
                <p:cNvSpPr/>
                <p:nvPr/>
              </p:nvSpPr>
              <p:spPr>
                <a:xfrm>
                  <a:off x="-4932650" y="2046625"/>
                  <a:ext cx="293025" cy="291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1" h="11650" extrusionOk="0">
                      <a:moveTo>
                        <a:pt x="7625" y="694"/>
                      </a:moveTo>
                      <a:cubicBezTo>
                        <a:pt x="9515" y="694"/>
                        <a:pt x="11059" y="2206"/>
                        <a:pt x="11059" y="4096"/>
                      </a:cubicBezTo>
                      <a:cubicBezTo>
                        <a:pt x="11059" y="5987"/>
                        <a:pt x="9515" y="7530"/>
                        <a:pt x="7625" y="7530"/>
                      </a:cubicBezTo>
                      <a:cubicBezTo>
                        <a:pt x="5735" y="7530"/>
                        <a:pt x="4223" y="5987"/>
                        <a:pt x="4223" y="4096"/>
                      </a:cubicBezTo>
                      <a:cubicBezTo>
                        <a:pt x="4223" y="2206"/>
                        <a:pt x="5735" y="694"/>
                        <a:pt x="7625" y="694"/>
                      </a:cubicBezTo>
                      <a:close/>
                      <a:moveTo>
                        <a:pt x="3344" y="8066"/>
                      </a:moveTo>
                      <a:cubicBezTo>
                        <a:pt x="3435" y="8066"/>
                        <a:pt x="3529" y="8098"/>
                        <a:pt x="3593" y="8161"/>
                      </a:cubicBezTo>
                      <a:cubicBezTo>
                        <a:pt x="3719" y="8287"/>
                        <a:pt x="3719" y="8507"/>
                        <a:pt x="3593" y="8633"/>
                      </a:cubicBezTo>
                      <a:lnTo>
                        <a:pt x="1324" y="10870"/>
                      </a:lnTo>
                      <a:cubicBezTo>
                        <a:pt x="1277" y="10933"/>
                        <a:pt x="1190" y="10964"/>
                        <a:pt x="1100" y="10964"/>
                      </a:cubicBezTo>
                      <a:cubicBezTo>
                        <a:pt x="1009" y="10964"/>
                        <a:pt x="915" y="10933"/>
                        <a:pt x="852" y="10870"/>
                      </a:cubicBezTo>
                      <a:cubicBezTo>
                        <a:pt x="757" y="10744"/>
                        <a:pt x="757" y="10523"/>
                        <a:pt x="852" y="10397"/>
                      </a:cubicBezTo>
                      <a:lnTo>
                        <a:pt x="3120" y="8161"/>
                      </a:lnTo>
                      <a:cubicBezTo>
                        <a:pt x="3167" y="8098"/>
                        <a:pt x="3254" y="8066"/>
                        <a:pt x="3344" y="8066"/>
                      </a:cubicBezTo>
                      <a:close/>
                      <a:moveTo>
                        <a:pt x="7625" y="1"/>
                      </a:moveTo>
                      <a:cubicBezTo>
                        <a:pt x="5357" y="1"/>
                        <a:pt x="3529" y="1860"/>
                        <a:pt x="3529" y="4096"/>
                      </a:cubicBezTo>
                      <a:cubicBezTo>
                        <a:pt x="3529" y="5136"/>
                        <a:pt x="3908" y="6050"/>
                        <a:pt x="4538" y="6743"/>
                      </a:cubicBezTo>
                      <a:lnTo>
                        <a:pt x="3813" y="7467"/>
                      </a:lnTo>
                      <a:cubicBezTo>
                        <a:pt x="3673" y="7386"/>
                        <a:pt x="3520" y="7347"/>
                        <a:pt x="3367" y="7347"/>
                      </a:cubicBezTo>
                      <a:cubicBezTo>
                        <a:pt x="3106" y="7347"/>
                        <a:pt x="2846" y="7458"/>
                        <a:pt x="2647" y="7656"/>
                      </a:cubicBezTo>
                      <a:lnTo>
                        <a:pt x="379" y="9893"/>
                      </a:lnTo>
                      <a:cubicBezTo>
                        <a:pt x="1" y="10271"/>
                        <a:pt x="1" y="10964"/>
                        <a:pt x="379" y="11343"/>
                      </a:cubicBezTo>
                      <a:cubicBezTo>
                        <a:pt x="584" y="11547"/>
                        <a:pt x="852" y="11650"/>
                        <a:pt x="1119" y="11650"/>
                      </a:cubicBezTo>
                      <a:cubicBezTo>
                        <a:pt x="1387" y="11650"/>
                        <a:pt x="1655" y="11547"/>
                        <a:pt x="1860" y="11343"/>
                      </a:cubicBezTo>
                      <a:lnTo>
                        <a:pt x="4097" y="9106"/>
                      </a:lnTo>
                      <a:cubicBezTo>
                        <a:pt x="4412" y="8791"/>
                        <a:pt x="4506" y="8318"/>
                        <a:pt x="4286" y="7909"/>
                      </a:cubicBezTo>
                      <a:lnTo>
                        <a:pt x="5010" y="7215"/>
                      </a:lnTo>
                      <a:cubicBezTo>
                        <a:pt x="5703" y="7814"/>
                        <a:pt x="6648" y="8192"/>
                        <a:pt x="7625" y="8192"/>
                      </a:cubicBezTo>
                      <a:cubicBezTo>
                        <a:pt x="9925" y="8192"/>
                        <a:pt x="11721" y="6333"/>
                        <a:pt x="11721" y="4096"/>
                      </a:cubicBezTo>
                      <a:cubicBezTo>
                        <a:pt x="11721" y="1828"/>
                        <a:pt x="9893" y="1"/>
                        <a:pt x="76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03" name="Google Shape;12429;p89">
                  <a:extLst>
                    <a:ext uri="{FF2B5EF4-FFF2-40B4-BE49-F238E27FC236}">
                      <a16:creationId xmlns:a16="http://schemas.microsoft.com/office/drawing/2014/main" id="{EC5FB6FC-1AA1-236A-6098-4C930B905704}"/>
                    </a:ext>
                  </a:extLst>
                </p:cNvPr>
                <p:cNvSpPr/>
                <p:nvPr/>
              </p:nvSpPr>
              <p:spPr>
                <a:xfrm>
                  <a:off x="-4802675" y="2115050"/>
                  <a:ext cx="122100" cy="8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3443" extrusionOk="0">
                      <a:moveTo>
                        <a:pt x="2428" y="1"/>
                      </a:moveTo>
                      <a:cubicBezTo>
                        <a:pt x="2301" y="1"/>
                        <a:pt x="2172" y="72"/>
                        <a:pt x="2111" y="225"/>
                      </a:cubicBezTo>
                      <a:lnTo>
                        <a:pt x="1418" y="2116"/>
                      </a:lnTo>
                      <a:lnTo>
                        <a:pt x="693" y="225"/>
                      </a:lnTo>
                      <a:cubicBezTo>
                        <a:pt x="645" y="105"/>
                        <a:pt x="524" y="4"/>
                        <a:pt x="400" y="4"/>
                      </a:cubicBezTo>
                      <a:cubicBezTo>
                        <a:pt x="361" y="4"/>
                        <a:pt x="321" y="14"/>
                        <a:pt x="284" y="36"/>
                      </a:cubicBezTo>
                      <a:cubicBezTo>
                        <a:pt x="126" y="99"/>
                        <a:pt x="0" y="288"/>
                        <a:pt x="63" y="446"/>
                      </a:cubicBezTo>
                      <a:lnTo>
                        <a:pt x="1103" y="3218"/>
                      </a:lnTo>
                      <a:cubicBezTo>
                        <a:pt x="1168" y="3364"/>
                        <a:pt x="1299" y="3443"/>
                        <a:pt x="1428" y="3443"/>
                      </a:cubicBezTo>
                      <a:cubicBezTo>
                        <a:pt x="1551" y="3443"/>
                        <a:pt x="1672" y="3372"/>
                        <a:pt x="1733" y="3218"/>
                      </a:cubicBezTo>
                      <a:lnTo>
                        <a:pt x="2426" y="1328"/>
                      </a:lnTo>
                      <a:lnTo>
                        <a:pt x="3151" y="3218"/>
                      </a:lnTo>
                      <a:cubicBezTo>
                        <a:pt x="3215" y="3364"/>
                        <a:pt x="3346" y="3443"/>
                        <a:pt x="3476" y="3443"/>
                      </a:cubicBezTo>
                      <a:cubicBezTo>
                        <a:pt x="3598" y="3443"/>
                        <a:pt x="3719" y="3372"/>
                        <a:pt x="3781" y="3218"/>
                      </a:cubicBezTo>
                      <a:lnTo>
                        <a:pt x="4789" y="446"/>
                      </a:lnTo>
                      <a:cubicBezTo>
                        <a:pt x="4884" y="257"/>
                        <a:pt x="4789" y="68"/>
                        <a:pt x="4600" y="36"/>
                      </a:cubicBezTo>
                      <a:cubicBezTo>
                        <a:pt x="4562" y="14"/>
                        <a:pt x="4521" y="4"/>
                        <a:pt x="4479" y="4"/>
                      </a:cubicBezTo>
                      <a:cubicBezTo>
                        <a:pt x="4346" y="4"/>
                        <a:pt x="4207" y="105"/>
                        <a:pt x="4159" y="225"/>
                      </a:cubicBezTo>
                      <a:lnTo>
                        <a:pt x="3466" y="2116"/>
                      </a:lnTo>
                      <a:lnTo>
                        <a:pt x="2741" y="225"/>
                      </a:lnTo>
                      <a:cubicBezTo>
                        <a:pt x="2693" y="80"/>
                        <a:pt x="2561" y="1"/>
                        <a:pt x="242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64" name="Google Shape;12434;p89">
                <a:extLst>
                  <a:ext uri="{FF2B5EF4-FFF2-40B4-BE49-F238E27FC236}">
                    <a16:creationId xmlns:a16="http://schemas.microsoft.com/office/drawing/2014/main" id="{E78FBC4E-F3F4-2471-A124-01831244C7EC}"/>
                  </a:ext>
                </a:extLst>
              </p:cNvPr>
              <p:cNvGrpSpPr/>
              <p:nvPr/>
            </p:nvGrpSpPr>
            <p:grpSpPr>
              <a:xfrm>
                <a:off x="8665202" y="1924126"/>
                <a:ext cx="641288" cy="564991"/>
                <a:chOff x="-3137650" y="2067900"/>
                <a:chExt cx="291450" cy="256775"/>
              </a:xfrm>
              <a:grpFill/>
            </p:grpSpPr>
            <p:sp>
              <p:nvSpPr>
                <p:cNvPr id="17999" name="Google Shape;12435;p89">
                  <a:extLst>
                    <a:ext uri="{FF2B5EF4-FFF2-40B4-BE49-F238E27FC236}">
                      <a16:creationId xmlns:a16="http://schemas.microsoft.com/office/drawing/2014/main" id="{8942F43C-B2F0-5FE8-2427-F9B9FDB9B29D}"/>
                    </a:ext>
                  </a:extLst>
                </p:cNvPr>
                <p:cNvSpPr/>
                <p:nvPr/>
              </p:nvSpPr>
              <p:spPr>
                <a:xfrm>
                  <a:off x="-3137650" y="2067900"/>
                  <a:ext cx="291450" cy="187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7499" extrusionOk="0">
                      <a:moveTo>
                        <a:pt x="10618" y="694"/>
                      </a:moveTo>
                      <a:cubicBezTo>
                        <a:pt x="10838" y="694"/>
                        <a:pt x="10964" y="851"/>
                        <a:pt x="10964" y="1040"/>
                      </a:cubicBezTo>
                      <a:lnTo>
                        <a:pt x="10964" y="6522"/>
                      </a:lnTo>
                      <a:cubicBezTo>
                        <a:pt x="10964" y="6711"/>
                        <a:pt x="10838" y="6868"/>
                        <a:pt x="10618" y="6868"/>
                      </a:cubicBezTo>
                      <a:lnTo>
                        <a:pt x="1009" y="6868"/>
                      </a:lnTo>
                      <a:cubicBezTo>
                        <a:pt x="820" y="6868"/>
                        <a:pt x="662" y="6711"/>
                        <a:pt x="662" y="6522"/>
                      </a:cubicBezTo>
                      <a:lnTo>
                        <a:pt x="662" y="1040"/>
                      </a:lnTo>
                      <a:cubicBezTo>
                        <a:pt x="662" y="851"/>
                        <a:pt x="820" y="694"/>
                        <a:pt x="1009" y="694"/>
                      </a:cubicBezTo>
                      <a:close/>
                      <a:moveTo>
                        <a:pt x="1009" y="0"/>
                      </a:moveTo>
                      <a:cubicBezTo>
                        <a:pt x="473" y="0"/>
                        <a:pt x="1" y="473"/>
                        <a:pt x="1" y="1009"/>
                      </a:cubicBezTo>
                      <a:lnTo>
                        <a:pt x="1" y="6490"/>
                      </a:lnTo>
                      <a:cubicBezTo>
                        <a:pt x="1" y="7026"/>
                        <a:pt x="473" y="7499"/>
                        <a:pt x="1009" y="7499"/>
                      </a:cubicBezTo>
                      <a:lnTo>
                        <a:pt x="10618" y="7499"/>
                      </a:lnTo>
                      <a:cubicBezTo>
                        <a:pt x="11185" y="7499"/>
                        <a:pt x="11658" y="7026"/>
                        <a:pt x="11658" y="6490"/>
                      </a:cubicBezTo>
                      <a:lnTo>
                        <a:pt x="11658" y="1009"/>
                      </a:lnTo>
                      <a:cubicBezTo>
                        <a:pt x="11658" y="473"/>
                        <a:pt x="11217" y="0"/>
                        <a:pt x="1061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00" name="Google Shape;12436;p89">
                  <a:extLst>
                    <a:ext uri="{FF2B5EF4-FFF2-40B4-BE49-F238E27FC236}">
                      <a16:creationId xmlns:a16="http://schemas.microsoft.com/office/drawing/2014/main" id="{5E5238B5-0666-2EDE-D466-108CDA42A73B}"/>
                    </a:ext>
                  </a:extLst>
                </p:cNvPr>
                <p:cNvSpPr/>
                <p:nvPr/>
              </p:nvSpPr>
              <p:spPr>
                <a:xfrm>
                  <a:off x="-3137650" y="2273475"/>
                  <a:ext cx="291450" cy="51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2048" extrusionOk="0">
                      <a:moveTo>
                        <a:pt x="10618" y="662"/>
                      </a:moveTo>
                      <a:cubicBezTo>
                        <a:pt x="10838" y="662"/>
                        <a:pt x="10964" y="819"/>
                        <a:pt x="10964" y="1008"/>
                      </a:cubicBezTo>
                      <a:cubicBezTo>
                        <a:pt x="10964" y="1197"/>
                        <a:pt x="10838" y="1355"/>
                        <a:pt x="10618" y="1355"/>
                      </a:cubicBezTo>
                      <a:lnTo>
                        <a:pt x="6050" y="1355"/>
                      </a:lnTo>
                      <a:cubicBezTo>
                        <a:pt x="6113" y="1260"/>
                        <a:pt x="6113" y="1134"/>
                        <a:pt x="6113" y="1008"/>
                      </a:cubicBezTo>
                      <a:cubicBezTo>
                        <a:pt x="6113" y="882"/>
                        <a:pt x="6050" y="788"/>
                        <a:pt x="6050" y="662"/>
                      </a:cubicBezTo>
                      <a:close/>
                      <a:moveTo>
                        <a:pt x="5105" y="662"/>
                      </a:moveTo>
                      <a:cubicBezTo>
                        <a:pt x="5294" y="662"/>
                        <a:pt x="5451" y="819"/>
                        <a:pt x="5451" y="1008"/>
                      </a:cubicBezTo>
                      <a:cubicBezTo>
                        <a:pt x="5451" y="1229"/>
                        <a:pt x="5294" y="1386"/>
                        <a:pt x="5105" y="1386"/>
                      </a:cubicBezTo>
                      <a:lnTo>
                        <a:pt x="1009" y="1386"/>
                      </a:lnTo>
                      <a:cubicBezTo>
                        <a:pt x="820" y="1355"/>
                        <a:pt x="662" y="1229"/>
                        <a:pt x="662" y="1008"/>
                      </a:cubicBezTo>
                      <a:cubicBezTo>
                        <a:pt x="662" y="819"/>
                        <a:pt x="820" y="662"/>
                        <a:pt x="1009" y="662"/>
                      </a:cubicBezTo>
                      <a:close/>
                      <a:moveTo>
                        <a:pt x="1009" y="0"/>
                      </a:moveTo>
                      <a:cubicBezTo>
                        <a:pt x="473" y="0"/>
                        <a:pt x="1" y="473"/>
                        <a:pt x="1" y="1008"/>
                      </a:cubicBezTo>
                      <a:cubicBezTo>
                        <a:pt x="1" y="1575"/>
                        <a:pt x="473" y="2048"/>
                        <a:pt x="1009" y="2048"/>
                      </a:cubicBezTo>
                      <a:lnTo>
                        <a:pt x="10618" y="2048"/>
                      </a:lnTo>
                      <a:cubicBezTo>
                        <a:pt x="11185" y="2048"/>
                        <a:pt x="11658" y="1575"/>
                        <a:pt x="11658" y="1008"/>
                      </a:cubicBezTo>
                      <a:cubicBezTo>
                        <a:pt x="11658" y="473"/>
                        <a:pt x="11217" y="0"/>
                        <a:pt x="1061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01" name="Google Shape;12437;p89">
                  <a:extLst>
                    <a:ext uri="{FF2B5EF4-FFF2-40B4-BE49-F238E27FC236}">
                      <a16:creationId xmlns:a16="http://schemas.microsoft.com/office/drawing/2014/main" id="{B740A7CB-B335-728F-C77D-E89B3B5E0F3E}"/>
                    </a:ext>
                  </a:extLst>
                </p:cNvPr>
                <p:cNvSpPr/>
                <p:nvPr/>
              </p:nvSpPr>
              <p:spPr>
                <a:xfrm>
                  <a:off x="-3035250" y="2103000"/>
                  <a:ext cx="104000" cy="118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4740" extrusionOk="0">
                      <a:moveTo>
                        <a:pt x="662" y="896"/>
                      </a:moveTo>
                      <a:lnTo>
                        <a:pt x="3056" y="2346"/>
                      </a:lnTo>
                      <a:lnTo>
                        <a:pt x="662" y="3826"/>
                      </a:lnTo>
                      <a:lnTo>
                        <a:pt x="662" y="896"/>
                      </a:lnTo>
                      <a:close/>
                      <a:moveTo>
                        <a:pt x="322" y="1"/>
                      </a:moveTo>
                      <a:cubicBezTo>
                        <a:pt x="144" y="1"/>
                        <a:pt x="0" y="131"/>
                        <a:pt x="0" y="298"/>
                      </a:cubicBezTo>
                      <a:lnTo>
                        <a:pt x="0" y="4425"/>
                      </a:lnTo>
                      <a:cubicBezTo>
                        <a:pt x="0" y="4607"/>
                        <a:pt x="132" y="4740"/>
                        <a:pt x="301" y="4740"/>
                      </a:cubicBezTo>
                      <a:cubicBezTo>
                        <a:pt x="365" y="4740"/>
                        <a:pt x="435" y="4720"/>
                        <a:pt x="504" y="4677"/>
                      </a:cubicBezTo>
                      <a:lnTo>
                        <a:pt x="3939" y="2629"/>
                      </a:lnTo>
                      <a:cubicBezTo>
                        <a:pt x="4159" y="2535"/>
                        <a:pt x="4159" y="2219"/>
                        <a:pt x="3939" y="2093"/>
                      </a:cubicBezTo>
                      <a:lnTo>
                        <a:pt x="504" y="46"/>
                      </a:lnTo>
                      <a:cubicBezTo>
                        <a:pt x="443" y="15"/>
                        <a:pt x="381" y="1"/>
                        <a:pt x="32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965" name="Google Shape;12454;p89">
                <a:extLst>
                  <a:ext uri="{FF2B5EF4-FFF2-40B4-BE49-F238E27FC236}">
                    <a16:creationId xmlns:a16="http://schemas.microsoft.com/office/drawing/2014/main" id="{124B4D58-9924-AAFC-2F31-CB2234489B5A}"/>
                  </a:ext>
                </a:extLst>
              </p:cNvPr>
              <p:cNvSpPr/>
              <p:nvPr/>
            </p:nvSpPr>
            <p:spPr>
              <a:xfrm>
                <a:off x="1225976" y="1884797"/>
                <a:ext cx="642992" cy="643268"/>
              </a:xfrm>
              <a:custGeom>
                <a:avLst/>
                <a:gdLst/>
                <a:ahLst/>
                <a:cxnLst/>
                <a:rect l="l" t="t" r="r" b="b"/>
                <a:pathLst>
                  <a:path w="11689" h="11694" extrusionOk="0">
                    <a:moveTo>
                      <a:pt x="5829" y="2048"/>
                    </a:moveTo>
                    <a:cubicBezTo>
                      <a:pt x="6018" y="2048"/>
                      <a:pt x="6175" y="2206"/>
                      <a:pt x="6175" y="2395"/>
                    </a:cubicBezTo>
                    <a:cubicBezTo>
                      <a:pt x="6175" y="2615"/>
                      <a:pt x="6018" y="2804"/>
                      <a:pt x="5829" y="2804"/>
                    </a:cubicBezTo>
                    <a:cubicBezTo>
                      <a:pt x="5640" y="2804"/>
                      <a:pt x="5482" y="2615"/>
                      <a:pt x="5482" y="2395"/>
                    </a:cubicBezTo>
                    <a:cubicBezTo>
                      <a:pt x="5482" y="2206"/>
                      <a:pt x="5640" y="2048"/>
                      <a:pt x="5829" y="2048"/>
                    </a:cubicBezTo>
                    <a:close/>
                    <a:moveTo>
                      <a:pt x="5829" y="725"/>
                    </a:moveTo>
                    <a:cubicBezTo>
                      <a:pt x="6774" y="725"/>
                      <a:pt x="7530" y="1449"/>
                      <a:pt x="7530" y="2395"/>
                    </a:cubicBezTo>
                    <a:cubicBezTo>
                      <a:pt x="7530" y="2521"/>
                      <a:pt x="7530" y="2678"/>
                      <a:pt x="7467" y="2804"/>
                    </a:cubicBezTo>
                    <a:lnTo>
                      <a:pt x="6774" y="2804"/>
                    </a:lnTo>
                    <a:cubicBezTo>
                      <a:pt x="6806" y="2678"/>
                      <a:pt x="6837" y="2552"/>
                      <a:pt x="6837" y="2395"/>
                    </a:cubicBezTo>
                    <a:cubicBezTo>
                      <a:pt x="6837" y="1859"/>
                      <a:pt x="6364" y="1386"/>
                      <a:pt x="5829" y="1386"/>
                    </a:cubicBezTo>
                    <a:cubicBezTo>
                      <a:pt x="5262" y="1386"/>
                      <a:pt x="4789" y="1859"/>
                      <a:pt x="4789" y="2395"/>
                    </a:cubicBezTo>
                    <a:cubicBezTo>
                      <a:pt x="4789" y="2521"/>
                      <a:pt x="4852" y="2678"/>
                      <a:pt x="4884" y="2804"/>
                    </a:cubicBezTo>
                    <a:lnTo>
                      <a:pt x="4159" y="2804"/>
                    </a:lnTo>
                    <a:cubicBezTo>
                      <a:pt x="4128" y="2678"/>
                      <a:pt x="4128" y="2521"/>
                      <a:pt x="4128" y="2395"/>
                    </a:cubicBezTo>
                    <a:cubicBezTo>
                      <a:pt x="4128" y="1449"/>
                      <a:pt x="4884" y="725"/>
                      <a:pt x="5829" y="725"/>
                    </a:cubicBezTo>
                    <a:close/>
                    <a:moveTo>
                      <a:pt x="10681" y="3466"/>
                    </a:moveTo>
                    <a:cubicBezTo>
                      <a:pt x="10870" y="3466"/>
                      <a:pt x="11027" y="3623"/>
                      <a:pt x="11027" y="3812"/>
                    </a:cubicBezTo>
                    <a:cubicBezTo>
                      <a:pt x="11027" y="4033"/>
                      <a:pt x="10870" y="4190"/>
                      <a:pt x="10681" y="4190"/>
                    </a:cubicBezTo>
                    <a:lnTo>
                      <a:pt x="1009" y="4190"/>
                    </a:lnTo>
                    <a:cubicBezTo>
                      <a:pt x="820" y="4190"/>
                      <a:pt x="662" y="4033"/>
                      <a:pt x="662" y="3812"/>
                    </a:cubicBezTo>
                    <a:cubicBezTo>
                      <a:pt x="662" y="3623"/>
                      <a:pt x="851" y="3466"/>
                      <a:pt x="1009" y="3466"/>
                    </a:cubicBezTo>
                    <a:close/>
                    <a:moveTo>
                      <a:pt x="9799" y="4852"/>
                    </a:moveTo>
                    <a:lnTo>
                      <a:pt x="7058" y="7593"/>
                    </a:lnTo>
                    <a:lnTo>
                      <a:pt x="4600" y="7593"/>
                    </a:lnTo>
                    <a:lnTo>
                      <a:pt x="1859" y="4852"/>
                    </a:lnTo>
                    <a:close/>
                    <a:moveTo>
                      <a:pt x="6869" y="8255"/>
                    </a:moveTo>
                    <a:lnTo>
                      <a:pt x="6869" y="9767"/>
                    </a:lnTo>
                    <a:lnTo>
                      <a:pt x="4789" y="10775"/>
                    </a:lnTo>
                    <a:lnTo>
                      <a:pt x="4789" y="8255"/>
                    </a:lnTo>
                    <a:close/>
                    <a:moveTo>
                      <a:pt x="5829" y="0"/>
                    </a:moveTo>
                    <a:cubicBezTo>
                      <a:pt x="4474" y="0"/>
                      <a:pt x="3435" y="1071"/>
                      <a:pt x="3435" y="2395"/>
                    </a:cubicBezTo>
                    <a:cubicBezTo>
                      <a:pt x="3435" y="2521"/>
                      <a:pt x="3435" y="2678"/>
                      <a:pt x="3466" y="2804"/>
                    </a:cubicBezTo>
                    <a:lnTo>
                      <a:pt x="1009" y="2804"/>
                    </a:lnTo>
                    <a:cubicBezTo>
                      <a:pt x="473" y="2804"/>
                      <a:pt x="0" y="3277"/>
                      <a:pt x="0" y="3812"/>
                    </a:cubicBezTo>
                    <a:cubicBezTo>
                      <a:pt x="0" y="4348"/>
                      <a:pt x="379" y="4757"/>
                      <a:pt x="851" y="4852"/>
                    </a:cubicBezTo>
                    <a:lnTo>
                      <a:pt x="4096" y="8065"/>
                    </a:lnTo>
                    <a:lnTo>
                      <a:pt x="4096" y="11342"/>
                    </a:lnTo>
                    <a:cubicBezTo>
                      <a:pt x="4096" y="11518"/>
                      <a:pt x="4277" y="11694"/>
                      <a:pt x="4462" y="11694"/>
                    </a:cubicBezTo>
                    <a:cubicBezTo>
                      <a:pt x="4508" y="11694"/>
                      <a:pt x="4556" y="11683"/>
                      <a:pt x="4600" y="11657"/>
                    </a:cubicBezTo>
                    <a:lnTo>
                      <a:pt x="7373" y="10271"/>
                    </a:lnTo>
                    <a:cubicBezTo>
                      <a:pt x="7467" y="10239"/>
                      <a:pt x="7562" y="10113"/>
                      <a:pt x="7562" y="9956"/>
                    </a:cubicBezTo>
                    <a:lnTo>
                      <a:pt x="7562" y="8034"/>
                    </a:lnTo>
                    <a:lnTo>
                      <a:pt x="10838" y="4820"/>
                    </a:lnTo>
                    <a:cubicBezTo>
                      <a:pt x="11311" y="4757"/>
                      <a:pt x="11689" y="4348"/>
                      <a:pt x="11689" y="3812"/>
                    </a:cubicBezTo>
                    <a:cubicBezTo>
                      <a:pt x="11689" y="3277"/>
                      <a:pt x="11216" y="2804"/>
                      <a:pt x="10681" y="2804"/>
                    </a:cubicBezTo>
                    <a:lnTo>
                      <a:pt x="8192" y="2804"/>
                    </a:lnTo>
                    <a:cubicBezTo>
                      <a:pt x="8192" y="2678"/>
                      <a:pt x="8223" y="2521"/>
                      <a:pt x="8223" y="2395"/>
                    </a:cubicBezTo>
                    <a:cubicBezTo>
                      <a:pt x="8223" y="1071"/>
                      <a:pt x="7152" y="0"/>
                      <a:pt x="582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7966" name="Google Shape;12461;p89">
                <a:extLst>
                  <a:ext uri="{FF2B5EF4-FFF2-40B4-BE49-F238E27FC236}">
                    <a16:creationId xmlns:a16="http://schemas.microsoft.com/office/drawing/2014/main" id="{89BF3148-715D-DDBB-3A44-930833B9BB57}"/>
                  </a:ext>
                </a:extLst>
              </p:cNvPr>
              <p:cNvGrpSpPr/>
              <p:nvPr/>
            </p:nvGrpSpPr>
            <p:grpSpPr>
              <a:xfrm>
                <a:off x="5349172" y="1883391"/>
                <a:ext cx="646458" cy="646458"/>
                <a:chOff x="-4573475" y="2045850"/>
                <a:chExt cx="293800" cy="293800"/>
              </a:xfrm>
              <a:grpFill/>
            </p:grpSpPr>
            <p:sp>
              <p:nvSpPr>
                <p:cNvPr id="17997" name="Google Shape;12462;p89">
                  <a:extLst>
                    <a:ext uri="{FF2B5EF4-FFF2-40B4-BE49-F238E27FC236}">
                      <a16:creationId xmlns:a16="http://schemas.microsoft.com/office/drawing/2014/main" id="{EB7F5B95-3715-280C-398C-F0955EA6B8C7}"/>
                    </a:ext>
                  </a:extLst>
                </p:cNvPr>
                <p:cNvSpPr/>
                <p:nvPr/>
              </p:nvSpPr>
              <p:spPr>
                <a:xfrm>
                  <a:off x="-4573475" y="2045850"/>
                  <a:ext cx="293800" cy="293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52" h="11752" extrusionOk="0">
                      <a:moveTo>
                        <a:pt x="6333" y="756"/>
                      </a:moveTo>
                      <a:lnTo>
                        <a:pt x="6459" y="1292"/>
                      </a:lnTo>
                      <a:cubicBezTo>
                        <a:pt x="6490" y="1418"/>
                        <a:pt x="6585" y="1544"/>
                        <a:pt x="6742" y="1576"/>
                      </a:cubicBezTo>
                      <a:cubicBezTo>
                        <a:pt x="7372" y="1702"/>
                        <a:pt x="7908" y="1922"/>
                        <a:pt x="8444" y="2300"/>
                      </a:cubicBezTo>
                      <a:cubicBezTo>
                        <a:pt x="8491" y="2332"/>
                        <a:pt x="8546" y="2347"/>
                        <a:pt x="8605" y="2347"/>
                      </a:cubicBezTo>
                      <a:cubicBezTo>
                        <a:pt x="8664" y="2347"/>
                        <a:pt x="8727" y="2332"/>
                        <a:pt x="8790" y="2300"/>
                      </a:cubicBezTo>
                      <a:lnTo>
                        <a:pt x="9231" y="2017"/>
                      </a:lnTo>
                      <a:lnTo>
                        <a:pt x="9798" y="2584"/>
                      </a:lnTo>
                      <a:lnTo>
                        <a:pt x="9546" y="3025"/>
                      </a:lnTo>
                      <a:cubicBezTo>
                        <a:pt x="9452" y="3151"/>
                        <a:pt x="9452" y="3308"/>
                        <a:pt x="9546" y="3371"/>
                      </a:cubicBezTo>
                      <a:cubicBezTo>
                        <a:pt x="9893" y="3907"/>
                        <a:pt x="10113" y="4505"/>
                        <a:pt x="10239" y="5073"/>
                      </a:cubicBezTo>
                      <a:cubicBezTo>
                        <a:pt x="10271" y="5199"/>
                        <a:pt x="10365" y="5325"/>
                        <a:pt x="10523" y="5356"/>
                      </a:cubicBezTo>
                      <a:lnTo>
                        <a:pt x="11058" y="5482"/>
                      </a:lnTo>
                      <a:lnTo>
                        <a:pt x="11058" y="6301"/>
                      </a:lnTo>
                      <a:lnTo>
                        <a:pt x="10523" y="6427"/>
                      </a:lnTo>
                      <a:cubicBezTo>
                        <a:pt x="10397" y="6459"/>
                        <a:pt x="10271" y="6553"/>
                        <a:pt x="10239" y="6711"/>
                      </a:cubicBezTo>
                      <a:cubicBezTo>
                        <a:pt x="10113" y="7309"/>
                        <a:pt x="9893" y="7877"/>
                        <a:pt x="9546" y="8381"/>
                      </a:cubicBezTo>
                      <a:cubicBezTo>
                        <a:pt x="9452" y="8507"/>
                        <a:pt x="9452" y="8633"/>
                        <a:pt x="9546" y="8759"/>
                      </a:cubicBezTo>
                      <a:lnTo>
                        <a:pt x="9798" y="9168"/>
                      </a:lnTo>
                      <a:lnTo>
                        <a:pt x="9231" y="9767"/>
                      </a:lnTo>
                      <a:lnTo>
                        <a:pt x="8790" y="9483"/>
                      </a:lnTo>
                      <a:cubicBezTo>
                        <a:pt x="8727" y="9452"/>
                        <a:pt x="8656" y="9436"/>
                        <a:pt x="8593" y="9436"/>
                      </a:cubicBezTo>
                      <a:cubicBezTo>
                        <a:pt x="8530" y="9436"/>
                        <a:pt x="8475" y="9452"/>
                        <a:pt x="8444" y="9483"/>
                      </a:cubicBezTo>
                      <a:cubicBezTo>
                        <a:pt x="7908" y="9861"/>
                        <a:pt x="7341" y="10082"/>
                        <a:pt x="6742" y="10208"/>
                      </a:cubicBezTo>
                      <a:cubicBezTo>
                        <a:pt x="6616" y="10239"/>
                        <a:pt x="6490" y="10334"/>
                        <a:pt x="6459" y="10428"/>
                      </a:cubicBezTo>
                      <a:lnTo>
                        <a:pt x="6333" y="10964"/>
                      </a:lnTo>
                      <a:lnTo>
                        <a:pt x="5514" y="10964"/>
                      </a:lnTo>
                      <a:lnTo>
                        <a:pt x="5388" y="10428"/>
                      </a:lnTo>
                      <a:cubicBezTo>
                        <a:pt x="5356" y="10334"/>
                        <a:pt x="5230" y="10208"/>
                        <a:pt x="5136" y="10208"/>
                      </a:cubicBezTo>
                      <a:cubicBezTo>
                        <a:pt x="4505" y="10082"/>
                        <a:pt x="3938" y="9861"/>
                        <a:pt x="3434" y="9483"/>
                      </a:cubicBezTo>
                      <a:cubicBezTo>
                        <a:pt x="3371" y="9452"/>
                        <a:pt x="3308" y="9436"/>
                        <a:pt x="3249" y="9436"/>
                      </a:cubicBezTo>
                      <a:cubicBezTo>
                        <a:pt x="3190" y="9436"/>
                        <a:pt x="3135" y="9452"/>
                        <a:pt x="3088" y="9483"/>
                      </a:cubicBezTo>
                      <a:lnTo>
                        <a:pt x="2647" y="9767"/>
                      </a:lnTo>
                      <a:lnTo>
                        <a:pt x="2048" y="9168"/>
                      </a:lnTo>
                      <a:lnTo>
                        <a:pt x="2332" y="8759"/>
                      </a:lnTo>
                      <a:cubicBezTo>
                        <a:pt x="2395" y="8633"/>
                        <a:pt x="2395" y="8475"/>
                        <a:pt x="2332" y="8381"/>
                      </a:cubicBezTo>
                      <a:cubicBezTo>
                        <a:pt x="1985" y="7877"/>
                        <a:pt x="1733" y="7278"/>
                        <a:pt x="1607" y="6711"/>
                      </a:cubicBezTo>
                      <a:cubicBezTo>
                        <a:pt x="1575" y="6585"/>
                        <a:pt x="1512" y="6459"/>
                        <a:pt x="1386" y="6427"/>
                      </a:cubicBezTo>
                      <a:lnTo>
                        <a:pt x="882" y="6301"/>
                      </a:lnTo>
                      <a:lnTo>
                        <a:pt x="882" y="5482"/>
                      </a:lnTo>
                      <a:lnTo>
                        <a:pt x="1386" y="5356"/>
                      </a:lnTo>
                      <a:cubicBezTo>
                        <a:pt x="1512" y="5325"/>
                        <a:pt x="1607" y="5199"/>
                        <a:pt x="1607" y="5073"/>
                      </a:cubicBezTo>
                      <a:cubicBezTo>
                        <a:pt x="1733" y="4442"/>
                        <a:pt x="1985" y="3907"/>
                        <a:pt x="2332" y="3371"/>
                      </a:cubicBezTo>
                      <a:cubicBezTo>
                        <a:pt x="2395" y="3277"/>
                        <a:pt x="2395" y="3151"/>
                        <a:pt x="2332" y="3025"/>
                      </a:cubicBezTo>
                      <a:lnTo>
                        <a:pt x="2048" y="2584"/>
                      </a:lnTo>
                      <a:lnTo>
                        <a:pt x="2647" y="2017"/>
                      </a:lnTo>
                      <a:lnTo>
                        <a:pt x="3088" y="2300"/>
                      </a:lnTo>
                      <a:cubicBezTo>
                        <a:pt x="3135" y="2332"/>
                        <a:pt x="3198" y="2347"/>
                        <a:pt x="3261" y="2347"/>
                      </a:cubicBezTo>
                      <a:cubicBezTo>
                        <a:pt x="3324" y="2347"/>
                        <a:pt x="3387" y="2332"/>
                        <a:pt x="3434" y="2300"/>
                      </a:cubicBezTo>
                      <a:cubicBezTo>
                        <a:pt x="3938" y="1922"/>
                        <a:pt x="4537" y="1702"/>
                        <a:pt x="5136" y="1576"/>
                      </a:cubicBezTo>
                      <a:cubicBezTo>
                        <a:pt x="5230" y="1544"/>
                        <a:pt x="5356" y="1450"/>
                        <a:pt x="5388" y="1292"/>
                      </a:cubicBezTo>
                      <a:lnTo>
                        <a:pt x="5514" y="756"/>
                      </a:lnTo>
                      <a:close/>
                      <a:moveTo>
                        <a:pt x="5167" y="0"/>
                      </a:moveTo>
                      <a:cubicBezTo>
                        <a:pt x="5009" y="0"/>
                        <a:pt x="4852" y="126"/>
                        <a:pt x="4852" y="284"/>
                      </a:cubicBezTo>
                      <a:lnTo>
                        <a:pt x="4694" y="882"/>
                      </a:lnTo>
                      <a:cubicBezTo>
                        <a:pt x="4127" y="977"/>
                        <a:pt x="3623" y="1229"/>
                        <a:pt x="3119" y="1513"/>
                      </a:cubicBezTo>
                      <a:lnTo>
                        <a:pt x="2615" y="1197"/>
                      </a:lnTo>
                      <a:cubicBezTo>
                        <a:pt x="2557" y="1154"/>
                        <a:pt x="2485" y="1130"/>
                        <a:pt x="2412" y="1130"/>
                      </a:cubicBezTo>
                      <a:cubicBezTo>
                        <a:pt x="2327" y="1130"/>
                        <a:pt x="2242" y="1161"/>
                        <a:pt x="2174" y="1229"/>
                      </a:cubicBezTo>
                      <a:lnTo>
                        <a:pt x="1197" y="2206"/>
                      </a:lnTo>
                      <a:cubicBezTo>
                        <a:pt x="1071" y="2332"/>
                        <a:pt x="1071" y="2489"/>
                        <a:pt x="1134" y="2647"/>
                      </a:cubicBezTo>
                      <a:lnTo>
                        <a:pt x="1449" y="3151"/>
                      </a:lnTo>
                      <a:cubicBezTo>
                        <a:pt x="1134" y="3623"/>
                        <a:pt x="945" y="4159"/>
                        <a:pt x="819" y="4726"/>
                      </a:cubicBezTo>
                      <a:lnTo>
                        <a:pt x="284" y="4884"/>
                      </a:lnTo>
                      <a:cubicBezTo>
                        <a:pt x="126" y="4915"/>
                        <a:pt x="0" y="5041"/>
                        <a:pt x="0" y="5199"/>
                      </a:cubicBezTo>
                      <a:lnTo>
                        <a:pt x="0" y="6585"/>
                      </a:lnTo>
                      <a:cubicBezTo>
                        <a:pt x="0" y="6742"/>
                        <a:pt x="126" y="6868"/>
                        <a:pt x="284" y="6900"/>
                      </a:cubicBezTo>
                      <a:lnTo>
                        <a:pt x="819" y="7057"/>
                      </a:lnTo>
                      <a:cubicBezTo>
                        <a:pt x="945" y="7593"/>
                        <a:pt x="1197" y="8129"/>
                        <a:pt x="1449" y="8633"/>
                      </a:cubicBezTo>
                      <a:lnTo>
                        <a:pt x="1134" y="9137"/>
                      </a:lnTo>
                      <a:cubicBezTo>
                        <a:pt x="1071" y="9263"/>
                        <a:pt x="1071" y="9452"/>
                        <a:pt x="1197" y="9578"/>
                      </a:cubicBezTo>
                      <a:lnTo>
                        <a:pt x="2174" y="10554"/>
                      </a:lnTo>
                      <a:cubicBezTo>
                        <a:pt x="2242" y="10622"/>
                        <a:pt x="2318" y="10653"/>
                        <a:pt x="2399" y="10653"/>
                      </a:cubicBezTo>
                      <a:cubicBezTo>
                        <a:pt x="2469" y="10653"/>
                        <a:pt x="2542" y="10630"/>
                        <a:pt x="2615" y="10586"/>
                      </a:cubicBezTo>
                      <a:lnTo>
                        <a:pt x="3119" y="10271"/>
                      </a:lnTo>
                      <a:cubicBezTo>
                        <a:pt x="3592" y="10586"/>
                        <a:pt x="4127" y="10806"/>
                        <a:pt x="4694" y="10901"/>
                      </a:cubicBezTo>
                      <a:lnTo>
                        <a:pt x="4852" y="11468"/>
                      </a:lnTo>
                      <a:cubicBezTo>
                        <a:pt x="4883" y="11626"/>
                        <a:pt x="5009" y="11752"/>
                        <a:pt x="5167" y="11752"/>
                      </a:cubicBezTo>
                      <a:lnTo>
                        <a:pt x="6553" y="11752"/>
                      </a:lnTo>
                      <a:cubicBezTo>
                        <a:pt x="6711" y="11752"/>
                        <a:pt x="6805" y="11626"/>
                        <a:pt x="6868" y="11468"/>
                      </a:cubicBezTo>
                      <a:lnTo>
                        <a:pt x="7026" y="10901"/>
                      </a:lnTo>
                      <a:cubicBezTo>
                        <a:pt x="7561" y="10806"/>
                        <a:pt x="8065" y="10554"/>
                        <a:pt x="8601" y="10271"/>
                      </a:cubicBezTo>
                      <a:lnTo>
                        <a:pt x="9105" y="10586"/>
                      </a:lnTo>
                      <a:cubicBezTo>
                        <a:pt x="9164" y="10630"/>
                        <a:pt x="9236" y="10653"/>
                        <a:pt x="9309" y="10653"/>
                      </a:cubicBezTo>
                      <a:cubicBezTo>
                        <a:pt x="9393" y="10653"/>
                        <a:pt x="9479" y="10622"/>
                        <a:pt x="9546" y="10554"/>
                      </a:cubicBezTo>
                      <a:lnTo>
                        <a:pt x="10523" y="9578"/>
                      </a:lnTo>
                      <a:cubicBezTo>
                        <a:pt x="10649" y="9452"/>
                        <a:pt x="10649" y="9294"/>
                        <a:pt x="10554" y="9137"/>
                      </a:cubicBezTo>
                      <a:lnTo>
                        <a:pt x="10239" y="8633"/>
                      </a:lnTo>
                      <a:cubicBezTo>
                        <a:pt x="10554" y="8160"/>
                        <a:pt x="10743" y="7656"/>
                        <a:pt x="10869" y="7057"/>
                      </a:cubicBezTo>
                      <a:lnTo>
                        <a:pt x="11468" y="6900"/>
                      </a:lnTo>
                      <a:cubicBezTo>
                        <a:pt x="11626" y="6868"/>
                        <a:pt x="11752" y="6742"/>
                        <a:pt x="11752" y="6585"/>
                      </a:cubicBezTo>
                      <a:lnTo>
                        <a:pt x="11752" y="5199"/>
                      </a:lnTo>
                      <a:cubicBezTo>
                        <a:pt x="11752" y="5041"/>
                        <a:pt x="11626" y="4915"/>
                        <a:pt x="11468" y="4884"/>
                      </a:cubicBezTo>
                      <a:lnTo>
                        <a:pt x="10869" y="4726"/>
                      </a:lnTo>
                      <a:cubicBezTo>
                        <a:pt x="10743" y="4159"/>
                        <a:pt x="10523" y="3655"/>
                        <a:pt x="10239" y="3151"/>
                      </a:cubicBezTo>
                      <a:lnTo>
                        <a:pt x="10554" y="2647"/>
                      </a:lnTo>
                      <a:cubicBezTo>
                        <a:pt x="10649" y="2521"/>
                        <a:pt x="10649" y="2332"/>
                        <a:pt x="10523" y="2206"/>
                      </a:cubicBezTo>
                      <a:lnTo>
                        <a:pt x="9546" y="1229"/>
                      </a:lnTo>
                      <a:cubicBezTo>
                        <a:pt x="9479" y="1161"/>
                        <a:pt x="9402" y="1130"/>
                        <a:pt x="9321" y="1130"/>
                      </a:cubicBezTo>
                      <a:cubicBezTo>
                        <a:pt x="9251" y="1130"/>
                        <a:pt x="9178" y="1154"/>
                        <a:pt x="9105" y="1197"/>
                      </a:cubicBezTo>
                      <a:lnTo>
                        <a:pt x="8601" y="1513"/>
                      </a:lnTo>
                      <a:cubicBezTo>
                        <a:pt x="8128" y="1197"/>
                        <a:pt x="7593" y="977"/>
                        <a:pt x="7026" y="882"/>
                      </a:cubicBezTo>
                      <a:lnTo>
                        <a:pt x="6868" y="284"/>
                      </a:lnTo>
                      <a:cubicBezTo>
                        <a:pt x="6805" y="126"/>
                        <a:pt x="6711" y="0"/>
                        <a:pt x="655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98" name="Google Shape;12463;p89">
                  <a:extLst>
                    <a:ext uri="{FF2B5EF4-FFF2-40B4-BE49-F238E27FC236}">
                      <a16:creationId xmlns:a16="http://schemas.microsoft.com/office/drawing/2014/main" id="{885C0094-404D-3996-9CDD-0A2C1B7C6A73}"/>
                    </a:ext>
                  </a:extLst>
                </p:cNvPr>
                <p:cNvSpPr/>
                <p:nvPr/>
              </p:nvSpPr>
              <p:spPr>
                <a:xfrm>
                  <a:off x="-4521500" y="2099400"/>
                  <a:ext cx="189050" cy="188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62" h="7531" extrusionOk="0">
                      <a:moveTo>
                        <a:pt x="3750" y="662"/>
                      </a:moveTo>
                      <a:cubicBezTo>
                        <a:pt x="5451" y="662"/>
                        <a:pt x="6837" y="2017"/>
                        <a:pt x="6837" y="3718"/>
                      </a:cubicBezTo>
                      <a:cubicBezTo>
                        <a:pt x="6869" y="5104"/>
                        <a:pt x="6049" y="6239"/>
                        <a:pt x="4821" y="6648"/>
                      </a:cubicBezTo>
                      <a:lnTo>
                        <a:pt x="4821" y="5892"/>
                      </a:lnTo>
                      <a:cubicBezTo>
                        <a:pt x="5640" y="5514"/>
                        <a:pt x="6207" y="4663"/>
                        <a:pt x="6207" y="3718"/>
                      </a:cubicBezTo>
                      <a:cubicBezTo>
                        <a:pt x="6207" y="2710"/>
                        <a:pt x="5577" y="1796"/>
                        <a:pt x="4569" y="1481"/>
                      </a:cubicBezTo>
                      <a:cubicBezTo>
                        <a:pt x="4535" y="1472"/>
                        <a:pt x="4501" y="1467"/>
                        <a:pt x="4468" y="1467"/>
                      </a:cubicBezTo>
                      <a:cubicBezTo>
                        <a:pt x="4278" y="1467"/>
                        <a:pt x="4096" y="1609"/>
                        <a:pt x="4096" y="1796"/>
                      </a:cubicBezTo>
                      <a:lnTo>
                        <a:pt x="4096" y="3372"/>
                      </a:lnTo>
                      <a:lnTo>
                        <a:pt x="3435" y="3372"/>
                      </a:lnTo>
                      <a:lnTo>
                        <a:pt x="3435" y="1796"/>
                      </a:lnTo>
                      <a:cubicBezTo>
                        <a:pt x="3435" y="1609"/>
                        <a:pt x="3276" y="1467"/>
                        <a:pt x="3073" y="1467"/>
                      </a:cubicBezTo>
                      <a:cubicBezTo>
                        <a:pt x="3037" y="1467"/>
                        <a:pt x="3000" y="1472"/>
                        <a:pt x="2962" y="1481"/>
                      </a:cubicBezTo>
                      <a:cubicBezTo>
                        <a:pt x="2017" y="1828"/>
                        <a:pt x="1355" y="2742"/>
                        <a:pt x="1355" y="3718"/>
                      </a:cubicBezTo>
                      <a:cubicBezTo>
                        <a:pt x="1355" y="4663"/>
                        <a:pt x="1891" y="5514"/>
                        <a:pt x="2741" y="5892"/>
                      </a:cubicBezTo>
                      <a:lnTo>
                        <a:pt x="2741" y="6648"/>
                      </a:lnTo>
                      <a:cubicBezTo>
                        <a:pt x="1544" y="6207"/>
                        <a:pt x="694" y="5073"/>
                        <a:pt x="694" y="3718"/>
                      </a:cubicBezTo>
                      <a:cubicBezTo>
                        <a:pt x="694" y="2017"/>
                        <a:pt x="2048" y="662"/>
                        <a:pt x="3750" y="662"/>
                      </a:cubicBezTo>
                      <a:close/>
                      <a:moveTo>
                        <a:pt x="4852" y="2363"/>
                      </a:moveTo>
                      <a:cubicBezTo>
                        <a:pt x="5293" y="2679"/>
                        <a:pt x="5514" y="3183"/>
                        <a:pt x="5514" y="3718"/>
                      </a:cubicBezTo>
                      <a:cubicBezTo>
                        <a:pt x="5514" y="4443"/>
                        <a:pt x="5041" y="5104"/>
                        <a:pt x="4380" y="5356"/>
                      </a:cubicBezTo>
                      <a:cubicBezTo>
                        <a:pt x="4254" y="5388"/>
                        <a:pt x="4159" y="5545"/>
                        <a:pt x="4159" y="5671"/>
                      </a:cubicBezTo>
                      <a:lnTo>
                        <a:pt x="4159" y="6806"/>
                      </a:lnTo>
                      <a:lnTo>
                        <a:pt x="3781" y="6806"/>
                      </a:lnTo>
                      <a:cubicBezTo>
                        <a:pt x="3734" y="6821"/>
                        <a:pt x="3679" y="6829"/>
                        <a:pt x="3624" y="6829"/>
                      </a:cubicBezTo>
                      <a:cubicBezTo>
                        <a:pt x="3568" y="6829"/>
                        <a:pt x="3513" y="6821"/>
                        <a:pt x="3466" y="6806"/>
                      </a:cubicBezTo>
                      <a:lnTo>
                        <a:pt x="3466" y="5671"/>
                      </a:lnTo>
                      <a:cubicBezTo>
                        <a:pt x="3466" y="5514"/>
                        <a:pt x="3403" y="5388"/>
                        <a:pt x="3246" y="5356"/>
                      </a:cubicBezTo>
                      <a:cubicBezTo>
                        <a:pt x="2584" y="5104"/>
                        <a:pt x="2111" y="4443"/>
                        <a:pt x="2111" y="3718"/>
                      </a:cubicBezTo>
                      <a:cubicBezTo>
                        <a:pt x="2111" y="3183"/>
                        <a:pt x="2363" y="2679"/>
                        <a:pt x="2773" y="2363"/>
                      </a:cubicBezTo>
                      <a:lnTo>
                        <a:pt x="2773" y="3718"/>
                      </a:lnTo>
                      <a:cubicBezTo>
                        <a:pt x="2773" y="3939"/>
                        <a:pt x="2930" y="4096"/>
                        <a:pt x="3120" y="4096"/>
                      </a:cubicBezTo>
                      <a:lnTo>
                        <a:pt x="4506" y="4096"/>
                      </a:lnTo>
                      <a:cubicBezTo>
                        <a:pt x="4695" y="4096"/>
                        <a:pt x="4852" y="3939"/>
                        <a:pt x="4852" y="3718"/>
                      </a:cubicBezTo>
                      <a:lnTo>
                        <a:pt x="4852" y="2363"/>
                      </a:lnTo>
                      <a:close/>
                      <a:moveTo>
                        <a:pt x="3781" y="1"/>
                      </a:moveTo>
                      <a:cubicBezTo>
                        <a:pt x="1702" y="1"/>
                        <a:pt x="1" y="1670"/>
                        <a:pt x="1" y="3781"/>
                      </a:cubicBezTo>
                      <a:cubicBezTo>
                        <a:pt x="1" y="5861"/>
                        <a:pt x="1702" y="7530"/>
                        <a:pt x="3781" y="7530"/>
                      </a:cubicBezTo>
                      <a:cubicBezTo>
                        <a:pt x="5892" y="7530"/>
                        <a:pt x="7562" y="5861"/>
                        <a:pt x="7562" y="3781"/>
                      </a:cubicBezTo>
                      <a:cubicBezTo>
                        <a:pt x="7562" y="1670"/>
                        <a:pt x="5892" y="1"/>
                        <a:pt x="378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67" name="Google Shape;12473;p89">
                <a:extLst>
                  <a:ext uri="{FF2B5EF4-FFF2-40B4-BE49-F238E27FC236}">
                    <a16:creationId xmlns:a16="http://schemas.microsoft.com/office/drawing/2014/main" id="{DA894677-7B87-9FC3-C1F6-BCE105E09FD7}"/>
                  </a:ext>
                </a:extLst>
              </p:cNvPr>
              <p:cNvGrpSpPr/>
              <p:nvPr/>
            </p:nvGrpSpPr>
            <p:grpSpPr>
              <a:xfrm>
                <a:off x="9511570" y="1885950"/>
                <a:ext cx="632212" cy="641343"/>
                <a:chOff x="-2777700" y="2049775"/>
                <a:chExt cx="287325" cy="291475"/>
              </a:xfrm>
              <a:grpFill/>
            </p:grpSpPr>
            <p:sp>
              <p:nvSpPr>
                <p:cNvPr id="17994" name="Google Shape;12474;p89">
                  <a:extLst>
                    <a:ext uri="{FF2B5EF4-FFF2-40B4-BE49-F238E27FC236}">
                      <a16:creationId xmlns:a16="http://schemas.microsoft.com/office/drawing/2014/main" id="{EBB53317-8F2B-C961-8167-A3D69F910016}"/>
                    </a:ext>
                  </a:extLst>
                </p:cNvPr>
                <p:cNvSpPr/>
                <p:nvPr/>
              </p:nvSpPr>
              <p:spPr>
                <a:xfrm>
                  <a:off x="-2777700" y="2049775"/>
                  <a:ext cx="287325" cy="291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93" h="11659" extrusionOk="0">
                      <a:moveTo>
                        <a:pt x="7121" y="662"/>
                      </a:moveTo>
                      <a:cubicBezTo>
                        <a:pt x="7341" y="662"/>
                        <a:pt x="7499" y="820"/>
                        <a:pt x="7499" y="1040"/>
                      </a:cubicBezTo>
                      <a:cubicBezTo>
                        <a:pt x="7499" y="1230"/>
                        <a:pt x="7341" y="1387"/>
                        <a:pt x="7121" y="1387"/>
                      </a:cubicBezTo>
                      <a:lnTo>
                        <a:pt x="4380" y="1387"/>
                      </a:lnTo>
                      <a:cubicBezTo>
                        <a:pt x="4191" y="1387"/>
                        <a:pt x="4033" y="1230"/>
                        <a:pt x="4033" y="1040"/>
                      </a:cubicBezTo>
                      <a:cubicBezTo>
                        <a:pt x="4033" y="820"/>
                        <a:pt x="4191" y="662"/>
                        <a:pt x="4380" y="662"/>
                      </a:cubicBezTo>
                      <a:close/>
                      <a:moveTo>
                        <a:pt x="6774" y="2049"/>
                      </a:moveTo>
                      <a:lnTo>
                        <a:pt x="6774" y="4285"/>
                      </a:lnTo>
                      <a:cubicBezTo>
                        <a:pt x="6774" y="4412"/>
                        <a:pt x="6774" y="4443"/>
                        <a:pt x="7499" y="5514"/>
                      </a:cubicBezTo>
                      <a:lnTo>
                        <a:pt x="3970" y="5514"/>
                      </a:lnTo>
                      <a:cubicBezTo>
                        <a:pt x="4758" y="4412"/>
                        <a:pt x="4726" y="4443"/>
                        <a:pt x="4726" y="4348"/>
                      </a:cubicBezTo>
                      <a:lnTo>
                        <a:pt x="4726" y="2049"/>
                      </a:lnTo>
                      <a:close/>
                      <a:moveTo>
                        <a:pt x="8003" y="6176"/>
                      </a:moveTo>
                      <a:cubicBezTo>
                        <a:pt x="8696" y="7215"/>
                        <a:pt x="9578" y="8507"/>
                        <a:pt x="10177" y="9389"/>
                      </a:cubicBezTo>
                      <a:cubicBezTo>
                        <a:pt x="10649" y="10082"/>
                        <a:pt x="10177" y="10996"/>
                        <a:pt x="9294" y="10996"/>
                      </a:cubicBezTo>
                      <a:lnTo>
                        <a:pt x="2206" y="10996"/>
                      </a:lnTo>
                      <a:cubicBezTo>
                        <a:pt x="1387" y="10996"/>
                        <a:pt x="914" y="10051"/>
                        <a:pt x="1387" y="9389"/>
                      </a:cubicBezTo>
                      <a:cubicBezTo>
                        <a:pt x="1859" y="8665"/>
                        <a:pt x="2804" y="7341"/>
                        <a:pt x="3561" y="6176"/>
                      </a:cubicBezTo>
                      <a:close/>
                      <a:moveTo>
                        <a:pt x="4380" y="1"/>
                      </a:moveTo>
                      <a:cubicBezTo>
                        <a:pt x="3813" y="1"/>
                        <a:pt x="3340" y="473"/>
                        <a:pt x="3340" y="1040"/>
                      </a:cubicBezTo>
                      <a:cubicBezTo>
                        <a:pt x="3340" y="1513"/>
                        <a:pt x="3655" y="1860"/>
                        <a:pt x="4065" y="2017"/>
                      </a:cubicBezTo>
                      <a:lnTo>
                        <a:pt x="4065" y="4222"/>
                      </a:lnTo>
                      <a:cubicBezTo>
                        <a:pt x="3718" y="4790"/>
                        <a:pt x="1198" y="8413"/>
                        <a:pt x="788" y="8980"/>
                      </a:cubicBezTo>
                      <a:cubicBezTo>
                        <a:pt x="1" y="10114"/>
                        <a:pt x="820" y="11658"/>
                        <a:pt x="2206" y="11658"/>
                      </a:cubicBezTo>
                      <a:lnTo>
                        <a:pt x="9294" y="11658"/>
                      </a:lnTo>
                      <a:cubicBezTo>
                        <a:pt x="9308" y="11658"/>
                        <a:pt x="9322" y="11658"/>
                        <a:pt x="9335" y="11658"/>
                      </a:cubicBezTo>
                      <a:cubicBezTo>
                        <a:pt x="10697" y="11658"/>
                        <a:pt x="11492" y="10103"/>
                        <a:pt x="10712" y="9011"/>
                      </a:cubicBezTo>
                      <a:cubicBezTo>
                        <a:pt x="10271" y="8444"/>
                        <a:pt x="7845" y="4853"/>
                        <a:pt x="7499" y="4254"/>
                      </a:cubicBezTo>
                      <a:lnTo>
                        <a:pt x="7499" y="1986"/>
                      </a:lnTo>
                      <a:cubicBezTo>
                        <a:pt x="7877" y="1828"/>
                        <a:pt x="8160" y="1450"/>
                        <a:pt x="8160" y="1040"/>
                      </a:cubicBezTo>
                      <a:cubicBezTo>
                        <a:pt x="8160" y="473"/>
                        <a:pt x="7688" y="1"/>
                        <a:pt x="712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95" name="Google Shape;12475;p89">
                  <a:extLst>
                    <a:ext uri="{FF2B5EF4-FFF2-40B4-BE49-F238E27FC236}">
                      <a16:creationId xmlns:a16="http://schemas.microsoft.com/office/drawing/2014/main" id="{4F9C2A7A-93BB-AA19-0812-64B5CFEBC3F4}"/>
                    </a:ext>
                  </a:extLst>
                </p:cNvPr>
                <p:cNvSpPr/>
                <p:nvPr/>
              </p:nvSpPr>
              <p:spPr>
                <a:xfrm>
                  <a:off x="-2694200" y="2221475"/>
                  <a:ext cx="69325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3" h="2742" extrusionOk="0">
                      <a:moveTo>
                        <a:pt x="1386" y="694"/>
                      </a:moveTo>
                      <a:cubicBezTo>
                        <a:pt x="1733" y="694"/>
                        <a:pt x="2048" y="1009"/>
                        <a:pt x="2048" y="1356"/>
                      </a:cubicBezTo>
                      <a:cubicBezTo>
                        <a:pt x="2048" y="1765"/>
                        <a:pt x="1764" y="2049"/>
                        <a:pt x="1386" y="2049"/>
                      </a:cubicBezTo>
                      <a:cubicBezTo>
                        <a:pt x="1008" y="2049"/>
                        <a:pt x="725" y="1702"/>
                        <a:pt x="725" y="1356"/>
                      </a:cubicBezTo>
                      <a:cubicBezTo>
                        <a:pt x="725" y="978"/>
                        <a:pt x="1040" y="694"/>
                        <a:pt x="1386" y="694"/>
                      </a:cubicBezTo>
                      <a:close/>
                      <a:moveTo>
                        <a:pt x="1386" y="1"/>
                      </a:moveTo>
                      <a:cubicBezTo>
                        <a:pt x="630" y="1"/>
                        <a:pt x="0" y="631"/>
                        <a:pt x="0" y="1356"/>
                      </a:cubicBezTo>
                      <a:cubicBezTo>
                        <a:pt x="0" y="2112"/>
                        <a:pt x="630" y="2742"/>
                        <a:pt x="1386" y="2742"/>
                      </a:cubicBezTo>
                      <a:cubicBezTo>
                        <a:pt x="2142" y="2742"/>
                        <a:pt x="2772" y="2112"/>
                        <a:pt x="2772" y="1356"/>
                      </a:cubicBezTo>
                      <a:cubicBezTo>
                        <a:pt x="2772" y="631"/>
                        <a:pt x="2142" y="1"/>
                        <a:pt x="138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96" name="Google Shape;12476;p89">
                  <a:extLst>
                    <a:ext uri="{FF2B5EF4-FFF2-40B4-BE49-F238E27FC236}">
                      <a16:creationId xmlns:a16="http://schemas.microsoft.com/office/drawing/2014/main" id="{86DF9ECB-8FF4-2B82-B30E-5A97A1CA4FA1}"/>
                    </a:ext>
                  </a:extLst>
                </p:cNvPr>
                <p:cNvSpPr/>
                <p:nvPr/>
              </p:nvSpPr>
              <p:spPr>
                <a:xfrm>
                  <a:off x="-2608350" y="2255350"/>
                  <a:ext cx="5120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8" h="2049" extrusionOk="0">
                      <a:moveTo>
                        <a:pt x="1040" y="694"/>
                      </a:moveTo>
                      <a:cubicBezTo>
                        <a:pt x="1229" y="694"/>
                        <a:pt x="1386" y="851"/>
                        <a:pt x="1386" y="1040"/>
                      </a:cubicBezTo>
                      <a:cubicBezTo>
                        <a:pt x="1386" y="1229"/>
                        <a:pt x="1229" y="1387"/>
                        <a:pt x="1040" y="1387"/>
                      </a:cubicBezTo>
                      <a:cubicBezTo>
                        <a:pt x="819" y="1387"/>
                        <a:pt x="693" y="1229"/>
                        <a:pt x="693" y="1040"/>
                      </a:cubicBezTo>
                      <a:cubicBezTo>
                        <a:pt x="693" y="851"/>
                        <a:pt x="819" y="694"/>
                        <a:pt x="1040" y="694"/>
                      </a:cubicBezTo>
                      <a:close/>
                      <a:moveTo>
                        <a:pt x="1040" y="1"/>
                      </a:moveTo>
                      <a:cubicBezTo>
                        <a:pt x="473" y="1"/>
                        <a:pt x="0" y="473"/>
                        <a:pt x="0" y="1040"/>
                      </a:cubicBezTo>
                      <a:cubicBezTo>
                        <a:pt x="0" y="1576"/>
                        <a:pt x="473" y="2048"/>
                        <a:pt x="1040" y="2048"/>
                      </a:cubicBezTo>
                      <a:cubicBezTo>
                        <a:pt x="1575" y="2048"/>
                        <a:pt x="2048" y="1576"/>
                        <a:pt x="2048" y="1040"/>
                      </a:cubicBezTo>
                      <a:cubicBezTo>
                        <a:pt x="2048" y="473"/>
                        <a:pt x="1575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68" name="Google Shape;12508;p89">
                <a:extLst>
                  <a:ext uri="{FF2B5EF4-FFF2-40B4-BE49-F238E27FC236}">
                    <a16:creationId xmlns:a16="http://schemas.microsoft.com/office/drawing/2014/main" id="{0F44B8FD-FB2F-D2D3-8F5A-D3E9B0DB723F}"/>
                  </a:ext>
                </a:extLst>
              </p:cNvPr>
              <p:cNvGrpSpPr/>
              <p:nvPr/>
            </p:nvGrpSpPr>
            <p:grpSpPr>
              <a:xfrm>
                <a:off x="6173618" y="1886830"/>
                <a:ext cx="643048" cy="639583"/>
                <a:chOff x="-4211975" y="2046625"/>
                <a:chExt cx="292250" cy="290675"/>
              </a:xfrm>
              <a:grpFill/>
            </p:grpSpPr>
            <p:sp>
              <p:nvSpPr>
                <p:cNvPr id="17992" name="Google Shape;12509;p89">
                  <a:extLst>
                    <a:ext uri="{FF2B5EF4-FFF2-40B4-BE49-F238E27FC236}">
                      <a16:creationId xmlns:a16="http://schemas.microsoft.com/office/drawing/2014/main" id="{AE89C19B-810A-5A63-83FF-619012D0CB1E}"/>
                    </a:ext>
                  </a:extLst>
                </p:cNvPr>
                <p:cNvSpPr/>
                <p:nvPr/>
              </p:nvSpPr>
              <p:spPr>
                <a:xfrm>
                  <a:off x="-4211975" y="2081300"/>
                  <a:ext cx="256025" cy="256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41" h="10240" extrusionOk="0">
                      <a:moveTo>
                        <a:pt x="4758" y="693"/>
                      </a:moveTo>
                      <a:lnTo>
                        <a:pt x="4758" y="5167"/>
                      </a:lnTo>
                      <a:cubicBezTo>
                        <a:pt x="4758" y="5356"/>
                        <a:pt x="4916" y="5513"/>
                        <a:pt x="5105" y="5513"/>
                      </a:cubicBezTo>
                      <a:lnTo>
                        <a:pt x="9578" y="5513"/>
                      </a:lnTo>
                      <a:cubicBezTo>
                        <a:pt x="9358" y="7813"/>
                        <a:pt x="7436" y="9609"/>
                        <a:pt x="5105" y="9609"/>
                      </a:cubicBezTo>
                      <a:cubicBezTo>
                        <a:pt x="2679" y="9609"/>
                        <a:pt x="663" y="7593"/>
                        <a:pt x="663" y="5167"/>
                      </a:cubicBezTo>
                      <a:cubicBezTo>
                        <a:pt x="663" y="2835"/>
                        <a:pt x="2490" y="914"/>
                        <a:pt x="4758" y="693"/>
                      </a:cubicBezTo>
                      <a:close/>
                      <a:moveTo>
                        <a:pt x="5105" y="0"/>
                      </a:moveTo>
                      <a:cubicBezTo>
                        <a:pt x="2269" y="0"/>
                        <a:pt x="1" y="2300"/>
                        <a:pt x="1" y="5104"/>
                      </a:cubicBezTo>
                      <a:cubicBezTo>
                        <a:pt x="1" y="7939"/>
                        <a:pt x="2269" y="10239"/>
                        <a:pt x="5105" y="10239"/>
                      </a:cubicBezTo>
                      <a:cubicBezTo>
                        <a:pt x="7940" y="10239"/>
                        <a:pt x="10240" y="7939"/>
                        <a:pt x="10240" y="5104"/>
                      </a:cubicBezTo>
                      <a:cubicBezTo>
                        <a:pt x="10240" y="4978"/>
                        <a:pt x="10083" y="4820"/>
                        <a:pt x="9925" y="4820"/>
                      </a:cubicBezTo>
                      <a:lnTo>
                        <a:pt x="5483" y="4820"/>
                      </a:lnTo>
                      <a:lnTo>
                        <a:pt x="5483" y="347"/>
                      </a:lnTo>
                      <a:cubicBezTo>
                        <a:pt x="5483" y="158"/>
                        <a:pt x="5325" y="0"/>
                        <a:pt x="510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93" name="Google Shape;12510;p89">
                  <a:extLst>
                    <a:ext uri="{FF2B5EF4-FFF2-40B4-BE49-F238E27FC236}">
                      <a16:creationId xmlns:a16="http://schemas.microsoft.com/office/drawing/2014/main" id="{7B5680EF-2AD7-2C69-8AD4-58C2ACB72F1C}"/>
                    </a:ext>
                  </a:extLst>
                </p:cNvPr>
                <p:cNvSpPr/>
                <p:nvPr/>
              </p:nvSpPr>
              <p:spPr>
                <a:xfrm>
                  <a:off x="-4057600" y="2046625"/>
                  <a:ext cx="137875" cy="137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15" h="5515" extrusionOk="0">
                      <a:moveTo>
                        <a:pt x="663" y="694"/>
                      </a:moveTo>
                      <a:cubicBezTo>
                        <a:pt x="2836" y="851"/>
                        <a:pt x="4601" y="2616"/>
                        <a:pt x="4758" y="4790"/>
                      </a:cubicBezTo>
                      <a:lnTo>
                        <a:pt x="663" y="4790"/>
                      </a:lnTo>
                      <a:lnTo>
                        <a:pt x="663" y="694"/>
                      </a:lnTo>
                      <a:close/>
                      <a:moveTo>
                        <a:pt x="348" y="1"/>
                      </a:moveTo>
                      <a:cubicBezTo>
                        <a:pt x="158" y="1"/>
                        <a:pt x="1" y="158"/>
                        <a:pt x="1" y="379"/>
                      </a:cubicBezTo>
                      <a:lnTo>
                        <a:pt x="1" y="5168"/>
                      </a:lnTo>
                      <a:cubicBezTo>
                        <a:pt x="1" y="5357"/>
                        <a:pt x="158" y="5514"/>
                        <a:pt x="348" y="5514"/>
                      </a:cubicBezTo>
                      <a:lnTo>
                        <a:pt x="5168" y="5514"/>
                      </a:lnTo>
                      <a:cubicBezTo>
                        <a:pt x="5357" y="5514"/>
                        <a:pt x="5514" y="5357"/>
                        <a:pt x="5514" y="5168"/>
                      </a:cubicBezTo>
                      <a:cubicBezTo>
                        <a:pt x="5483" y="3750"/>
                        <a:pt x="4979" y="2490"/>
                        <a:pt x="3971" y="1513"/>
                      </a:cubicBezTo>
                      <a:cubicBezTo>
                        <a:pt x="2994" y="536"/>
                        <a:pt x="1734" y="1"/>
                        <a:pt x="34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969" name="Google Shape;12519;p89">
                <a:extLst>
                  <a:ext uri="{FF2B5EF4-FFF2-40B4-BE49-F238E27FC236}">
                    <a16:creationId xmlns:a16="http://schemas.microsoft.com/office/drawing/2014/main" id="{478C0741-70E8-9CBC-1EB2-3D78E0187C82}"/>
                  </a:ext>
                </a:extLst>
              </p:cNvPr>
              <p:cNvSpPr/>
              <p:nvPr/>
            </p:nvSpPr>
            <p:spPr>
              <a:xfrm>
                <a:off x="10331675" y="1884054"/>
                <a:ext cx="608338" cy="644753"/>
              </a:xfrm>
              <a:custGeom>
                <a:avLst/>
                <a:gdLst/>
                <a:ahLst/>
                <a:cxnLst/>
                <a:rect l="l" t="t" r="r" b="b"/>
                <a:pathLst>
                  <a:path w="11059" h="11721" extrusionOk="0">
                    <a:moveTo>
                      <a:pt x="1418" y="693"/>
                    </a:moveTo>
                    <a:lnTo>
                      <a:pt x="1418" y="1387"/>
                    </a:lnTo>
                    <a:lnTo>
                      <a:pt x="725" y="1387"/>
                    </a:lnTo>
                    <a:lnTo>
                      <a:pt x="725" y="693"/>
                    </a:lnTo>
                    <a:close/>
                    <a:moveTo>
                      <a:pt x="9011" y="693"/>
                    </a:moveTo>
                    <a:lnTo>
                      <a:pt x="9011" y="1387"/>
                    </a:lnTo>
                    <a:lnTo>
                      <a:pt x="8349" y="1387"/>
                    </a:lnTo>
                    <a:lnTo>
                      <a:pt x="8349" y="693"/>
                    </a:lnTo>
                    <a:close/>
                    <a:moveTo>
                      <a:pt x="7656" y="1324"/>
                    </a:moveTo>
                    <a:lnTo>
                      <a:pt x="7656" y="1670"/>
                    </a:lnTo>
                    <a:cubicBezTo>
                      <a:pt x="7656" y="1891"/>
                      <a:pt x="7813" y="2048"/>
                      <a:pt x="8034" y="2048"/>
                    </a:cubicBezTo>
                    <a:lnTo>
                      <a:pt x="8381" y="2048"/>
                    </a:lnTo>
                    <a:lnTo>
                      <a:pt x="8381" y="4222"/>
                    </a:lnTo>
                    <a:cubicBezTo>
                      <a:pt x="8255" y="4253"/>
                      <a:pt x="8160" y="4316"/>
                      <a:pt x="8034" y="4411"/>
                    </a:cubicBezTo>
                    <a:cubicBezTo>
                      <a:pt x="7845" y="4243"/>
                      <a:pt x="7614" y="4159"/>
                      <a:pt x="7369" y="4159"/>
                    </a:cubicBezTo>
                    <a:cubicBezTo>
                      <a:pt x="7246" y="4159"/>
                      <a:pt x="7120" y="4180"/>
                      <a:pt x="6994" y="4222"/>
                    </a:cubicBezTo>
                    <a:lnTo>
                      <a:pt x="6994" y="3088"/>
                    </a:lnTo>
                    <a:cubicBezTo>
                      <a:pt x="6994" y="2552"/>
                      <a:pt x="6522" y="2080"/>
                      <a:pt x="5986" y="2080"/>
                    </a:cubicBezTo>
                    <a:cubicBezTo>
                      <a:pt x="5419" y="2080"/>
                      <a:pt x="4947" y="2552"/>
                      <a:pt x="4947" y="3088"/>
                    </a:cubicBezTo>
                    <a:lnTo>
                      <a:pt x="4947" y="6459"/>
                    </a:lnTo>
                    <a:lnTo>
                      <a:pt x="4789" y="6301"/>
                    </a:lnTo>
                    <a:cubicBezTo>
                      <a:pt x="4600" y="6097"/>
                      <a:pt x="4340" y="5994"/>
                      <a:pt x="4076" y="5994"/>
                    </a:cubicBezTo>
                    <a:cubicBezTo>
                      <a:pt x="3812" y="5994"/>
                      <a:pt x="3545" y="6097"/>
                      <a:pt x="3340" y="6301"/>
                    </a:cubicBezTo>
                    <a:cubicBezTo>
                      <a:pt x="2962" y="6679"/>
                      <a:pt x="2962" y="7341"/>
                      <a:pt x="3340" y="7751"/>
                    </a:cubicBezTo>
                    <a:lnTo>
                      <a:pt x="3812" y="8223"/>
                    </a:lnTo>
                    <a:lnTo>
                      <a:pt x="2111" y="8223"/>
                    </a:lnTo>
                    <a:lnTo>
                      <a:pt x="2111" y="7908"/>
                    </a:lnTo>
                    <a:cubicBezTo>
                      <a:pt x="2111" y="7719"/>
                      <a:pt x="1954" y="7561"/>
                      <a:pt x="1765" y="7561"/>
                    </a:cubicBezTo>
                    <a:lnTo>
                      <a:pt x="1418" y="7561"/>
                    </a:lnTo>
                    <a:lnTo>
                      <a:pt x="1418" y="2048"/>
                    </a:lnTo>
                    <a:lnTo>
                      <a:pt x="1765" y="2048"/>
                    </a:lnTo>
                    <a:cubicBezTo>
                      <a:pt x="1954" y="2048"/>
                      <a:pt x="2111" y="1891"/>
                      <a:pt x="2111" y="1670"/>
                    </a:cubicBezTo>
                    <a:lnTo>
                      <a:pt x="2111" y="1324"/>
                    </a:lnTo>
                    <a:close/>
                    <a:moveTo>
                      <a:pt x="1418" y="8255"/>
                    </a:moveTo>
                    <a:lnTo>
                      <a:pt x="1418" y="8948"/>
                    </a:lnTo>
                    <a:lnTo>
                      <a:pt x="725" y="8948"/>
                    </a:lnTo>
                    <a:lnTo>
                      <a:pt x="725" y="8255"/>
                    </a:lnTo>
                    <a:close/>
                    <a:moveTo>
                      <a:pt x="5955" y="2836"/>
                    </a:moveTo>
                    <a:cubicBezTo>
                      <a:pt x="6144" y="2836"/>
                      <a:pt x="6301" y="2993"/>
                      <a:pt x="6301" y="3182"/>
                    </a:cubicBezTo>
                    <a:lnTo>
                      <a:pt x="6301" y="6616"/>
                    </a:lnTo>
                    <a:cubicBezTo>
                      <a:pt x="6301" y="6805"/>
                      <a:pt x="6459" y="6963"/>
                      <a:pt x="6648" y="6963"/>
                    </a:cubicBezTo>
                    <a:cubicBezTo>
                      <a:pt x="6837" y="6963"/>
                      <a:pt x="6994" y="6805"/>
                      <a:pt x="6994" y="6616"/>
                    </a:cubicBezTo>
                    <a:lnTo>
                      <a:pt x="6994" y="5230"/>
                    </a:lnTo>
                    <a:cubicBezTo>
                      <a:pt x="6994" y="5041"/>
                      <a:pt x="7152" y="4884"/>
                      <a:pt x="7372" y="4884"/>
                    </a:cubicBezTo>
                    <a:cubicBezTo>
                      <a:pt x="7561" y="4884"/>
                      <a:pt x="7719" y="5041"/>
                      <a:pt x="7719" y="5230"/>
                    </a:cubicBezTo>
                    <a:lnTo>
                      <a:pt x="7719" y="6616"/>
                    </a:lnTo>
                    <a:cubicBezTo>
                      <a:pt x="7719" y="6805"/>
                      <a:pt x="7876" y="6963"/>
                      <a:pt x="8066" y="6963"/>
                    </a:cubicBezTo>
                    <a:cubicBezTo>
                      <a:pt x="8255" y="6963"/>
                      <a:pt x="8412" y="6805"/>
                      <a:pt x="8412" y="6616"/>
                    </a:cubicBezTo>
                    <a:lnTo>
                      <a:pt x="8412" y="5230"/>
                    </a:lnTo>
                    <a:cubicBezTo>
                      <a:pt x="8412" y="5041"/>
                      <a:pt x="8570" y="4884"/>
                      <a:pt x="8790" y="4884"/>
                    </a:cubicBezTo>
                    <a:cubicBezTo>
                      <a:pt x="8979" y="4884"/>
                      <a:pt x="9137" y="5041"/>
                      <a:pt x="9137" y="5230"/>
                    </a:cubicBezTo>
                    <a:lnTo>
                      <a:pt x="9137" y="6616"/>
                    </a:lnTo>
                    <a:cubicBezTo>
                      <a:pt x="9137" y="6805"/>
                      <a:pt x="9294" y="6963"/>
                      <a:pt x="9483" y="6963"/>
                    </a:cubicBezTo>
                    <a:cubicBezTo>
                      <a:pt x="9672" y="6963"/>
                      <a:pt x="9830" y="6805"/>
                      <a:pt x="9830" y="6616"/>
                    </a:cubicBezTo>
                    <a:lnTo>
                      <a:pt x="9830" y="5955"/>
                    </a:lnTo>
                    <a:cubicBezTo>
                      <a:pt x="9704" y="5703"/>
                      <a:pt x="9861" y="5545"/>
                      <a:pt x="10019" y="5545"/>
                    </a:cubicBezTo>
                    <a:cubicBezTo>
                      <a:pt x="10239" y="5545"/>
                      <a:pt x="10397" y="5703"/>
                      <a:pt x="10397" y="5892"/>
                    </a:cubicBezTo>
                    <a:lnTo>
                      <a:pt x="10397" y="7057"/>
                    </a:lnTo>
                    <a:cubicBezTo>
                      <a:pt x="10397" y="8003"/>
                      <a:pt x="10176" y="8885"/>
                      <a:pt x="9830" y="9672"/>
                    </a:cubicBezTo>
                    <a:lnTo>
                      <a:pt x="6144" y="9672"/>
                    </a:lnTo>
                    <a:lnTo>
                      <a:pt x="3812" y="7372"/>
                    </a:lnTo>
                    <a:cubicBezTo>
                      <a:pt x="3686" y="7246"/>
                      <a:pt x="3686" y="6994"/>
                      <a:pt x="3812" y="6900"/>
                    </a:cubicBezTo>
                    <a:cubicBezTo>
                      <a:pt x="3875" y="6837"/>
                      <a:pt x="3962" y="6805"/>
                      <a:pt x="4049" y="6805"/>
                    </a:cubicBezTo>
                    <a:cubicBezTo>
                      <a:pt x="4135" y="6805"/>
                      <a:pt x="4222" y="6837"/>
                      <a:pt x="4285" y="6900"/>
                    </a:cubicBezTo>
                    <a:lnTo>
                      <a:pt x="5010" y="7593"/>
                    </a:lnTo>
                    <a:cubicBezTo>
                      <a:pt x="5075" y="7659"/>
                      <a:pt x="5163" y="7690"/>
                      <a:pt x="5251" y="7690"/>
                    </a:cubicBezTo>
                    <a:cubicBezTo>
                      <a:pt x="5415" y="7690"/>
                      <a:pt x="5577" y="7578"/>
                      <a:pt x="5577" y="7372"/>
                    </a:cubicBezTo>
                    <a:lnTo>
                      <a:pt x="5577" y="3182"/>
                    </a:lnTo>
                    <a:cubicBezTo>
                      <a:pt x="5577" y="2993"/>
                      <a:pt x="5734" y="2836"/>
                      <a:pt x="5955" y="2836"/>
                    </a:cubicBezTo>
                    <a:close/>
                    <a:moveTo>
                      <a:pt x="9672" y="10302"/>
                    </a:moveTo>
                    <a:lnTo>
                      <a:pt x="9672" y="10680"/>
                    </a:lnTo>
                    <a:cubicBezTo>
                      <a:pt x="9704" y="10869"/>
                      <a:pt x="9546" y="11027"/>
                      <a:pt x="9357" y="11027"/>
                    </a:cubicBezTo>
                    <a:lnTo>
                      <a:pt x="6616" y="11027"/>
                    </a:lnTo>
                    <a:cubicBezTo>
                      <a:pt x="6396" y="11027"/>
                      <a:pt x="6238" y="10869"/>
                      <a:pt x="6238" y="10680"/>
                    </a:cubicBezTo>
                    <a:lnTo>
                      <a:pt x="6238" y="10302"/>
                    </a:lnTo>
                    <a:close/>
                    <a:moveTo>
                      <a:pt x="347" y="0"/>
                    </a:moveTo>
                    <a:cubicBezTo>
                      <a:pt x="158" y="0"/>
                      <a:pt x="0" y="158"/>
                      <a:pt x="0" y="347"/>
                    </a:cubicBezTo>
                    <a:lnTo>
                      <a:pt x="0" y="1733"/>
                    </a:lnTo>
                    <a:cubicBezTo>
                      <a:pt x="0" y="1922"/>
                      <a:pt x="158" y="2080"/>
                      <a:pt x="347" y="2080"/>
                    </a:cubicBezTo>
                    <a:lnTo>
                      <a:pt x="693" y="2080"/>
                    </a:lnTo>
                    <a:lnTo>
                      <a:pt x="693" y="7593"/>
                    </a:lnTo>
                    <a:lnTo>
                      <a:pt x="347" y="7593"/>
                    </a:lnTo>
                    <a:cubicBezTo>
                      <a:pt x="158" y="7593"/>
                      <a:pt x="0" y="7751"/>
                      <a:pt x="0" y="7940"/>
                    </a:cubicBezTo>
                    <a:lnTo>
                      <a:pt x="0" y="9326"/>
                    </a:lnTo>
                    <a:cubicBezTo>
                      <a:pt x="0" y="9515"/>
                      <a:pt x="158" y="9672"/>
                      <a:pt x="347" y="9672"/>
                    </a:cubicBezTo>
                    <a:lnTo>
                      <a:pt x="1733" y="9672"/>
                    </a:lnTo>
                    <a:cubicBezTo>
                      <a:pt x="1922" y="9672"/>
                      <a:pt x="2080" y="9515"/>
                      <a:pt x="2080" y="9326"/>
                    </a:cubicBezTo>
                    <a:lnTo>
                      <a:pt x="2080" y="8979"/>
                    </a:lnTo>
                    <a:lnTo>
                      <a:pt x="4442" y="8979"/>
                    </a:lnTo>
                    <a:lnTo>
                      <a:pt x="5577" y="10113"/>
                    </a:lnTo>
                    <a:lnTo>
                      <a:pt x="5577" y="10712"/>
                    </a:lnTo>
                    <a:cubicBezTo>
                      <a:pt x="5577" y="11248"/>
                      <a:pt x="6049" y="11720"/>
                      <a:pt x="6616" y="11720"/>
                    </a:cubicBezTo>
                    <a:lnTo>
                      <a:pt x="9357" y="11720"/>
                    </a:lnTo>
                    <a:cubicBezTo>
                      <a:pt x="9924" y="11720"/>
                      <a:pt x="10397" y="11248"/>
                      <a:pt x="10397" y="10712"/>
                    </a:cubicBezTo>
                    <a:lnTo>
                      <a:pt x="10397" y="10113"/>
                    </a:lnTo>
                    <a:cubicBezTo>
                      <a:pt x="10806" y="9200"/>
                      <a:pt x="11058" y="8160"/>
                      <a:pt x="11058" y="7026"/>
                    </a:cubicBezTo>
                    <a:lnTo>
                      <a:pt x="11058" y="5892"/>
                    </a:lnTo>
                    <a:cubicBezTo>
                      <a:pt x="11058" y="5325"/>
                      <a:pt x="10617" y="4884"/>
                      <a:pt x="10019" y="4884"/>
                    </a:cubicBezTo>
                    <a:cubicBezTo>
                      <a:pt x="9924" y="4884"/>
                      <a:pt x="9767" y="4915"/>
                      <a:pt x="9641" y="4947"/>
                    </a:cubicBezTo>
                    <a:cubicBezTo>
                      <a:pt x="9546" y="4632"/>
                      <a:pt x="9326" y="4379"/>
                      <a:pt x="9011" y="4253"/>
                    </a:cubicBezTo>
                    <a:lnTo>
                      <a:pt x="9011" y="2080"/>
                    </a:lnTo>
                    <a:lnTo>
                      <a:pt x="9357" y="2080"/>
                    </a:lnTo>
                    <a:cubicBezTo>
                      <a:pt x="9546" y="2080"/>
                      <a:pt x="9735" y="1922"/>
                      <a:pt x="9735" y="1733"/>
                    </a:cubicBezTo>
                    <a:lnTo>
                      <a:pt x="9735" y="347"/>
                    </a:lnTo>
                    <a:cubicBezTo>
                      <a:pt x="9735" y="158"/>
                      <a:pt x="9546" y="0"/>
                      <a:pt x="9357" y="0"/>
                    </a:cubicBezTo>
                    <a:lnTo>
                      <a:pt x="7971" y="0"/>
                    </a:lnTo>
                    <a:cubicBezTo>
                      <a:pt x="7782" y="0"/>
                      <a:pt x="7624" y="158"/>
                      <a:pt x="7624" y="347"/>
                    </a:cubicBezTo>
                    <a:lnTo>
                      <a:pt x="7624" y="693"/>
                    </a:lnTo>
                    <a:lnTo>
                      <a:pt x="2080" y="693"/>
                    </a:lnTo>
                    <a:lnTo>
                      <a:pt x="2080" y="347"/>
                    </a:lnTo>
                    <a:cubicBezTo>
                      <a:pt x="2080" y="158"/>
                      <a:pt x="1922" y="0"/>
                      <a:pt x="173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7970" name="Google Shape;12532;p89">
                <a:extLst>
                  <a:ext uri="{FF2B5EF4-FFF2-40B4-BE49-F238E27FC236}">
                    <a16:creationId xmlns:a16="http://schemas.microsoft.com/office/drawing/2014/main" id="{36202708-71AF-A3B2-CE09-064DBF19A87D}"/>
                  </a:ext>
                </a:extLst>
              </p:cNvPr>
              <p:cNvGrpSpPr/>
              <p:nvPr/>
            </p:nvGrpSpPr>
            <p:grpSpPr>
              <a:xfrm>
                <a:off x="2875060" y="1885975"/>
                <a:ext cx="644752" cy="641288"/>
                <a:chOff x="-5635200" y="2037975"/>
                <a:chExt cx="293025" cy="291450"/>
              </a:xfrm>
              <a:grpFill/>
            </p:grpSpPr>
            <p:sp>
              <p:nvSpPr>
                <p:cNvPr id="17990" name="Google Shape;12533;p89">
                  <a:extLst>
                    <a:ext uri="{FF2B5EF4-FFF2-40B4-BE49-F238E27FC236}">
                      <a16:creationId xmlns:a16="http://schemas.microsoft.com/office/drawing/2014/main" id="{BB80D8B9-5322-8798-EDCE-84FD391D3C7F}"/>
                    </a:ext>
                  </a:extLst>
                </p:cNvPr>
                <p:cNvSpPr/>
                <p:nvPr/>
              </p:nvSpPr>
              <p:spPr>
                <a:xfrm>
                  <a:off x="-5635200" y="2037975"/>
                  <a:ext cx="293025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1" h="11658" extrusionOk="0">
                      <a:moveTo>
                        <a:pt x="2395" y="725"/>
                      </a:moveTo>
                      <a:cubicBezTo>
                        <a:pt x="2930" y="725"/>
                        <a:pt x="3403" y="1197"/>
                        <a:pt x="3403" y="1733"/>
                      </a:cubicBezTo>
                      <a:cubicBezTo>
                        <a:pt x="3403" y="2300"/>
                        <a:pt x="2930" y="2773"/>
                        <a:pt x="2395" y="2773"/>
                      </a:cubicBezTo>
                      <a:cubicBezTo>
                        <a:pt x="1828" y="2773"/>
                        <a:pt x="1355" y="2300"/>
                        <a:pt x="1355" y="1733"/>
                      </a:cubicBezTo>
                      <a:cubicBezTo>
                        <a:pt x="1355" y="1197"/>
                        <a:pt x="1828" y="725"/>
                        <a:pt x="2395" y="725"/>
                      </a:cubicBezTo>
                      <a:close/>
                      <a:moveTo>
                        <a:pt x="10303" y="725"/>
                      </a:moveTo>
                      <a:lnTo>
                        <a:pt x="10303" y="6585"/>
                      </a:lnTo>
                      <a:lnTo>
                        <a:pt x="10334" y="6585"/>
                      </a:lnTo>
                      <a:cubicBezTo>
                        <a:pt x="10334" y="6774"/>
                        <a:pt x="10177" y="6931"/>
                        <a:pt x="9988" y="6931"/>
                      </a:cubicBezTo>
                      <a:lnTo>
                        <a:pt x="4789" y="6931"/>
                      </a:lnTo>
                      <a:lnTo>
                        <a:pt x="4789" y="5167"/>
                      </a:lnTo>
                      <a:cubicBezTo>
                        <a:pt x="4789" y="4253"/>
                        <a:pt x="4285" y="3434"/>
                        <a:pt x="3498" y="3025"/>
                      </a:cubicBezTo>
                      <a:cubicBezTo>
                        <a:pt x="3844" y="2710"/>
                        <a:pt x="4096" y="2237"/>
                        <a:pt x="4096" y="1733"/>
                      </a:cubicBezTo>
                      <a:cubicBezTo>
                        <a:pt x="4096" y="1355"/>
                        <a:pt x="3970" y="977"/>
                        <a:pt x="3718" y="725"/>
                      </a:cubicBezTo>
                      <a:close/>
                      <a:moveTo>
                        <a:pt x="2710" y="3466"/>
                      </a:moveTo>
                      <a:cubicBezTo>
                        <a:pt x="3498" y="3623"/>
                        <a:pt x="4096" y="4316"/>
                        <a:pt x="4096" y="5167"/>
                      </a:cubicBezTo>
                      <a:lnTo>
                        <a:pt x="4096" y="7246"/>
                      </a:lnTo>
                      <a:cubicBezTo>
                        <a:pt x="4128" y="7435"/>
                        <a:pt x="3970" y="7593"/>
                        <a:pt x="3750" y="7593"/>
                      </a:cubicBezTo>
                      <a:cubicBezTo>
                        <a:pt x="3561" y="7593"/>
                        <a:pt x="3403" y="7750"/>
                        <a:pt x="3403" y="7971"/>
                      </a:cubicBezTo>
                      <a:lnTo>
                        <a:pt x="3403" y="10712"/>
                      </a:lnTo>
                      <a:cubicBezTo>
                        <a:pt x="3403" y="10901"/>
                        <a:pt x="3246" y="11058"/>
                        <a:pt x="3056" y="11058"/>
                      </a:cubicBezTo>
                      <a:lnTo>
                        <a:pt x="1670" y="11058"/>
                      </a:lnTo>
                      <a:cubicBezTo>
                        <a:pt x="1481" y="11058"/>
                        <a:pt x="1324" y="10901"/>
                        <a:pt x="1324" y="10712"/>
                      </a:cubicBezTo>
                      <a:lnTo>
                        <a:pt x="1324" y="7971"/>
                      </a:lnTo>
                      <a:cubicBezTo>
                        <a:pt x="1324" y="7750"/>
                        <a:pt x="1166" y="7593"/>
                        <a:pt x="977" y="7593"/>
                      </a:cubicBezTo>
                      <a:cubicBezTo>
                        <a:pt x="788" y="7593"/>
                        <a:pt x="631" y="7435"/>
                        <a:pt x="631" y="7246"/>
                      </a:cubicBezTo>
                      <a:lnTo>
                        <a:pt x="631" y="5167"/>
                      </a:lnTo>
                      <a:cubicBezTo>
                        <a:pt x="631" y="4316"/>
                        <a:pt x="1198" y="3623"/>
                        <a:pt x="1985" y="3466"/>
                      </a:cubicBezTo>
                      <a:lnTo>
                        <a:pt x="1985" y="5829"/>
                      </a:lnTo>
                      <a:cubicBezTo>
                        <a:pt x="1985" y="6018"/>
                        <a:pt x="2143" y="6175"/>
                        <a:pt x="2363" y="6175"/>
                      </a:cubicBezTo>
                      <a:cubicBezTo>
                        <a:pt x="2552" y="6175"/>
                        <a:pt x="2710" y="6018"/>
                        <a:pt x="2710" y="5829"/>
                      </a:cubicBezTo>
                      <a:lnTo>
                        <a:pt x="2710" y="3466"/>
                      </a:lnTo>
                      <a:close/>
                      <a:moveTo>
                        <a:pt x="2395" y="0"/>
                      </a:moveTo>
                      <a:cubicBezTo>
                        <a:pt x="1450" y="0"/>
                        <a:pt x="694" y="756"/>
                        <a:pt x="694" y="1702"/>
                      </a:cubicBezTo>
                      <a:cubicBezTo>
                        <a:pt x="694" y="2206"/>
                        <a:pt x="946" y="2678"/>
                        <a:pt x="1292" y="2993"/>
                      </a:cubicBezTo>
                      <a:cubicBezTo>
                        <a:pt x="536" y="3403"/>
                        <a:pt x="1" y="4222"/>
                        <a:pt x="1" y="5136"/>
                      </a:cubicBezTo>
                      <a:lnTo>
                        <a:pt x="1" y="7215"/>
                      </a:lnTo>
                      <a:cubicBezTo>
                        <a:pt x="1" y="7656"/>
                        <a:pt x="253" y="8034"/>
                        <a:pt x="662" y="8192"/>
                      </a:cubicBezTo>
                      <a:lnTo>
                        <a:pt x="662" y="10649"/>
                      </a:lnTo>
                      <a:cubicBezTo>
                        <a:pt x="662" y="11184"/>
                        <a:pt x="1135" y="11657"/>
                        <a:pt x="1670" y="11657"/>
                      </a:cubicBezTo>
                      <a:lnTo>
                        <a:pt x="3056" y="11657"/>
                      </a:lnTo>
                      <a:cubicBezTo>
                        <a:pt x="3624" y="11657"/>
                        <a:pt x="4096" y="11184"/>
                        <a:pt x="4096" y="10649"/>
                      </a:cubicBezTo>
                      <a:lnTo>
                        <a:pt x="4096" y="8192"/>
                      </a:lnTo>
                      <a:cubicBezTo>
                        <a:pt x="4348" y="8065"/>
                        <a:pt x="4600" y="7876"/>
                        <a:pt x="4726" y="7561"/>
                      </a:cubicBezTo>
                      <a:lnTo>
                        <a:pt x="9988" y="7561"/>
                      </a:lnTo>
                      <a:cubicBezTo>
                        <a:pt x="10555" y="7561"/>
                        <a:pt x="11027" y="7089"/>
                        <a:pt x="11027" y="6553"/>
                      </a:cubicBezTo>
                      <a:lnTo>
                        <a:pt x="11027" y="662"/>
                      </a:lnTo>
                      <a:lnTo>
                        <a:pt x="11374" y="662"/>
                      </a:lnTo>
                      <a:cubicBezTo>
                        <a:pt x="11563" y="662"/>
                        <a:pt x="11720" y="504"/>
                        <a:pt x="11720" y="315"/>
                      </a:cubicBezTo>
                      <a:cubicBezTo>
                        <a:pt x="11720" y="158"/>
                        <a:pt x="11563" y="0"/>
                        <a:pt x="1137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91" name="Google Shape;12534;p89">
                  <a:extLst>
                    <a:ext uri="{FF2B5EF4-FFF2-40B4-BE49-F238E27FC236}">
                      <a16:creationId xmlns:a16="http://schemas.microsoft.com/office/drawing/2014/main" id="{C04E249A-478F-DF47-01B2-CE31CB8EB43F}"/>
                    </a:ext>
                  </a:extLst>
                </p:cNvPr>
                <p:cNvSpPr/>
                <p:nvPr/>
              </p:nvSpPr>
              <p:spPr>
                <a:xfrm>
                  <a:off x="-5496575" y="2072625"/>
                  <a:ext cx="102425" cy="102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97" h="4097" extrusionOk="0">
                      <a:moveTo>
                        <a:pt x="2395" y="725"/>
                      </a:moveTo>
                      <a:cubicBezTo>
                        <a:pt x="2867" y="851"/>
                        <a:pt x="3245" y="1229"/>
                        <a:pt x="3371" y="1733"/>
                      </a:cubicBezTo>
                      <a:lnTo>
                        <a:pt x="2395" y="1733"/>
                      </a:lnTo>
                      <a:lnTo>
                        <a:pt x="2395" y="725"/>
                      </a:lnTo>
                      <a:close/>
                      <a:moveTo>
                        <a:pt x="1733" y="757"/>
                      </a:moveTo>
                      <a:lnTo>
                        <a:pt x="1733" y="2080"/>
                      </a:lnTo>
                      <a:cubicBezTo>
                        <a:pt x="1733" y="2269"/>
                        <a:pt x="1891" y="2426"/>
                        <a:pt x="2080" y="2426"/>
                      </a:cubicBezTo>
                      <a:lnTo>
                        <a:pt x="3403" y="2426"/>
                      </a:lnTo>
                      <a:cubicBezTo>
                        <a:pt x="3245" y="3025"/>
                        <a:pt x="2741" y="3466"/>
                        <a:pt x="2080" y="3466"/>
                      </a:cubicBezTo>
                      <a:cubicBezTo>
                        <a:pt x="1324" y="3466"/>
                        <a:pt x="693" y="2836"/>
                        <a:pt x="693" y="2080"/>
                      </a:cubicBezTo>
                      <a:cubicBezTo>
                        <a:pt x="693" y="1418"/>
                        <a:pt x="1135" y="851"/>
                        <a:pt x="1733" y="757"/>
                      </a:cubicBezTo>
                      <a:close/>
                      <a:moveTo>
                        <a:pt x="2048" y="0"/>
                      </a:moveTo>
                      <a:cubicBezTo>
                        <a:pt x="883" y="0"/>
                        <a:pt x="0" y="914"/>
                        <a:pt x="0" y="2048"/>
                      </a:cubicBezTo>
                      <a:cubicBezTo>
                        <a:pt x="0" y="3182"/>
                        <a:pt x="946" y="4096"/>
                        <a:pt x="2048" y="4096"/>
                      </a:cubicBezTo>
                      <a:cubicBezTo>
                        <a:pt x="3182" y="4096"/>
                        <a:pt x="4096" y="3182"/>
                        <a:pt x="4096" y="2048"/>
                      </a:cubicBezTo>
                      <a:cubicBezTo>
                        <a:pt x="4096" y="914"/>
                        <a:pt x="3182" y="0"/>
                        <a:pt x="204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71" name="Google Shape;12543;p89">
                <a:extLst>
                  <a:ext uri="{FF2B5EF4-FFF2-40B4-BE49-F238E27FC236}">
                    <a16:creationId xmlns:a16="http://schemas.microsoft.com/office/drawing/2014/main" id="{7909E575-4799-3F40-682C-01B96AF230A5}"/>
                  </a:ext>
                </a:extLst>
              </p:cNvPr>
              <p:cNvGrpSpPr/>
              <p:nvPr/>
            </p:nvGrpSpPr>
            <p:grpSpPr>
              <a:xfrm>
                <a:off x="6983557" y="1885975"/>
                <a:ext cx="644752" cy="641288"/>
                <a:chOff x="-3854375" y="2046625"/>
                <a:chExt cx="293025" cy="291450"/>
              </a:xfrm>
              <a:grpFill/>
            </p:grpSpPr>
            <p:sp>
              <p:nvSpPr>
                <p:cNvPr id="17988" name="Google Shape;12544;p89">
                  <a:extLst>
                    <a:ext uri="{FF2B5EF4-FFF2-40B4-BE49-F238E27FC236}">
                      <a16:creationId xmlns:a16="http://schemas.microsoft.com/office/drawing/2014/main" id="{E4689601-FA05-9A75-62AE-059F64414DDA}"/>
                    </a:ext>
                  </a:extLst>
                </p:cNvPr>
                <p:cNvSpPr/>
                <p:nvPr/>
              </p:nvSpPr>
              <p:spPr>
                <a:xfrm>
                  <a:off x="-3854375" y="2046625"/>
                  <a:ext cx="293025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1" h="11658" extrusionOk="0">
                      <a:moveTo>
                        <a:pt x="7624" y="694"/>
                      </a:moveTo>
                      <a:cubicBezTo>
                        <a:pt x="9515" y="694"/>
                        <a:pt x="11058" y="2206"/>
                        <a:pt x="11058" y="4096"/>
                      </a:cubicBezTo>
                      <a:cubicBezTo>
                        <a:pt x="11058" y="5987"/>
                        <a:pt x="9515" y="7530"/>
                        <a:pt x="7624" y="7530"/>
                      </a:cubicBezTo>
                      <a:cubicBezTo>
                        <a:pt x="5734" y="7530"/>
                        <a:pt x="4190" y="5987"/>
                        <a:pt x="4190" y="4096"/>
                      </a:cubicBezTo>
                      <a:cubicBezTo>
                        <a:pt x="4190" y="2206"/>
                        <a:pt x="5734" y="694"/>
                        <a:pt x="7624" y="694"/>
                      </a:cubicBezTo>
                      <a:close/>
                      <a:moveTo>
                        <a:pt x="3336" y="8066"/>
                      </a:moveTo>
                      <a:cubicBezTo>
                        <a:pt x="3426" y="8066"/>
                        <a:pt x="3513" y="8098"/>
                        <a:pt x="3560" y="8161"/>
                      </a:cubicBezTo>
                      <a:cubicBezTo>
                        <a:pt x="3686" y="8287"/>
                        <a:pt x="3686" y="8507"/>
                        <a:pt x="3560" y="8633"/>
                      </a:cubicBezTo>
                      <a:lnTo>
                        <a:pt x="1323" y="10870"/>
                      </a:lnTo>
                      <a:cubicBezTo>
                        <a:pt x="1260" y="10933"/>
                        <a:pt x="1174" y="10964"/>
                        <a:pt x="1087" y="10964"/>
                      </a:cubicBezTo>
                      <a:cubicBezTo>
                        <a:pt x="1001" y="10964"/>
                        <a:pt x="914" y="10933"/>
                        <a:pt x="851" y="10870"/>
                      </a:cubicBezTo>
                      <a:cubicBezTo>
                        <a:pt x="725" y="10744"/>
                        <a:pt x="725" y="10523"/>
                        <a:pt x="851" y="10397"/>
                      </a:cubicBezTo>
                      <a:lnTo>
                        <a:pt x="3088" y="8161"/>
                      </a:lnTo>
                      <a:cubicBezTo>
                        <a:pt x="3151" y="8098"/>
                        <a:pt x="3245" y="8066"/>
                        <a:pt x="3336" y="8066"/>
                      </a:cubicBezTo>
                      <a:close/>
                      <a:moveTo>
                        <a:pt x="7624" y="1"/>
                      </a:moveTo>
                      <a:cubicBezTo>
                        <a:pt x="5356" y="1"/>
                        <a:pt x="3529" y="1860"/>
                        <a:pt x="3529" y="4096"/>
                      </a:cubicBezTo>
                      <a:cubicBezTo>
                        <a:pt x="3529" y="5136"/>
                        <a:pt x="3875" y="6050"/>
                        <a:pt x="4505" y="6743"/>
                      </a:cubicBezTo>
                      <a:lnTo>
                        <a:pt x="3812" y="7467"/>
                      </a:lnTo>
                      <a:cubicBezTo>
                        <a:pt x="3661" y="7386"/>
                        <a:pt x="3500" y="7347"/>
                        <a:pt x="3342" y="7347"/>
                      </a:cubicBezTo>
                      <a:cubicBezTo>
                        <a:pt x="3074" y="7347"/>
                        <a:pt x="2813" y="7458"/>
                        <a:pt x="2615" y="7656"/>
                      </a:cubicBezTo>
                      <a:lnTo>
                        <a:pt x="378" y="9893"/>
                      </a:lnTo>
                      <a:cubicBezTo>
                        <a:pt x="0" y="10271"/>
                        <a:pt x="0" y="10964"/>
                        <a:pt x="378" y="11343"/>
                      </a:cubicBezTo>
                      <a:cubicBezTo>
                        <a:pt x="567" y="11532"/>
                        <a:pt x="851" y="11658"/>
                        <a:pt x="1103" y="11658"/>
                      </a:cubicBezTo>
                      <a:cubicBezTo>
                        <a:pt x="1355" y="11658"/>
                        <a:pt x="1607" y="11532"/>
                        <a:pt x="1796" y="11343"/>
                      </a:cubicBezTo>
                      <a:lnTo>
                        <a:pt x="4033" y="9106"/>
                      </a:lnTo>
                      <a:cubicBezTo>
                        <a:pt x="4348" y="8791"/>
                        <a:pt x="4442" y="8318"/>
                        <a:pt x="4253" y="7909"/>
                      </a:cubicBezTo>
                      <a:lnTo>
                        <a:pt x="4947" y="7215"/>
                      </a:lnTo>
                      <a:cubicBezTo>
                        <a:pt x="5671" y="7814"/>
                        <a:pt x="6616" y="8192"/>
                        <a:pt x="7593" y="8192"/>
                      </a:cubicBezTo>
                      <a:cubicBezTo>
                        <a:pt x="9861" y="8192"/>
                        <a:pt x="11689" y="6333"/>
                        <a:pt x="11689" y="4096"/>
                      </a:cubicBezTo>
                      <a:cubicBezTo>
                        <a:pt x="11720" y="1828"/>
                        <a:pt x="9861" y="1"/>
                        <a:pt x="762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89" name="Google Shape;12545;p89">
                  <a:extLst>
                    <a:ext uri="{FF2B5EF4-FFF2-40B4-BE49-F238E27FC236}">
                      <a16:creationId xmlns:a16="http://schemas.microsoft.com/office/drawing/2014/main" id="{BE449B4E-D4AE-CAEE-1812-CE7A9C9B30B9}"/>
                    </a:ext>
                  </a:extLst>
                </p:cNvPr>
                <p:cNvSpPr/>
                <p:nvPr/>
              </p:nvSpPr>
              <p:spPr>
                <a:xfrm>
                  <a:off x="-3714975" y="2080500"/>
                  <a:ext cx="103200" cy="11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28" h="4790" extrusionOk="0">
                      <a:moveTo>
                        <a:pt x="2048" y="694"/>
                      </a:moveTo>
                      <a:cubicBezTo>
                        <a:pt x="2458" y="694"/>
                        <a:pt x="2710" y="1009"/>
                        <a:pt x="2710" y="1387"/>
                      </a:cubicBezTo>
                      <a:cubicBezTo>
                        <a:pt x="2710" y="1765"/>
                        <a:pt x="2395" y="2048"/>
                        <a:pt x="2048" y="2048"/>
                      </a:cubicBezTo>
                      <a:cubicBezTo>
                        <a:pt x="1702" y="2048"/>
                        <a:pt x="1387" y="1733"/>
                        <a:pt x="1387" y="1387"/>
                      </a:cubicBezTo>
                      <a:cubicBezTo>
                        <a:pt x="1355" y="1009"/>
                        <a:pt x="1670" y="694"/>
                        <a:pt x="2048" y="694"/>
                      </a:cubicBezTo>
                      <a:close/>
                      <a:moveTo>
                        <a:pt x="2363" y="2741"/>
                      </a:moveTo>
                      <a:cubicBezTo>
                        <a:pt x="2931" y="2741"/>
                        <a:pt x="3403" y="3214"/>
                        <a:pt x="3403" y="3781"/>
                      </a:cubicBezTo>
                      <a:lnTo>
                        <a:pt x="3403" y="4128"/>
                      </a:lnTo>
                      <a:lnTo>
                        <a:pt x="662" y="4128"/>
                      </a:lnTo>
                      <a:lnTo>
                        <a:pt x="662" y="3781"/>
                      </a:lnTo>
                      <a:cubicBezTo>
                        <a:pt x="662" y="3214"/>
                        <a:pt x="1135" y="2741"/>
                        <a:pt x="1702" y="2741"/>
                      </a:cubicBezTo>
                      <a:close/>
                      <a:moveTo>
                        <a:pt x="2048" y="1"/>
                      </a:moveTo>
                      <a:cubicBezTo>
                        <a:pt x="1292" y="1"/>
                        <a:pt x="662" y="631"/>
                        <a:pt x="662" y="1387"/>
                      </a:cubicBezTo>
                      <a:cubicBezTo>
                        <a:pt x="662" y="1702"/>
                        <a:pt x="788" y="2017"/>
                        <a:pt x="977" y="2237"/>
                      </a:cubicBezTo>
                      <a:cubicBezTo>
                        <a:pt x="410" y="2521"/>
                        <a:pt x="1" y="3119"/>
                        <a:pt x="1" y="3781"/>
                      </a:cubicBezTo>
                      <a:lnTo>
                        <a:pt x="1" y="4443"/>
                      </a:lnTo>
                      <a:cubicBezTo>
                        <a:pt x="1" y="4632"/>
                        <a:pt x="158" y="4789"/>
                        <a:pt x="347" y="4789"/>
                      </a:cubicBezTo>
                      <a:lnTo>
                        <a:pt x="3781" y="4789"/>
                      </a:lnTo>
                      <a:cubicBezTo>
                        <a:pt x="3970" y="4789"/>
                        <a:pt x="4128" y="4632"/>
                        <a:pt x="4128" y="4443"/>
                      </a:cubicBezTo>
                      <a:lnTo>
                        <a:pt x="4128" y="3781"/>
                      </a:lnTo>
                      <a:cubicBezTo>
                        <a:pt x="4096" y="3119"/>
                        <a:pt x="3718" y="2521"/>
                        <a:pt x="3120" y="2237"/>
                      </a:cubicBezTo>
                      <a:cubicBezTo>
                        <a:pt x="3309" y="2017"/>
                        <a:pt x="3435" y="1733"/>
                        <a:pt x="3435" y="1387"/>
                      </a:cubicBezTo>
                      <a:cubicBezTo>
                        <a:pt x="3435" y="631"/>
                        <a:pt x="2805" y="1"/>
                        <a:pt x="204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972" name="Google Shape;12552;p89">
                <a:extLst>
                  <a:ext uri="{FF2B5EF4-FFF2-40B4-BE49-F238E27FC236}">
                    <a16:creationId xmlns:a16="http://schemas.microsoft.com/office/drawing/2014/main" id="{13886317-5D42-3B97-8676-54241CB954F7}"/>
                  </a:ext>
                </a:extLst>
              </p:cNvPr>
              <p:cNvSpPr/>
              <p:nvPr/>
            </p:nvSpPr>
            <p:spPr>
              <a:xfrm>
                <a:off x="11151816" y="1962933"/>
                <a:ext cx="642992" cy="486989"/>
              </a:xfrm>
              <a:custGeom>
                <a:avLst/>
                <a:gdLst/>
                <a:ahLst/>
                <a:cxnLst/>
                <a:rect l="l" t="t" r="r" b="b"/>
                <a:pathLst>
                  <a:path w="11689" h="8853" extrusionOk="0">
                    <a:moveTo>
                      <a:pt x="1040" y="2709"/>
                    </a:moveTo>
                    <a:cubicBezTo>
                      <a:pt x="1229" y="2709"/>
                      <a:pt x="1386" y="2867"/>
                      <a:pt x="1386" y="3056"/>
                    </a:cubicBezTo>
                    <a:lnTo>
                      <a:pt x="1386" y="5828"/>
                    </a:lnTo>
                    <a:cubicBezTo>
                      <a:pt x="1386" y="6017"/>
                      <a:pt x="1229" y="6175"/>
                      <a:pt x="1040" y="6175"/>
                    </a:cubicBezTo>
                    <a:cubicBezTo>
                      <a:pt x="819" y="6175"/>
                      <a:pt x="662" y="6017"/>
                      <a:pt x="662" y="5828"/>
                    </a:cubicBezTo>
                    <a:lnTo>
                      <a:pt x="662" y="3056"/>
                    </a:lnTo>
                    <a:cubicBezTo>
                      <a:pt x="662" y="2867"/>
                      <a:pt x="819" y="2709"/>
                      <a:pt x="1040" y="2709"/>
                    </a:cubicBezTo>
                    <a:close/>
                    <a:moveTo>
                      <a:pt x="9641" y="1449"/>
                    </a:moveTo>
                    <a:lnTo>
                      <a:pt x="9641" y="7435"/>
                    </a:lnTo>
                    <a:lnTo>
                      <a:pt x="2079" y="5545"/>
                    </a:lnTo>
                    <a:lnTo>
                      <a:pt x="2079" y="3340"/>
                    </a:lnTo>
                    <a:lnTo>
                      <a:pt x="9641" y="1449"/>
                    </a:lnTo>
                    <a:close/>
                    <a:moveTo>
                      <a:pt x="3466" y="6616"/>
                    </a:moveTo>
                    <a:lnTo>
                      <a:pt x="6112" y="7278"/>
                    </a:lnTo>
                    <a:cubicBezTo>
                      <a:pt x="5954" y="7845"/>
                      <a:pt x="5450" y="8223"/>
                      <a:pt x="4820" y="8223"/>
                    </a:cubicBezTo>
                    <a:cubicBezTo>
                      <a:pt x="4064" y="8223"/>
                      <a:pt x="3434" y="7593"/>
                      <a:pt x="3434" y="6837"/>
                    </a:cubicBezTo>
                    <a:cubicBezTo>
                      <a:pt x="3434" y="6774"/>
                      <a:pt x="3434" y="6679"/>
                      <a:pt x="3466" y="6616"/>
                    </a:cubicBezTo>
                    <a:close/>
                    <a:moveTo>
                      <a:pt x="10680" y="662"/>
                    </a:moveTo>
                    <a:cubicBezTo>
                      <a:pt x="10869" y="662"/>
                      <a:pt x="11027" y="819"/>
                      <a:pt x="11027" y="1008"/>
                    </a:cubicBezTo>
                    <a:lnTo>
                      <a:pt x="11027" y="7876"/>
                    </a:lnTo>
                    <a:cubicBezTo>
                      <a:pt x="11027" y="8065"/>
                      <a:pt x="10869" y="8223"/>
                      <a:pt x="10680" y="8223"/>
                    </a:cubicBezTo>
                    <a:cubicBezTo>
                      <a:pt x="10491" y="8223"/>
                      <a:pt x="10334" y="8065"/>
                      <a:pt x="10334" y="7876"/>
                    </a:cubicBezTo>
                    <a:lnTo>
                      <a:pt x="10334" y="1008"/>
                    </a:lnTo>
                    <a:cubicBezTo>
                      <a:pt x="10334" y="819"/>
                      <a:pt x="10491" y="662"/>
                      <a:pt x="10680" y="662"/>
                    </a:cubicBezTo>
                    <a:close/>
                    <a:moveTo>
                      <a:pt x="10680" y="0"/>
                    </a:moveTo>
                    <a:cubicBezTo>
                      <a:pt x="10208" y="0"/>
                      <a:pt x="9798" y="315"/>
                      <a:pt x="9704" y="756"/>
                    </a:cubicBezTo>
                    <a:lnTo>
                      <a:pt x="1985" y="2678"/>
                    </a:lnTo>
                    <a:cubicBezTo>
                      <a:pt x="1827" y="2331"/>
                      <a:pt x="1449" y="2048"/>
                      <a:pt x="1040" y="2048"/>
                    </a:cubicBezTo>
                    <a:cubicBezTo>
                      <a:pt x="473" y="2048"/>
                      <a:pt x="0" y="2520"/>
                      <a:pt x="0" y="3056"/>
                    </a:cubicBezTo>
                    <a:lnTo>
                      <a:pt x="0" y="5828"/>
                    </a:lnTo>
                    <a:cubicBezTo>
                      <a:pt x="0" y="6364"/>
                      <a:pt x="473" y="6837"/>
                      <a:pt x="1040" y="6837"/>
                    </a:cubicBezTo>
                    <a:cubicBezTo>
                      <a:pt x="1449" y="6837"/>
                      <a:pt x="1827" y="6616"/>
                      <a:pt x="1985" y="6206"/>
                    </a:cubicBezTo>
                    <a:lnTo>
                      <a:pt x="2804" y="6427"/>
                    </a:lnTo>
                    <a:cubicBezTo>
                      <a:pt x="2772" y="6522"/>
                      <a:pt x="2772" y="6679"/>
                      <a:pt x="2772" y="6805"/>
                    </a:cubicBezTo>
                    <a:cubicBezTo>
                      <a:pt x="2772" y="7939"/>
                      <a:pt x="3655" y="8853"/>
                      <a:pt x="4820" y="8853"/>
                    </a:cubicBezTo>
                    <a:cubicBezTo>
                      <a:pt x="5324" y="8853"/>
                      <a:pt x="5828" y="8664"/>
                      <a:pt x="6175" y="8317"/>
                    </a:cubicBezTo>
                    <a:cubicBezTo>
                      <a:pt x="6459" y="8065"/>
                      <a:pt x="6648" y="7719"/>
                      <a:pt x="6774" y="7341"/>
                    </a:cubicBezTo>
                    <a:lnTo>
                      <a:pt x="9704" y="8065"/>
                    </a:lnTo>
                    <a:cubicBezTo>
                      <a:pt x="9798" y="8506"/>
                      <a:pt x="10208" y="8821"/>
                      <a:pt x="10680" y="8821"/>
                    </a:cubicBezTo>
                    <a:cubicBezTo>
                      <a:pt x="11216" y="8821"/>
                      <a:pt x="11688" y="8349"/>
                      <a:pt x="11688" y="7782"/>
                    </a:cubicBezTo>
                    <a:lnTo>
                      <a:pt x="11688" y="945"/>
                    </a:lnTo>
                    <a:cubicBezTo>
                      <a:pt x="11688" y="473"/>
                      <a:pt x="11279" y="0"/>
                      <a:pt x="1068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7973" name="Google Shape;12561;p89">
                <a:extLst>
                  <a:ext uri="{FF2B5EF4-FFF2-40B4-BE49-F238E27FC236}">
                    <a16:creationId xmlns:a16="http://schemas.microsoft.com/office/drawing/2014/main" id="{C00FDAAE-69D3-E24C-E469-6CD49F8C387C}"/>
                  </a:ext>
                </a:extLst>
              </p:cNvPr>
              <p:cNvGrpSpPr/>
              <p:nvPr/>
            </p:nvGrpSpPr>
            <p:grpSpPr>
              <a:xfrm>
                <a:off x="3710685" y="1885124"/>
                <a:ext cx="643048" cy="642992"/>
                <a:chOff x="-5276050" y="2037975"/>
                <a:chExt cx="292250" cy="292225"/>
              </a:xfrm>
              <a:grpFill/>
            </p:grpSpPr>
            <p:sp>
              <p:nvSpPr>
                <p:cNvPr id="17985" name="Google Shape;12562;p89">
                  <a:extLst>
                    <a:ext uri="{FF2B5EF4-FFF2-40B4-BE49-F238E27FC236}">
                      <a16:creationId xmlns:a16="http://schemas.microsoft.com/office/drawing/2014/main" id="{A5DD58D6-EABE-20F5-E8C5-D2838623B304}"/>
                    </a:ext>
                  </a:extLst>
                </p:cNvPr>
                <p:cNvSpPr/>
                <p:nvPr/>
              </p:nvSpPr>
              <p:spPr>
                <a:xfrm>
                  <a:off x="-5102775" y="2211250"/>
                  <a:ext cx="51225" cy="4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1986" extrusionOk="0">
                      <a:moveTo>
                        <a:pt x="343" y="0"/>
                      </a:moveTo>
                      <a:cubicBezTo>
                        <a:pt x="253" y="0"/>
                        <a:pt x="158" y="32"/>
                        <a:pt x="95" y="95"/>
                      </a:cubicBezTo>
                      <a:cubicBezTo>
                        <a:pt x="1" y="189"/>
                        <a:pt x="1" y="441"/>
                        <a:pt x="95" y="536"/>
                      </a:cubicBezTo>
                      <a:lnTo>
                        <a:pt x="536" y="977"/>
                      </a:lnTo>
                      <a:lnTo>
                        <a:pt x="95" y="1418"/>
                      </a:lnTo>
                      <a:cubicBezTo>
                        <a:pt x="1" y="1544"/>
                        <a:pt x="1" y="1765"/>
                        <a:pt x="95" y="1891"/>
                      </a:cubicBezTo>
                      <a:cubicBezTo>
                        <a:pt x="158" y="1954"/>
                        <a:pt x="253" y="1985"/>
                        <a:pt x="343" y="1985"/>
                      </a:cubicBezTo>
                      <a:cubicBezTo>
                        <a:pt x="434" y="1985"/>
                        <a:pt x="521" y="1954"/>
                        <a:pt x="568" y="1891"/>
                      </a:cubicBezTo>
                      <a:lnTo>
                        <a:pt x="1009" y="1450"/>
                      </a:lnTo>
                      <a:lnTo>
                        <a:pt x="1450" y="1891"/>
                      </a:lnTo>
                      <a:cubicBezTo>
                        <a:pt x="1513" y="1954"/>
                        <a:pt x="1600" y="1985"/>
                        <a:pt x="1686" y="1985"/>
                      </a:cubicBezTo>
                      <a:cubicBezTo>
                        <a:pt x="1773" y="1985"/>
                        <a:pt x="1860" y="1954"/>
                        <a:pt x="1923" y="1891"/>
                      </a:cubicBezTo>
                      <a:cubicBezTo>
                        <a:pt x="2049" y="1765"/>
                        <a:pt x="2049" y="1544"/>
                        <a:pt x="1923" y="1418"/>
                      </a:cubicBezTo>
                      <a:lnTo>
                        <a:pt x="1482" y="977"/>
                      </a:lnTo>
                      <a:lnTo>
                        <a:pt x="1923" y="536"/>
                      </a:lnTo>
                      <a:cubicBezTo>
                        <a:pt x="2049" y="441"/>
                        <a:pt x="2049" y="189"/>
                        <a:pt x="1923" y="95"/>
                      </a:cubicBezTo>
                      <a:cubicBezTo>
                        <a:pt x="1860" y="32"/>
                        <a:pt x="1773" y="0"/>
                        <a:pt x="1686" y="0"/>
                      </a:cubicBezTo>
                      <a:cubicBezTo>
                        <a:pt x="1600" y="0"/>
                        <a:pt x="1513" y="32"/>
                        <a:pt x="1450" y="95"/>
                      </a:cubicBezTo>
                      <a:lnTo>
                        <a:pt x="1009" y="504"/>
                      </a:lnTo>
                      <a:lnTo>
                        <a:pt x="568" y="95"/>
                      </a:lnTo>
                      <a:cubicBezTo>
                        <a:pt x="521" y="32"/>
                        <a:pt x="434" y="0"/>
                        <a:pt x="3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86" name="Google Shape;12563;p89">
                  <a:extLst>
                    <a:ext uri="{FF2B5EF4-FFF2-40B4-BE49-F238E27FC236}">
                      <a16:creationId xmlns:a16="http://schemas.microsoft.com/office/drawing/2014/main" id="{CEF76C97-E780-392A-60A8-F452C2A66250}"/>
                    </a:ext>
                  </a:extLst>
                </p:cNvPr>
                <p:cNvSpPr/>
                <p:nvPr/>
              </p:nvSpPr>
              <p:spPr>
                <a:xfrm>
                  <a:off x="-5224050" y="2107875"/>
                  <a:ext cx="51200" cy="49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8" h="1993" extrusionOk="0">
                      <a:moveTo>
                        <a:pt x="351" y="0"/>
                      </a:moveTo>
                      <a:cubicBezTo>
                        <a:pt x="260" y="0"/>
                        <a:pt x="173" y="24"/>
                        <a:pt x="126" y="71"/>
                      </a:cubicBezTo>
                      <a:cubicBezTo>
                        <a:pt x="0" y="197"/>
                        <a:pt x="0" y="449"/>
                        <a:pt x="126" y="544"/>
                      </a:cubicBezTo>
                      <a:lnTo>
                        <a:pt x="536" y="985"/>
                      </a:lnTo>
                      <a:lnTo>
                        <a:pt x="126" y="1426"/>
                      </a:lnTo>
                      <a:cubicBezTo>
                        <a:pt x="0" y="1552"/>
                        <a:pt x="0" y="1772"/>
                        <a:pt x="126" y="1898"/>
                      </a:cubicBezTo>
                      <a:cubicBezTo>
                        <a:pt x="173" y="1961"/>
                        <a:pt x="260" y="1993"/>
                        <a:pt x="351" y="1993"/>
                      </a:cubicBezTo>
                      <a:cubicBezTo>
                        <a:pt x="441" y="1993"/>
                        <a:pt x="536" y="1961"/>
                        <a:pt x="599" y="1898"/>
                      </a:cubicBezTo>
                      <a:lnTo>
                        <a:pt x="1008" y="1457"/>
                      </a:lnTo>
                      <a:lnTo>
                        <a:pt x="1449" y="1898"/>
                      </a:lnTo>
                      <a:cubicBezTo>
                        <a:pt x="1512" y="1961"/>
                        <a:pt x="1599" y="1993"/>
                        <a:pt x="1686" y="1993"/>
                      </a:cubicBezTo>
                      <a:cubicBezTo>
                        <a:pt x="1772" y="1993"/>
                        <a:pt x="1859" y="1961"/>
                        <a:pt x="1922" y="1898"/>
                      </a:cubicBezTo>
                      <a:cubicBezTo>
                        <a:pt x="2048" y="1772"/>
                        <a:pt x="2048" y="1520"/>
                        <a:pt x="1922" y="1426"/>
                      </a:cubicBezTo>
                      <a:lnTo>
                        <a:pt x="1481" y="985"/>
                      </a:lnTo>
                      <a:lnTo>
                        <a:pt x="1922" y="544"/>
                      </a:lnTo>
                      <a:cubicBezTo>
                        <a:pt x="2048" y="449"/>
                        <a:pt x="2048" y="197"/>
                        <a:pt x="1922" y="71"/>
                      </a:cubicBezTo>
                      <a:cubicBezTo>
                        <a:pt x="1875" y="24"/>
                        <a:pt x="1788" y="0"/>
                        <a:pt x="1697" y="0"/>
                      </a:cubicBezTo>
                      <a:cubicBezTo>
                        <a:pt x="1607" y="0"/>
                        <a:pt x="1512" y="24"/>
                        <a:pt x="1449" y="71"/>
                      </a:cubicBezTo>
                      <a:lnTo>
                        <a:pt x="1008" y="512"/>
                      </a:lnTo>
                      <a:lnTo>
                        <a:pt x="599" y="71"/>
                      </a:lnTo>
                      <a:cubicBezTo>
                        <a:pt x="536" y="24"/>
                        <a:pt x="441" y="0"/>
                        <a:pt x="35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87" name="Google Shape;12564;p89">
                  <a:extLst>
                    <a:ext uri="{FF2B5EF4-FFF2-40B4-BE49-F238E27FC236}">
                      <a16:creationId xmlns:a16="http://schemas.microsoft.com/office/drawing/2014/main" id="{8532E8DF-0A44-FE37-CC51-737ACDC46DF6}"/>
                    </a:ext>
                  </a:extLst>
                </p:cNvPr>
                <p:cNvSpPr/>
                <p:nvPr/>
              </p:nvSpPr>
              <p:spPr>
                <a:xfrm>
                  <a:off x="-5276050" y="2037975"/>
                  <a:ext cx="292250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90" h="11689" extrusionOk="0">
                      <a:moveTo>
                        <a:pt x="10334" y="3119"/>
                      </a:moveTo>
                      <a:cubicBezTo>
                        <a:pt x="10712" y="3119"/>
                        <a:pt x="11028" y="3403"/>
                        <a:pt x="11028" y="3781"/>
                      </a:cubicBezTo>
                      <a:cubicBezTo>
                        <a:pt x="11028" y="4190"/>
                        <a:pt x="10712" y="4442"/>
                        <a:pt x="10334" y="4442"/>
                      </a:cubicBezTo>
                      <a:cubicBezTo>
                        <a:pt x="9956" y="4442"/>
                        <a:pt x="9673" y="4127"/>
                        <a:pt x="9673" y="3781"/>
                      </a:cubicBezTo>
                      <a:cubicBezTo>
                        <a:pt x="9673" y="3403"/>
                        <a:pt x="9988" y="3119"/>
                        <a:pt x="10334" y="3119"/>
                      </a:cubicBezTo>
                      <a:close/>
                      <a:moveTo>
                        <a:pt x="4443" y="7593"/>
                      </a:moveTo>
                      <a:cubicBezTo>
                        <a:pt x="4853" y="7593"/>
                        <a:pt x="5105" y="7908"/>
                        <a:pt x="5105" y="8255"/>
                      </a:cubicBezTo>
                      <a:cubicBezTo>
                        <a:pt x="5105" y="8664"/>
                        <a:pt x="4790" y="8948"/>
                        <a:pt x="4443" y="8948"/>
                      </a:cubicBezTo>
                      <a:cubicBezTo>
                        <a:pt x="4065" y="8948"/>
                        <a:pt x="3781" y="8633"/>
                        <a:pt x="3781" y="8255"/>
                      </a:cubicBezTo>
                      <a:cubicBezTo>
                        <a:pt x="3781" y="7876"/>
                        <a:pt x="4096" y="7593"/>
                        <a:pt x="4443" y="7593"/>
                      </a:cubicBezTo>
                      <a:close/>
                      <a:moveTo>
                        <a:pt x="5829" y="725"/>
                      </a:moveTo>
                      <a:cubicBezTo>
                        <a:pt x="7341" y="725"/>
                        <a:pt x="8822" y="1386"/>
                        <a:pt x="9799" y="2521"/>
                      </a:cubicBezTo>
                      <a:cubicBezTo>
                        <a:pt x="9326" y="2710"/>
                        <a:pt x="8980" y="3245"/>
                        <a:pt x="8980" y="3781"/>
                      </a:cubicBezTo>
                      <a:cubicBezTo>
                        <a:pt x="8980" y="3718"/>
                        <a:pt x="8917" y="3623"/>
                        <a:pt x="8885" y="3560"/>
                      </a:cubicBezTo>
                      <a:lnTo>
                        <a:pt x="8854" y="3497"/>
                      </a:lnTo>
                      <a:lnTo>
                        <a:pt x="8192" y="2836"/>
                      </a:lnTo>
                      <a:cubicBezTo>
                        <a:pt x="8129" y="2773"/>
                        <a:pt x="8035" y="2741"/>
                        <a:pt x="7944" y="2741"/>
                      </a:cubicBezTo>
                      <a:cubicBezTo>
                        <a:pt x="7853" y="2741"/>
                        <a:pt x="7767" y="2773"/>
                        <a:pt x="7719" y="2836"/>
                      </a:cubicBezTo>
                      <a:cubicBezTo>
                        <a:pt x="7593" y="2962"/>
                        <a:pt x="7593" y="3182"/>
                        <a:pt x="7719" y="3308"/>
                      </a:cubicBezTo>
                      <a:lnTo>
                        <a:pt x="7814" y="3434"/>
                      </a:lnTo>
                      <a:cubicBezTo>
                        <a:pt x="6869" y="3466"/>
                        <a:pt x="5987" y="3875"/>
                        <a:pt x="5262" y="4568"/>
                      </a:cubicBezTo>
                      <a:cubicBezTo>
                        <a:pt x="4600" y="5230"/>
                        <a:pt x="4254" y="6081"/>
                        <a:pt x="4159" y="6963"/>
                      </a:cubicBezTo>
                      <a:cubicBezTo>
                        <a:pt x="3561" y="7120"/>
                        <a:pt x="3151" y="7656"/>
                        <a:pt x="3151" y="8318"/>
                      </a:cubicBezTo>
                      <a:cubicBezTo>
                        <a:pt x="3151" y="9074"/>
                        <a:pt x="3781" y="9704"/>
                        <a:pt x="4506" y="9704"/>
                      </a:cubicBezTo>
                      <a:cubicBezTo>
                        <a:pt x="5262" y="9704"/>
                        <a:pt x="5892" y="9074"/>
                        <a:pt x="5892" y="8318"/>
                      </a:cubicBezTo>
                      <a:cubicBezTo>
                        <a:pt x="5892" y="7687"/>
                        <a:pt x="5451" y="7120"/>
                        <a:pt x="4884" y="6963"/>
                      </a:cubicBezTo>
                      <a:cubicBezTo>
                        <a:pt x="5042" y="5482"/>
                        <a:pt x="6302" y="4222"/>
                        <a:pt x="7814" y="4127"/>
                      </a:cubicBezTo>
                      <a:lnTo>
                        <a:pt x="7814" y="4127"/>
                      </a:lnTo>
                      <a:lnTo>
                        <a:pt x="7751" y="4222"/>
                      </a:lnTo>
                      <a:cubicBezTo>
                        <a:pt x="7625" y="4348"/>
                        <a:pt x="7625" y="4568"/>
                        <a:pt x="7751" y="4694"/>
                      </a:cubicBezTo>
                      <a:cubicBezTo>
                        <a:pt x="7814" y="4757"/>
                        <a:pt x="7901" y="4789"/>
                        <a:pt x="7987" y="4789"/>
                      </a:cubicBezTo>
                      <a:cubicBezTo>
                        <a:pt x="8074" y="4789"/>
                        <a:pt x="8161" y="4757"/>
                        <a:pt x="8224" y="4694"/>
                      </a:cubicBezTo>
                      <a:lnTo>
                        <a:pt x="8885" y="4033"/>
                      </a:lnTo>
                      <a:cubicBezTo>
                        <a:pt x="8980" y="3938"/>
                        <a:pt x="9011" y="3875"/>
                        <a:pt x="9011" y="3781"/>
                      </a:cubicBezTo>
                      <a:cubicBezTo>
                        <a:pt x="9011" y="4537"/>
                        <a:pt x="9641" y="5167"/>
                        <a:pt x="10397" y="5167"/>
                      </a:cubicBezTo>
                      <a:cubicBezTo>
                        <a:pt x="10618" y="5167"/>
                        <a:pt x="10807" y="5136"/>
                        <a:pt x="11028" y="5010"/>
                      </a:cubicBezTo>
                      <a:cubicBezTo>
                        <a:pt x="11059" y="5293"/>
                        <a:pt x="11091" y="5545"/>
                        <a:pt x="11091" y="5829"/>
                      </a:cubicBezTo>
                      <a:cubicBezTo>
                        <a:pt x="11028" y="8696"/>
                        <a:pt x="8696" y="11027"/>
                        <a:pt x="5829" y="11027"/>
                      </a:cubicBezTo>
                      <a:cubicBezTo>
                        <a:pt x="2994" y="11027"/>
                        <a:pt x="694" y="8696"/>
                        <a:pt x="694" y="5829"/>
                      </a:cubicBezTo>
                      <a:cubicBezTo>
                        <a:pt x="694" y="2993"/>
                        <a:pt x="2994" y="725"/>
                        <a:pt x="5829" y="725"/>
                      </a:cubicBezTo>
                      <a:close/>
                      <a:moveTo>
                        <a:pt x="5829" y="0"/>
                      </a:moveTo>
                      <a:cubicBezTo>
                        <a:pt x="2584" y="0"/>
                        <a:pt x="1" y="2615"/>
                        <a:pt x="1" y="5829"/>
                      </a:cubicBezTo>
                      <a:cubicBezTo>
                        <a:pt x="1" y="7404"/>
                        <a:pt x="599" y="8853"/>
                        <a:pt x="1702" y="9956"/>
                      </a:cubicBezTo>
                      <a:cubicBezTo>
                        <a:pt x="2773" y="11058"/>
                        <a:pt x="4254" y="11689"/>
                        <a:pt x="5829" y="11689"/>
                      </a:cubicBezTo>
                      <a:cubicBezTo>
                        <a:pt x="6617" y="11689"/>
                        <a:pt x="7341" y="11531"/>
                        <a:pt x="8098" y="11216"/>
                      </a:cubicBezTo>
                      <a:cubicBezTo>
                        <a:pt x="8822" y="10901"/>
                        <a:pt x="9452" y="10523"/>
                        <a:pt x="9956" y="9956"/>
                      </a:cubicBezTo>
                      <a:cubicBezTo>
                        <a:pt x="10492" y="9420"/>
                        <a:pt x="10901" y="8790"/>
                        <a:pt x="11217" y="8128"/>
                      </a:cubicBezTo>
                      <a:cubicBezTo>
                        <a:pt x="11532" y="7404"/>
                        <a:pt x="11689" y="6616"/>
                        <a:pt x="11689" y="5829"/>
                      </a:cubicBezTo>
                      <a:cubicBezTo>
                        <a:pt x="11689" y="5356"/>
                        <a:pt x="11658" y="4884"/>
                        <a:pt x="11532" y="4442"/>
                      </a:cubicBezTo>
                      <a:cubicBezTo>
                        <a:pt x="11595" y="4253"/>
                        <a:pt x="11689" y="4033"/>
                        <a:pt x="11689" y="3781"/>
                      </a:cubicBezTo>
                      <a:cubicBezTo>
                        <a:pt x="11689" y="3119"/>
                        <a:pt x="11217" y="2552"/>
                        <a:pt x="10586" y="2458"/>
                      </a:cubicBezTo>
                      <a:cubicBezTo>
                        <a:pt x="9484" y="945"/>
                        <a:pt x="7719" y="0"/>
                        <a:pt x="582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74" name="Google Shape;12567;p89">
                <a:extLst>
                  <a:ext uri="{FF2B5EF4-FFF2-40B4-BE49-F238E27FC236}">
                    <a16:creationId xmlns:a16="http://schemas.microsoft.com/office/drawing/2014/main" id="{FEBA73E1-421A-E645-DA44-228FBD0AF023}"/>
                  </a:ext>
                </a:extLst>
              </p:cNvPr>
              <p:cNvGrpSpPr/>
              <p:nvPr/>
            </p:nvGrpSpPr>
            <p:grpSpPr>
              <a:xfrm>
                <a:off x="7915085" y="1885975"/>
                <a:ext cx="493975" cy="641288"/>
                <a:chOff x="-3462150" y="2046625"/>
                <a:chExt cx="224500" cy="291450"/>
              </a:xfrm>
              <a:grpFill/>
            </p:grpSpPr>
            <p:sp>
              <p:nvSpPr>
                <p:cNvPr id="17978" name="Google Shape;12568;p89">
                  <a:extLst>
                    <a:ext uri="{FF2B5EF4-FFF2-40B4-BE49-F238E27FC236}">
                      <a16:creationId xmlns:a16="http://schemas.microsoft.com/office/drawing/2014/main" id="{89EE24A4-82FC-2BCF-0164-FDDB7844DFE3}"/>
                    </a:ext>
                  </a:extLst>
                </p:cNvPr>
                <p:cNvSpPr/>
                <p:nvPr/>
              </p:nvSpPr>
              <p:spPr>
                <a:xfrm>
                  <a:off x="-3425125" y="2253000"/>
                  <a:ext cx="51225" cy="50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017" extrusionOk="0">
                      <a:moveTo>
                        <a:pt x="1009" y="662"/>
                      </a:moveTo>
                      <a:cubicBezTo>
                        <a:pt x="1198" y="662"/>
                        <a:pt x="1355" y="819"/>
                        <a:pt x="1355" y="1008"/>
                      </a:cubicBezTo>
                      <a:cubicBezTo>
                        <a:pt x="1355" y="1197"/>
                        <a:pt x="1166" y="1355"/>
                        <a:pt x="1009" y="1355"/>
                      </a:cubicBezTo>
                      <a:cubicBezTo>
                        <a:pt x="820" y="1355"/>
                        <a:pt x="662" y="1197"/>
                        <a:pt x="662" y="1008"/>
                      </a:cubicBezTo>
                      <a:cubicBezTo>
                        <a:pt x="662" y="819"/>
                        <a:pt x="820" y="662"/>
                        <a:pt x="1009" y="662"/>
                      </a:cubicBezTo>
                      <a:close/>
                      <a:moveTo>
                        <a:pt x="1009" y="0"/>
                      </a:moveTo>
                      <a:cubicBezTo>
                        <a:pt x="473" y="0"/>
                        <a:pt x="0" y="441"/>
                        <a:pt x="0" y="1008"/>
                      </a:cubicBezTo>
                      <a:cubicBezTo>
                        <a:pt x="0" y="1575"/>
                        <a:pt x="473" y="2016"/>
                        <a:pt x="1009" y="2016"/>
                      </a:cubicBezTo>
                      <a:cubicBezTo>
                        <a:pt x="1576" y="2016"/>
                        <a:pt x="2048" y="1575"/>
                        <a:pt x="2048" y="1008"/>
                      </a:cubicBezTo>
                      <a:cubicBezTo>
                        <a:pt x="2048" y="441"/>
                        <a:pt x="1576" y="0"/>
                        <a:pt x="10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79" name="Google Shape;12569;p89">
                  <a:extLst>
                    <a:ext uri="{FF2B5EF4-FFF2-40B4-BE49-F238E27FC236}">
                      <a16:creationId xmlns:a16="http://schemas.microsoft.com/office/drawing/2014/main" id="{98D8E98C-6B4F-09E9-B0E1-0C8A6E15025C}"/>
                    </a:ext>
                  </a:extLst>
                </p:cNvPr>
                <p:cNvSpPr/>
                <p:nvPr/>
              </p:nvSpPr>
              <p:spPr>
                <a:xfrm>
                  <a:off x="-3425125" y="2116725"/>
                  <a:ext cx="51225" cy="4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1986" extrusionOk="0">
                      <a:moveTo>
                        <a:pt x="343" y="1"/>
                      </a:moveTo>
                      <a:cubicBezTo>
                        <a:pt x="252" y="1"/>
                        <a:pt x="158" y="32"/>
                        <a:pt x="95" y="95"/>
                      </a:cubicBezTo>
                      <a:cubicBezTo>
                        <a:pt x="0" y="190"/>
                        <a:pt x="0" y="442"/>
                        <a:pt x="95" y="536"/>
                      </a:cubicBezTo>
                      <a:lnTo>
                        <a:pt x="536" y="977"/>
                      </a:lnTo>
                      <a:lnTo>
                        <a:pt x="95" y="1418"/>
                      </a:lnTo>
                      <a:cubicBezTo>
                        <a:pt x="0" y="1544"/>
                        <a:pt x="0" y="1765"/>
                        <a:pt x="95" y="1891"/>
                      </a:cubicBezTo>
                      <a:cubicBezTo>
                        <a:pt x="158" y="1954"/>
                        <a:pt x="252" y="1986"/>
                        <a:pt x="343" y="1986"/>
                      </a:cubicBezTo>
                      <a:cubicBezTo>
                        <a:pt x="434" y="1986"/>
                        <a:pt x="520" y="1954"/>
                        <a:pt x="568" y="1891"/>
                      </a:cubicBezTo>
                      <a:lnTo>
                        <a:pt x="1009" y="1450"/>
                      </a:lnTo>
                      <a:lnTo>
                        <a:pt x="1450" y="1891"/>
                      </a:lnTo>
                      <a:cubicBezTo>
                        <a:pt x="1513" y="1954"/>
                        <a:pt x="1599" y="1986"/>
                        <a:pt x="1686" y="1986"/>
                      </a:cubicBezTo>
                      <a:cubicBezTo>
                        <a:pt x="1773" y="1986"/>
                        <a:pt x="1859" y="1954"/>
                        <a:pt x="1922" y="1891"/>
                      </a:cubicBezTo>
                      <a:cubicBezTo>
                        <a:pt x="2048" y="1765"/>
                        <a:pt x="2048" y="1544"/>
                        <a:pt x="1922" y="1418"/>
                      </a:cubicBezTo>
                      <a:lnTo>
                        <a:pt x="1481" y="977"/>
                      </a:lnTo>
                      <a:lnTo>
                        <a:pt x="1922" y="536"/>
                      </a:lnTo>
                      <a:cubicBezTo>
                        <a:pt x="2048" y="442"/>
                        <a:pt x="2048" y="190"/>
                        <a:pt x="1922" y="95"/>
                      </a:cubicBezTo>
                      <a:cubicBezTo>
                        <a:pt x="1859" y="32"/>
                        <a:pt x="1773" y="1"/>
                        <a:pt x="1686" y="1"/>
                      </a:cubicBezTo>
                      <a:cubicBezTo>
                        <a:pt x="1599" y="1"/>
                        <a:pt x="1513" y="32"/>
                        <a:pt x="1450" y="95"/>
                      </a:cubicBezTo>
                      <a:lnTo>
                        <a:pt x="1009" y="505"/>
                      </a:lnTo>
                      <a:lnTo>
                        <a:pt x="568" y="95"/>
                      </a:lnTo>
                      <a:cubicBezTo>
                        <a:pt x="520" y="32"/>
                        <a:pt x="434" y="1"/>
                        <a:pt x="34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80" name="Google Shape;12570;p89">
                  <a:extLst>
                    <a:ext uri="{FF2B5EF4-FFF2-40B4-BE49-F238E27FC236}">
                      <a16:creationId xmlns:a16="http://schemas.microsoft.com/office/drawing/2014/main" id="{6D922561-6533-8C0B-5611-3A45BE171933}"/>
                    </a:ext>
                  </a:extLst>
                </p:cNvPr>
                <p:cNvSpPr/>
                <p:nvPr/>
              </p:nvSpPr>
              <p:spPr>
                <a:xfrm>
                  <a:off x="-3425125" y="2185250"/>
                  <a:ext cx="51225" cy="4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1986" extrusionOk="0">
                      <a:moveTo>
                        <a:pt x="343" y="1"/>
                      </a:moveTo>
                      <a:cubicBezTo>
                        <a:pt x="252" y="1"/>
                        <a:pt x="158" y="32"/>
                        <a:pt x="95" y="95"/>
                      </a:cubicBezTo>
                      <a:cubicBezTo>
                        <a:pt x="0" y="221"/>
                        <a:pt x="0" y="442"/>
                        <a:pt x="95" y="568"/>
                      </a:cubicBezTo>
                      <a:lnTo>
                        <a:pt x="536" y="1009"/>
                      </a:lnTo>
                      <a:lnTo>
                        <a:pt x="95" y="1418"/>
                      </a:lnTo>
                      <a:cubicBezTo>
                        <a:pt x="0" y="1544"/>
                        <a:pt x="0" y="1796"/>
                        <a:pt x="95" y="1891"/>
                      </a:cubicBezTo>
                      <a:cubicBezTo>
                        <a:pt x="158" y="1954"/>
                        <a:pt x="252" y="1985"/>
                        <a:pt x="343" y="1985"/>
                      </a:cubicBezTo>
                      <a:cubicBezTo>
                        <a:pt x="434" y="1985"/>
                        <a:pt x="520" y="1954"/>
                        <a:pt x="568" y="1891"/>
                      </a:cubicBezTo>
                      <a:lnTo>
                        <a:pt x="1009" y="1481"/>
                      </a:lnTo>
                      <a:lnTo>
                        <a:pt x="1450" y="1891"/>
                      </a:lnTo>
                      <a:cubicBezTo>
                        <a:pt x="1513" y="1954"/>
                        <a:pt x="1599" y="1985"/>
                        <a:pt x="1686" y="1985"/>
                      </a:cubicBezTo>
                      <a:cubicBezTo>
                        <a:pt x="1773" y="1985"/>
                        <a:pt x="1859" y="1954"/>
                        <a:pt x="1922" y="1891"/>
                      </a:cubicBezTo>
                      <a:cubicBezTo>
                        <a:pt x="2048" y="1796"/>
                        <a:pt x="2048" y="1544"/>
                        <a:pt x="1922" y="1418"/>
                      </a:cubicBezTo>
                      <a:lnTo>
                        <a:pt x="1481" y="1009"/>
                      </a:lnTo>
                      <a:lnTo>
                        <a:pt x="1922" y="568"/>
                      </a:lnTo>
                      <a:cubicBezTo>
                        <a:pt x="2048" y="410"/>
                        <a:pt x="2048" y="221"/>
                        <a:pt x="1922" y="95"/>
                      </a:cubicBezTo>
                      <a:cubicBezTo>
                        <a:pt x="1859" y="32"/>
                        <a:pt x="1773" y="1"/>
                        <a:pt x="1686" y="1"/>
                      </a:cubicBezTo>
                      <a:cubicBezTo>
                        <a:pt x="1599" y="1"/>
                        <a:pt x="1513" y="32"/>
                        <a:pt x="1450" y="95"/>
                      </a:cubicBezTo>
                      <a:lnTo>
                        <a:pt x="1009" y="536"/>
                      </a:lnTo>
                      <a:lnTo>
                        <a:pt x="568" y="95"/>
                      </a:lnTo>
                      <a:cubicBezTo>
                        <a:pt x="520" y="32"/>
                        <a:pt x="434" y="1"/>
                        <a:pt x="34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81" name="Google Shape;12571;p89">
                  <a:extLst>
                    <a:ext uri="{FF2B5EF4-FFF2-40B4-BE49-F238E27FC236}">
                      <a16:creationId xmlns:a16="http://schemas.microsoft.com/office/drawing/2014/main" id="{E07FDB09-4E0B-0648-7916-18E6884C6D9C}"/>
                    </a:ext>
                  </a:extLst>
                </p:cNvPr>
                <p:cNvSpPr/>
                <p:nvPr/>
              </p:nvSpPr>
              <p:spPr>
                <a:xfrm>
                  <a:off x="-3462150" y="2046625"/>
                  <a:ext cx="224500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80" h="11658" extrusionOk="0">
                      <a:moveTo>
                        <a:pt x="5924" y="694"/>
                      </a:moveTo>
                      <a:cubicBezTo>
                        <a:pt x="6113" y="694"/>
                        <a:pt x="6270" y="851"/>
                        <a:pt x="6270" y="1040"/>
                      </a:cubicBezTo>
                      <a:cubicBezTo>
                        <a:pt x="6270" y="1229"/>
                        <a:pt x="6113" y="1387"/>
                        <a:pt x="5924" y="1387"/>
                      </a:cubicBezTo>
                      <a:lnTo>
                        <a:pt x="3151" y="1387"/>
                      </a:lnTo>
                      <a:cubicBezTo>
                        <a:pt x="2962" y="1387"/>
                        <a:pt x="2805" y="1229"/>
                        <a:pt x="2805" y="1040"/>
                      </a:cubicBezTo>
                      <a:cubicBezTo>
                        <a:pt x="2805" y="851"/>
                        <a:pt x="2962" y="694"/>
                        <a:pt x="3151" y="694"/>
                      </a:cubicBezTo>
                      <a:close/>
                      <a:moveTo>
                        <a:pt x="8034" y="1356"/>
                      </a:moveTo>
                      <a:cubicBezTo>
                        <a:pt x="8255" y="1356"/>
                        <a:pt x="8413" y="1513"/>
                        <a:pt x="8413" y="1702"/>
                      </a:cubicBezTo>
                      <a:lnTo>
                        <a:pt x="8413" y="10649"/>
                      </a:lnTo>
                      <a:lnTo>
                        <a:pt x="8287" y="10649"/>
                      </a:lnTo>
                      <a:cubicBezTo>
                        <a:pt x="8287" y="10838"/>
                        <a:pt x="8129" y="10996"/>
                        <a:pt x="7940" y="10996"/>
                      </a:cubicBezTo>
                      <a:lnTo>
                        <a:pt x="1103" y="10996"/>
                      </a:lnTo>
                      <a:cubicBezTo>
                        <a:pt x="914" y="10996"/>
                        <a:pt x="757" y="10838"/>
                        <a:pt x="757" y="10649"/>
                      </a:cubicBezTo>
                      <a:lnTo>
                        <a:pt x="757" y="1702"/>
                      </a:lnTo>
                      <a:cubicBezTo>
                        <a:pt x="757" y="1513"/>
                        <a:pt x="914" y="1356"/>
                        <a:pt x="1103" y="1356"/>
                      </a:cubicBezTo>
                      <a:lnTo>
                        <a:pt x="2206" y="1356"/>
                      </a:lnTo>
                      <a:cubicBezTo>
                        <a:pt x="2364" y="1734"/>
                        <a:pt x="2742" y="2017"/>
                        <a:pt x="3214" y="2017"/>
                      </a:cubicBezTo>
                      <a:lnTo>
                        <a:pt x="5955" y="2017"/>
                      </a:lnTo>
                      <a:cubicBezTo>
                        <a:pt x="6396" y="2017"/>
                        <a:pt x="6774" y="1734"/>
                        <a:pt x="6932" y="1356"/>
                      </a:cubicBezTo>
                      <a:close/>
                      <a:moveTo>
                        <a:pt x="3120" y="1"/>
                      </a:moveTo>
                      <a:cubicBezTo>
                        <a:pt x="2679" y="1"/>
                        <a:pt x="2301" y="284"/>
                        <a:pt x="2143" y="694"/>
                      </a:cubicBezTo>
                      <a:lnTo>
                        <a:pt x="1040" y="694"/>
                      </a:lnTo>
                      <a:cubicBezTo>
                        <a:pt x="473" y="694"/>
                        <a:pt x="1" y="1166"/>
                        <a:pt x="1" y="1702"/>
                      </a:cubicBezTo>
                      <a:lnTo>
                        <a:pt x="1" y="10649"/>
                      </a:lnTo>
                      <a:cubicBezTo>
                        <a:pt x="1" y="11185"/>
                        <a:pt x="473" y="11658"/>
                        <a:pt x="1040" y="11658"/>
                      </a:cubicBezTo>
                      <a:lnTo>
                        <a:pt x="7877" y="11658"/>
                      </a:lnTo>
                      <a:cubicBezTo>
                        <a:pt x="8444" y="11658"/>
                        <a:pt x="8917" y="11185"/>
                        <a:pt x="8917" y="10649"/>
                      </a:cubicBezTo>
                      <a:lnTo>
                        <a:pt x="8917" y="1702"/>
                      </a:lnTo>
                      <a:cubicBezTo>
                        <a:pt x="8980" y="1166"/>
                        <a:pt x="8507" y="694"/>
                        <a:pt x="7971" y="694"/>
                      </a:cubicBezTo>
                      <a:lnTo>
                        <a:pt x="6869" y="694"/>
                      </a:lnTo>
                      <a:cubicBezTo>
                        <a:pt x="6711" y="284"/>
                        <a:pt x="6365" y="1"/>
                        <a:pt x="589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82" name="Google Shape;12572;p89">
                  <a:extLst>
                    <a:ext uri="{FF2B5EF4-FFF2-40B4-BE49-F238E27FC236}">
                      <a16:creationId xmlns:a16="http://schemas.microsoft.com/office/drawing/2014/main" id="{DA0D56EE-8759-DB4C-49E4-E1B624EFB76C}"/>
                    </a:ext>
                  </a:extLst>
                </p:cNvPr>
                <p:cNvSpPr/>
                <p:nvPr/>
              </p:nvSpPr>
              <p:spPr>
                <a:xfrm>
                  <a:off x="-3358175" y="2133275"/>
                  <a:ext cx="866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78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3088" y="725"/>
                      </a:lnTo>
                      <a:cubicBezTo>
                        <a:pt x="3308" y="725"/>
                        <a:pt x="3466" y="567"/>
                        <a:pt x="3466" y="378"/>
                      </a:cubicBezTo>
                      <a:cubicBezTo>
                        <a:pt x="3466" y="158"/>
                        <a:pt x="3308" y="0"/>
                        <a:pt x="308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83" name="Google Shape;12573;p89">
                  <a:extLst>
                    <a:ext uri="{FF2B5EF4-FFF2-40B4-BE49-F238E27FC236}">
                      <a16:creationId xmlns:a16="http://schemas.microsoft.com/office/drawing/2014/main" id="{FEE225A2-9D99-83C3-A3B2-FEDD51D5B889}"/>
                    </a:ext>
                  </a:extLst>
                </p:cNvPr>
                <p:cNvSpPr/>
                <p:nvPr/>
              </p:nvSpPr>
              <p:spPr>
                <a:xfrm>
                  <a:off x="-3358175" y="2201800"/>
                  <a:ext cx="866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lnTo>
                        <a:pt x="3088" y="693"/>
                      </a:lnTo>
                      <a:cubicBezTo>
                        <a:pt x="3308" y="693"/>
                        <a:pt x="3466" y="536"/>
                        <a:pt x="3466" y="347"/>
                      </a:cubicBezTo>
                      <a:cubicBezTo>
                        <a:pt x="3466" y="158"/>
                        <a:pt x="3308" y="0"/>
                        <a:pt x="308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84" name="Google Shape;12574;p89">
                  <a:extLst>
                    <a:ext uri="{FF2B5EF4-FFF2-40B4-BE49-F238E27FC236}">
                      <a16:creationId xmlns:a16="http://schemas.microsoft.com/office/drawing/2014/main" id="{1A241D4B-4C83-8348-5179-DC4AFB3DB8A2}"/>
                    </a:ext>
                  </a:extLst>
                </p:cNvPr>
                <p:cNvSpPr/>
                <p:nvPr/>
              </p:nvSpPr>
              <p:spPr>
                <a:xfrm>
                  <a:off x="-3358175" y="2270325"/>
                  <a:ext cx="866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3088" y="725"/>
                      </a:lnTo>
                      <a:cubicBezTo>
                        <a:pt x="3308" y="725"/>
                        <a:pt x="3466" y="567"/>
                        <a:pt x="3466" y="347"/>
                      </a:cubicBezTo>
                      <a:cubicBezTo>
                        <a:pt x="3466" y="158"/>
                        <a:pt x="3308" y="0"/>
                        <a:pt x="308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75" name="Google Shape;12602;p89">
                <a:extLst>
                  <a:ext uri="{FF2B5EF4-FFF2-40B4-BE49-F238E27FC236}">
                    <a16:creationId xmlns:a16="http://schemas.microsoft.com/office/drawing/2014/main" id="{256AE27E-D89D-E2DF-0EF9-5C708167F5A2}"/>
                  </a:ext>
                </a:extLst>
              </p:cNvPr>
              <p:cNvGrpSpPr/>
              <p:nvPr/>
            </p:nvGrpSpPr>
            <p:grpSpPr>
              <a:xfrm>
                <a:off x="2063594" y="1908370"/>
                <a:ext cx="624120" cy="625775"/>
                <a:chOff x="6679825" y="2693700"/>
                <a:chExt cx="257875" cy="258575"/>
              </a:xfrm>
              <a:grpFill/>
            </p:grpSpPr>
            <p:sp>
              <p:nvSpPr>
                <p:cNvPr id="17976" name="Google Shape;12603;p89">
                  <a:extLst>
                    <a:ext uri="{FF2B5EF4-FFF2-40B4-BE49-F238E27FC236}">
                      <a16:creationId xmlns:a16="http://schemas.microsoft.com/office/drawing/2014/main" id="{78082250-4658-47A0-1E4E-DE548BB3223E}"/>
                    </a:ext>
                  </a:extLst>
                </p:cNvPr>
                <p:cNvSpPr/>
                <p:nvPr/>
              </p:nvSpPr>
              <p:spPr>
                <a:xfrm>
                  <a:off x="6679825" y="2693700"/>
                  <a:ext cx="257875" cy="25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15" h="10343" extrusionOk="0">
                      <a:moveTo>
                        <a:pt x="5102" y="670"/>
                      </a:moveTo>
                      <a:cubicBezTo>
                        <a:pt x="5604" y="670"/>
                        <a:pt x="6022" y="1088"/>
                        <a:pt x="6022" y="1562"/>
                      </a:cubicBezTo>
                      <a:cubicBezTo>
                        <a:pt x="6022" y="2063"/>
                        <a:pt x="5604" y="2481"/>
                        <a:pt x="5102" y="2481"/>
                      </a:cubicBezTo>
                      <a:cubicBezTo>
                        <a:pt x="4600" y="2481"/>
                        <a:pt x="4182" y="2063"/>
                        <a:pt x="4182" y="1562"/>
                      </a:cubicBezTo>
                      <a:cubicBezTo>
                        <a:pt x="4182" y="1088"/>
                        <a:pt x="4600" y="670"/>
                        <a:pt x="5102" y="670"/>
                      </a:cubicBezTo>
                      <a:close/>
                      <a:moveTo>
                        <a:pt x="1757" y="1896"/>
                      </a:moveTo>
                      <a:cubicBezTo>
                        <a:pt x="2063" y="1896"/>
                        <a:pt x="2342" y="2175"/>
                        <a:pt x="2342" y="2481"/>
                      </a:cubicBezTo>
                      <a:cubicBezTo>
                        <a:pt x="2342" y="2788"/>
                        <a:pt x="2063" y="3067"/>
                        <a:pt x="1757" y="3067"/>
                      </a:cubicBezTo>
                      <a:cubicBezTo>
                        <a:pt x="1422" y="3067"/>
                        <a:pt x="1143" y="2788"/>
                        <a:pt x="1143" y="2481"/>
                      </a:cubicBezTo>
                      <a:cubicBezTo>
                        <a:pt x="1143" y="2119"/>
                        <a:pt x="1422" y="1896"/>
                        <a:pt x="1757" y="1896"/>
                      </a:cubicBezTo>
                      <a:close/>
                      <a:moveTo>
                        <a:pt x="8447" y="1896"/>
                      </a:moveTo>
                      <a:cubicBezTo>
                        <a:pt x="8781" y="1896"/>
                        <a:pt x="9032" y="2175"/>
                        <a:pt x="9032" y="2481"/>
                      </a:cubicBezTo>
                      <a:cubicBezTo>
                        <a:pt x="9032" y="2788"/>
                        <a:pt x="8753" y="3067"/>
                        <a:pt x="8447" y="3067"/>
                      </a:cubicBezTo>
                      <a:cubicBezTo>
                        <a:pt x="8112" y="3067"/>
                        <a:pt x="7834" y="2788"/>
                        <a:pt x="7834" y="2481"/>
                      </a:cubicBezTo>
                      <a:cubicBezTo>
                        <a:pt x="7834" y="2119"/>
                        <a:pt x="8112" y="1896"/>
                        <a:pt x="8447" y="1896"/>
                      </a:cubicBezTo>
                      <a:close/>
                      <a:moveTo>
                        <a:pt x="1701" y="3624"/>
                      </a:moveTo>
                      <a:cubicBezTo>
                        <a:pt x="2370" y="3624"/>
                        <a:pt x="2927" y="4182"/>
                        <a:pt x="2927" y="4851"/>
                      </a:cubicBezTo>
                      <a:lnTo>
                        <a:pt x="2927" y="6412"/>
                      </a:lnTo>
                      <a:cubicBezTo>
                        <a:pt x="2955" y="6635"/>
                        <a:pt x="2816" y="6719"/>
                        <a:pt x="2649" y="6719"/>
                      </a:cubicBezTo>
                      <a:cubicBezTo>
                        <a:pt x="2481" y="6719"/>
                        <a:pt x="2342" y="6858"/>
                        <a:pt x="2342" y="7053"/>
                      </a:cubicBezTo>
                      <a:lnTo>
                        <a:pt x="2342" y="8865"/>
                      </a:lnTo>
                      <a:cubicBezTo>
                        <a:pt x="2342" y="9032"/>
                        <a:pt x="2203" y="9172"/>
                        <a:pt x="2035" y="9172"/>
                      </a:cubicBezTo>
                      <a:lnTo>
                        <a:pt x="1422" y="9172"/>
                      </a:lnTo>
                      <a:cubicBezTo>
                        <a:pt x="1255" y="9172"/>
                        <a:pt x="1116" y="9032"/>
                        <a:pt x="1116" y="8865"/>
                      </a:cubicBezTo>
                      <a:lnTo>
                        <a:pt x="1116" y="7053"/>
                      </a:lnTo>
                      <a:cubicBezTo>
                        <a:pt x="1116" y="6858"/>
                        <a:pt x="976" y="6719"/>
                        <a:pt x="809" y="6719"/>
                      </a:cubicBezTo>
                      <a:cubicBezTo>
                        <a:pt x="642" y="6719"/>
                        <a:pt x="502" y="6579"/>
                        <a:pt x="502" y="6412"/>
                      </a:cubicBezTo>
                      <a:lnTo>
                        <a:pt x="502" y="4851"/>
                      </a:lnTo>
                      <a:cubicBezTo>
                        <a:pt x="502" y="4182"/>
                        <a:pt x="1060" y="3624"/>
                        <a:pt x="1701" y="3624"/>
                      </a:cubicBezTo>
                      <a:close/>
                      <a:moveTo>
                        <a:pt x="8391" y="3624"/>
                      </a:moveTo>
                      <a:cubicBezTo>
                        <a:pt x="9060" y="3624"/>
                        <a:pt x="9618" y="4182"/>
                        <a:pt x="9618" y="4851"/>
                      </a:cubicBezTo>
                      <a:lnTo>
                        <a:pt x="9618" y="6440"/>
                      </a:lnTo>
                      <a:lnTo>
                        <a:pt x="9645" y="6440"/>
                      </a:lnTo>
                      <a:cubicBezTo>
                        <a:pt x="9645" y="6635"/>
                        <a:pt x="9506" y="6774"/>
                        <a:pt x="9339" y="6774"/>
                      </a:cubicBezTo>
                      <a:cubicBezTo>
                        <a:pt x="9172" y="6774"/>
                        <a:pt x="9032" y="6914"/>
                        <a:pt x="9032" y="7081"/>
                      </a:cubicBezTo>
                      <a:lnTo>
                        <a:pt x="9032" y="8893"/>
                      </a:lnTo>
                      <a:cubicBezTo>
                        <a:pt x="9032" y="9060"/>
                        <a:pt x="8893" y="9199"/>
                        <a:pt x="8726" y="9199"/>
                      </a:cubicBezTo>
                      <a:lnTo>
                        <a:pt x="8112" y="9199"/>
                      </a:lnTo>
                      <a:cubicBezTo>
                        <a:pt x="7945" y="9199"/>
                        <a:pt x="7806" y="9060"/>
                        <a:pt x="7806" y="8893"/>
                      </a:cubicBezTo>
                      <a:lnTo>
                        <a:pt x="7806" y="7053"/>
                      </a:lnTo>
                      <a:cubicBezTo>
                        <a:pt x="7806" y="6858"/>
                        <a:pt x="7666" y="6719"/>
                        <a:pt x="7499" y="6719"/>
                      </a:cubicBezTo>
                      <a:cubicBezTo>
                        <a:pt x="7332" y="6719"/>
                        <a:pt x="7192" y="6579"/>
                        <a:pt x="7192" y="6412"/>
                      </a:cubicBezTo>
                      <a:lnTo>
                        <a:pt x="7192" y="4851"/>
                      </a:lnTo>
                      <a:cubicBezTo>
                        <a:pt x="7192" y="4182"/>
                        <a:pt x="7750" y="3624"/>
                        <a:pt x="8391" y="3624"/>
                      </a:cubicBezTo>
                      <a:close/>
                      <a:moveTo>
                        <a:pt x="5381" y="3095"/>
                      </a:moveTo>
                      <a:cubicBezTo>
                        <a:pt x="6077" y="3234"/>
                        <a:pt x="6635" y="3875"/>
                        <a:pt x="6635" y="4600"/>
                      </a:cubicBezTo>
                      <a:lnTo>
                        <a:pt x="6635" y="6440"/>
                      </a:lnTo>
                      <a:cubicBezTo>
                        <a:pt x="6663" y="6635"/>
                        <a:pt x="6523" y="6719"/>
                        <a:pt x="6356" y="6719"/>
                      </a:cubicBezTo>
                      <a:cubicBezTo>
                        <a:pt x="6161" y="6719"/>
                        <a:pt x="6022" y="6858"/>
                        <a:pt x="6022" y="7053"/>
                      </a:cubicBezTo>
                      <a:lnTo>
                        <a:pt x="6022" y="9478"/>
                      </a:lnTo>
                      <a:cubicBezTo>
                        <a:pt x="6022" y="9645"/>
                        <a:pt x="5882" y="9785"/>
                        <a:pt x="5715" y="9785"/>
                      </a:cubicBezTo>
                      <a:lnTo>
                        <a:pt x="4461" y="9785"/>
                      </a:lnTo>
                      <a:cubicBezTo>
                        <a:pt x="4293" y="9785"/>
                        <a:pt x="4154" y="9645"/>
                        <a:pt x="4154" y="9478"/>
                      </a:cubicBezTo>
                      <a:lnTo>
                        <a:pt x="4154" y="7053"/>
                      </a:lnTo>
                      <a:cubicBezTo>
                        <a:pt x="4154" y="6858"/>
                        <a:pt x="4015" y="6719"/>
                        <a:pt x="3847" y="6719"/>
                      </a:cubicBezTo>
                      <a:cubicBezTo>
                        <a:pt x="3652" y="6719"/>
                        <a:pt x="3513" y="6579"/>
                        <a:pt x="3513" y="6412"/>
                      </a:cubicBezTo>
                      <a:lnTo>
                        <a:pt x="3513" y="4851"/>
                      </a:lnTo>
                      <a:lnTo>
                        <a:pt x="3513" y="4600"/>
                      </a:lnTo>
                      <a:cubicBezTo>
                        <a:pt x="3513" y="3875"/>
                        <a:pt x="4043" y="3234"/>
                        <a:pt x="4739" y="3095"/>
                      </a:cubicBezTo>
                      <a:lnTo>
                        <a:pt x="4739" y="5185"/>
                      </a:lnTo>
                      <a:cubicBezTo>
                        <a:pt x="4739" y="5381"/>
                        <a:pt x="4879" y="5520"/>
                        <a:pt x="5046" y="5520"/>
                      </a:cubicBezTo>
                      <a:cubicBezTo>
                        <a:pt x="5241" y="5520"/>
                        <a:pt x="5381" y="5381"/>
                        <a:pt x="5381" y="5185"/>
                      </a:cubicBezTo>
                      <a:lnTo>
                        <a:pt x="5381" y="3095"/>
                      </a:lnTo>
                      <a:close/>
                      <a:moveTo>
                        <a:pt x="5130" y="1"/>
                      </a:moveTo>
                      <a:cubicBezTo>
                        <a:pt x="4293" y="1"/>
                        <a:pt x="3624" y="670"/>
                        <a:pt x="3624" y="1506"/>
                      </a:cubicBezTo>
                      <a:cubicBezTo>
                        <a:pt x="3624" y="1952"/>
                        <a:pt x="3847" y="2370"/>
                        <a:pt x="4154" y="2649"/>
                      </a:cubicBezTo>
                      <a:cubicBezTo>
                        <a:pt x="3736" y="2872"/>
                        <a:pt x="3373" y="3234"/>
                        <a:pt x="3206" y="3652"/>
                      </a:cubicBezTo>
                      <a:cubicBezTo>
                        <a:pt x="3067" y="3485"/>
                        <a:pt x="2900" y="3346"/>
                        <a:pt x="2677" y="3234"/>
                      </a:cubicBezTo>
                      <a:cubicBezTo>
                        <a:pt x="2900" y="3039"/>
                        <a:pt x="3039" y="2732"/>
                        <a:pt x="3039" y="2398"/>
                      </a:cubicBezTo>
                      <a:cubicBezTo>
                        <a:pt x="3039" y="1757"/>
                        <a:pt x="2481" y="1199"/>
                        <a:pt x="1812" y="1199"/>
                      </a:cubicBezTo>
                      <a:cubicBezTo>
                        <a:pt x="1143" y="1199"/>
                        <a:pt x="586" y="1757"/>
                        <a:pt x="586" y="2398"/>
                      </a:cubicBezTo>
                      <a:cubicBezTo>
                        <a:pt x="586" y="2732"/>
                        <a:pt x="725" y="3039"/>
                        <a:pt x="948" y="3234"/>
                      </a:cubicBezTo>
                      <a:cubicBezTo>
                        <a:pt x="391" y="3569"/>
                        <a:pt x="1" y="4154"/>
                        <a:pt x="1" y="4851"/>
                      </a:cubicBezTo>
                      <a:lnTo>
                        <a:pt x="1" y="6412"/>
                      </a:lnTo>
                      <a:cubicBezTo>
                        <a:pt x="1" y="6802"/>
                        <a:pt x="251" y="7137"/>
                        <a:pt x="586" y="7276"/>
                      </a:cubicBezTo>
                      <a:lnTo>
                        <a:pt x="586" y="8865"/>
                      </a:lnTo>
                      <a:cubicBezTo>
                        <a:pt x="586" y="9339"/>
                        <a:pt x="1004" y="9757"/>
                        <a:pt x="1506" y="9757"/>
                      </a:cubicBezTo>
                      <a:lnTo>
                        <a:pt x="2091" y="9757"/>
                      </a:lnTo>
                      <a:cubicBezTo>
                        <a:pt x="2593" y="9757"/>
                        <a:pt x="3011" y="9339"/>
                        <a:pt x="3011" y="8865"/>
                      </a:cubicBezTo>
                      <a:lnTo>
                        <a:pt x="3011" y="7276"/>
                      </a:lnTo>
                      <a:cubicBezTo>
                        <a:pt x="3095" y="7248"/>
                        <a:pt x="3206" y="7192"/>
                        <a:pt x="3318" y="7109"/>
                      </a:cubicBezTo>
                      <a:cubicBezTo>
                        <a:pt x="3429" y="7192"/>
                        <a:pt x="3485" y="7248"/>
                        <a:pt x="3624" y="7276"/>
                      </a:cubicBezTo>
                      <a:lnTo>
                        <a:pt x="3624" y="9450"/>
                      </a:lnTo>
                      <a:cubicBezTo>
                        <a:pt x="3624" y="9924"/>
                        <a:pt x="4043" y="10342"/>
                        <a:pt x="4544" y="10342"/>
                      </a:cubicBezTo>
                      <a:lnTo>
                        <a:pt x="5799" y="10342"/>
                      </a:lnTo>
                      <a:cubicBezTo>
                        <a:pt x="6273" y="10342"/>
                        <a:pt x="6691" y="9924"/>
                        <a:pt x="6691" y="9450"/>
                      </a:cubicBezTo>
                      <a:lnTo>
                        <a:pt x="6691" y="7276"/>
                      </a:lnTo>
                      <a:cubicBezTo>
                        <a:pt x="6802" y="7248"/>
                        <a:pt x="6914" y="7192"/>
                        <a:pt x="6997" y="7109"/>
                      </a:cubicBezTo>
                      <a:cubicBezTo>
                        <a:pt x="7109" y="7192"/>
                        <a:pt x="7192" y="7248"/>
                        <a:pt x="7332" y="7276"/>
                      </a:cubicBezTo>
                      <a:lnTo>
                        <a:pt x="7332" y="8865"/>
                      </a:lnTo>
                      <a:cubicBezTo>
                        <a:pt x="7332" y="9339"/>
                        <a:pt x="7750" y="9757"/>
                        <a:pt x="8224" y="9757"/>
                      </a:cubicBezTo>
                      <a:lnTo>
                        <a:pt x="8809" y="9757"/>
                      </a:lnTo>
                      <a:cubicBezTo>
                        <a:pt x="9311" y="9757"/>
                        <a:pt x="9729" y="9339"/>
                        <a:pt x="9729" y="8865"/>
                      </a:cubicBezTo>
                      <a:lnTo>
                        <a:pt x="9729" y="7276"/>
                      </a:lnTo>
                      <a:cubicBezTo>
                        <a:pt x="10064" y="7137"/>
                        <a:pt x="10314" y="6830"/>
                        <a:pt x="10314" y="6412"/>
                      </a:cubicBezTo>
                      <a:lnTo>
                        <a:pt x="10314" y="4851"/>
                      </a:lnTo>
                      <a:cubicBezTo>
                        <a:pt x="10287" y="4210"/>
                        <a:pt x="9896" y="3596"/>
                        <a:pt x="9339" y="3318"/>
                      </a:cubicBezTo>
                      <a:cubicBezTo>
                        <a:pt x="9562" y="3095"/>
                        <a:pt x="9701" y="2788"/>
                        <a:pt x="9701" y="2481"/>
                      </a:cubicBezTo>
                      <a:cubicBezTo>
                        <a:pt x="9701" y="1812"/>
                        <a:pt x="9144" y="1255"/>
                        <a:pt x="8475" y="1255"/>
                      </a:cubicBezTo>
                      <a:cubicBezTo>
                        <a:pt x="7806" y="1255"/>
                        <a:pt x="7248" y="1812"/>
                        <a:pt x="7248" y="2481"/>
                      </a:cubicBezTo>
                      <a:cubicBezTo>
                        <a:pt x="7248" y="2788"/>
                        <a:pt x="7388" y="3095"/>
                        <a:pt x="7611" y="3318"/>
                      </a:cubicBezTo>
                      <a:cubicBezTo>
                        <a:pt x="7388" y="3429"/>
                        <a:pt x="7220" y="3569"/>
                        <a:pt x="7081" y="3736"/>
                      </a:cubicBezTo>
                      <a:cubicBezTo>
                        <a:pt x="6969" y="3485"/>
                        <a:pt x="6802" y="3290"/>
                        <a:pt x="6635" y="3067"/>
                      </a:cubicBezTo>
                      <a:cubicBezTo>
                        <a:pt x="6496" y="2927"/>
                        <a:pt x="6300" y="2788"/>
                        <a:pt x="6105" y="2677"/>
                      </a:cubicBezTo>
                      <a:cubicBezTo>
                        <a:pt x="6440" y="2370"/>
                        <a:pt x="6663" y="1952"/>
                        <a:pt x="6663" y="1534"/>
                      </a:cubicBezTo>
                      <a:cubicBezTo>
                        <a:pt x="6663" y="1116"/>
                        <a:pt x="6496" y="725"/>
                        <a:pt x="6217" y="447"/>
                      </a:cubicBezTo>
                      <a:cubicBezTo>
                        <a:pt x="5938" y="168"/>
                        <a:pt x="5520" y="1"/>
                        <a:pt x="513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77" name="Google Shape;12604;p89">
                  <a:extLst>
                    <a:ext uri="{FF2B5EF4-FFF2-40B4-BE49-F238E27FC236}">
                      <a16:creationId xmlns:a16="http://schemas.microsoft.com/office/drawing/2014/main" id="{776BBE0F-C223-19BB-39DD-9478263B0E64}"/>
                    </a:ext>
                  </a:extLst>
                </p:cNvPr>
                <p:cNvSpPr/>
                <p:nvPr/>
              </p:nvSpPr>
              <p:spPr>
                <a:xfrm flipH="1">
                  <a:off x="6679825" y="2693700"/>
                  <a:ext cx="257875" cy="25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15" h="10343" extrusionOk="0">
                      <a:moveTo>
                        <a:pt x="5102" y="670"/>
                      </a:moveTo>
                      <a:cubicBezTo>
                        <a:pt x="5604" y="670"/>
                        <a:pt x="6022" y="1088"/>
                        <a:pt x="6022" y="1562"/>
                      </a:cubicBezTo>
                      <a:cubicBezTo>
                        <a:pt x="6022" y="2063"/>
                        <a:pt x="5604" y="2481"/>
                        <a:pt x="5102" y="2481"/>
                      </a:cubicBezTo>
                      <a:cubicBezTo>
                        <a:pt x="4600" y="2481"/>
                        <a:pt x="4182" y="2063"/>
                        <a:pt x="4182" y="1562"/>
                      </a:cubicBezTo>
                      <a:cubicBezTo>
                        <a:pt x="4182" y="1088"/>
                        <a:pt x="4600" y="670"/>
                        <a:pt x="5102" y="670"/>
                      </a:cubicBezTo>
                      <a:close/>
                      <a:moveTo>
                        <a:pt x="1757" y="1896"/>
                      </a:moveTo>
                      <a:cubicBezTo>
                        <a:pt x="2063" y="1896"/>
                        <a:pt x="2342" y="2175"/>
                        <a:pt x="2342" y="2481"/>
                      </a:cubicBezTo>
                      <a:cubicBezTo>
                        <a:pt x="2342" y="2788"/>
                        <a:pt x="2063" y="3067"/>
                        <a:pt x="1757" y="3067"/>
                      </a:cubicBezTo>
                      <a:cubicBezTo>
                        <a:pt x="1422" y="3067"/>
                        <a:pt x="1143" y="2788"/>
                        <a:pt x="1143" y="2481"/>
                      </a:cubicBezTo>
                      <a:cubicBezTo>
                        <a:pt x="1143" y="2119"/>
                        <a:pt x="1422" y="1896"/>
                        <a:pt x="1757" y="1896"/>
                      </a:cubicBezTo>
                      <a:close/>
                      <a:moveTo>
                        <a:pt x="8447" y="1896"/>
                      </a:moveTo>
                      <a:cubicBezTo>
                        <a:pt x="8781" y="1896"/>
                        <a:pt x="9032" y="2175"/>
                        <a:pt x="9032" y="2481"/>
                      </a:cubicBezTo>
                      <a:cubicBezTo>
                        <a:pt x="9032" y="2788"/>
                        <a:pt x="8753" y="3067"/>
                        <a:pt x="8447" y="3067"/>
                      </a:cubicBezTo>
                      <a:cubicBezTo>
                        <a:pt x="8112" y="3067"/>
                        <a:pt x="7834" y="2788"/>
                        <a:pt x="7834" y="2481"/>
                      </a:cubicBezTo>
                      <a:cubicBezTo>
                        <a:pt x="7834" y="2119"/>
                        <a:pt x="8112" y="1896"/>
                        <a:pt x="8447" y="1896"/>
                      </a:cubicBezTo>
                      <a:close/>
                      <a:moveTo>
                        <a:pt x="1701" y="3624"/>
                      </a:moveTo>
                      <a:cubicBezTo>
                        <a:pt x="2370" y="3624"/>
                        <a:pt x="2927" y="4182"/>
                        <a:pt x="2927" y="4851"/>
                      </a:cubicBezTo>
                      <a:lnTo>
                        <a:pt x="2927" y="6412"/>
                      </a:lnTo>
                      <a:cubicBezTo>
                        <a:pt x="2955" y="6635"/>
                        <a:pt x="2816" y="6719"/>
                        <a:pt x="2649" y="6719"/>
                      </a:cubicBezTo>
                      <a:cubicBezTo>
                        <a:pt x="2481" y="6719"/>
                        <a:pt x="2342" y="6858"/>
                        <a:pt x="2342" y="7053"/>
                      </a:cubicBezTo>
                      <a:lnTo>
                        <a:pt x="2342" y="8865"/>
                      </a:lnTo>
                      <a:cubicBezTo>
                        <a:pt x="2342" y="9032"/>
                        <a:pt x="2203" y="9172"/>
                        <a:pt x="2035" y="9172"/>
                      </a:cubicBezTo>
                      <a:lnTo>
                        <a:pt x="1422" y="9172"/>
                      </a:lnTo>
                      <a:cubicBezTo>
                        <a:pt x="1255" y="9172"/>
                        <a:pt x="1116" y="9032"/>
                        <a:pt x="1116" y="8865"/>
                      </a:cubicBezTo>
                      <a:lnTo>
                        <a:pt x="1116" y="7053"/>
                      </a:lnTo>
                      <a:cubicBezTo>
                        <a:pt x="1116" y="6858"/>
                        <a:pt x="976" y="6719"/>
                        <a:pt x="809" y="6719"/>
                      </a:cubicBezTo>
                      <a:cubicBezTo>
                        <a:pt x="642" y="6719"/>
                        <a:pt x="502" y="6579"/>
                        <a:pt x="502" y="6412"/>
                      </a:cubicBezTo>
                      <a:lnTo>
                        <a:pt x="502" y="4851"/>
                      </a:lnTo>
                      <a:cubicBezTo>
                        <a:pt x="502" y="4182"/>
                        <a:pt x="1060" y="3624"/>
                        <a:pt x="1701" y="3624"/>
                      </a:cubicBezTo>
                      <a:close/>
                      <a:moveTo>
                        <a:pt x="8391" y="3624"/>
                      </a:moveTo>
                      <a:cubicBezTo>
                        <a:pt x="9060" y="3624"/>
                        <a:pt x="9618" y="4182"/>
                        <a:pt x="9618" y="4851"/>
                      </a:cubicBezTo>
                      <a:lnTo>
                        <a:pt x="9618" y="6440"/>
                      </a:lnTo>
                      <a:lnTo>
                        <a:pt x="9645" y="6440"/>
                      </a:lnTo>
                      <a:cubicBezTo>
                        <a:pt x="9645" y="6635"/>
                        <a:pt x="9506" y="6774"/>
                        <a:pt x="9339" y="6774"/>
                      </a:cubicBezTo>
                      <a:cubicBezTo>
                        <a:pt x="9172" y="6774"/>
                        <a:pt x="9032" y="6914"/>
                        <a:pt x="9032" y="7081"/>
                      </a:cubicBezTo>
                      <a:lnTo>
                        <a:pt x="9032" y="8893"/>
                      </a:lnTo>
                      <a:cubicBezTo>
                        <a:pt x="9032" y="9060"/>
                        <a:pt x="8893" y="9199"/>
                        <a:pt x="8726" y="9199"/>
                      </a:cubicBezTo>
                      <a:lnTo>
                        <a:pt x="8112" y="9199"/>
                      </a:lnTo>
                      <a:cubicBezTo>
                        <a:pt x="7945" y="9199"/>
                        <a:pt x="7806" y="9060"/>
                        <a:pt x="7806" y="8893"/>
                      </a:cubicBezTo>
                      <a:lnTo>
                        <a:pt x="7806" y="7053"/>
                      </a:lnTo>
                      <a:cubicBezTo>
                        <a:pt x="7806" y="6858"/>
                        <a:pt x="7666" y="6719"/>
                        <a:pt x="7499" y="6719"/>
                      </a:cubicBezTo>
                      <a:cubicBezTo>
                        <a:pt x="7332" y="6719"/>
                        <a:pt x="7192" y="6579"/>
                        <a:pt x="7192" y="6412"/>
                      </a:cubicBezTo>
                      <a:lnTo>
                        <a:pt x="7192" y="4851"/>
                      </a:lnTo>
                      <a:cubicBezTo>
                        <a:pt x="7192" y="4182"/>
                        <a:pt x="7750" y="3624"/>
                        <a:pt x="8391" y="3624"/>
                      </a:cubicBezTo>
                      <a:close/>
                      <a:moveTo>
                        <a:pt x="5381" y="3095"/>
                      </a:moveTo>
                      <a:cubicBezTo>
                        <a:pt x="6077" y="3234"/>
                        <a:pt x="6635" y="3875"/>
                        <a:pt x="6635" y="4600"/>
                      </a:cubicBezTo>
                      <a:lnTo>
                        <a:pt x="6635" y="6440"/>
                      </a:lnTo>
                      <a:cubicBezTo>
                        <a:pt x="6663" y="6635"/>
                        <a:pt x="6523" y="6719"/>
                        <a:pt x="6356" y="6719"/>
                      </a:cubicBezTo>
                      <a:cubicBezTo>
                        <a:pt x="6161" y="6719"/>
                        <a:pt x="6022" y="6858"/>
                        <a:pt x="6022" y="7053"/>
                      </a:cubicBezTo>
                      <a:lnTo>
                        <a:pt x="6022" y="9478"/>
                      </a:lnTo>
                      <a:cubicBezTo>
                        <a:pt x="6022" y="9645"/>
                        <a:pt x="5882" y="9785"/>
                        <a:pt x="5715" y="9785"/>
                      </a:cubicBezTo>
                      <a:lnTo>
                        <a:pt x="4461" y="9785"/>
                      </a:lnTo>
                      <a:cubicBezTo>
                        <a:pt x="4293" y="9785"/>
                        <a:pt x="4154" y="9645"/>
                        <a:pt x="4154" y="9478"/>
                      </a:cubicBezTo>
                      <a:lnTo>
                        <a:pt x="4154" y="7053"/>
                      </a:lnTo>
                      <a:cubicBezTo>
                        <a:pt x="4154" y="6858"/>
                        <a:pt x="4015" y="6719"/>
                        <a:pt x="3847" y="6719"/>
                      </a:cubicBezTo>
                      <a:cubicBezTo>
                        <a:pt x="3652" y="6719"/>
                        <a:pt x="3513" y="6579"/>
                        <a:pt x="3513" y="6412"/>
                      </a:cubicBezTo>
                      <a:lnTo>
                        <a:pt x="3513" y="4851"/>
                      </a:lnTo>
                      <a:lnTo>
                        <a:pt x="3513" y="4600"/>
                      </a:lnTo>
                      <a:cubicBezTo>
                        <a:pt x="3513" y="3875"/>
                        <a:pt x="4043" y="3234"/>
                        <a:pt x="4739" y="3095"/>
                      </a:cubicBezTo>
                      <a:lnTo>
                        <a:pt x="4739" y="5185"/>
                      </a:lnTo>
                      <a:cubicBezTo>
                        <a:pt x="4739" y="5381"/>
                        <a:pt x="4879" y="5520"/>
                        <a:pt x="5046" y="5520"/>
                      </a:cubicBezTo>
                      <a:cubicBezTo>
                        <a:pt x="5241" y="5520"/>
                        <a:pt x="5381" y="5381"/>
                        <a:pt x="5381" y="5185"/>
                      </a:cubicBezTo>
                      <a:lnTo>
                        <a:pt x="5381" y="3095"/>
                      </a:lnTo>
                      <a:close/>
                      <a:moveTo>
                        <a:pt x="5130" y="1"/>
                      </a:moveTo>
                      <a:cubicBezTo>
                        <a:pt x="4293" y="1"/>
                        <a:pt x="3624" y="670"/>
                        <a:pt x="3624" y="1506"/>
                      </a:cubicBezTo>
                      <a:cubicBezTo>
                        <a:pt x="3624" y="1952"/>
                        <a:pt x="3847" y="2370"/>
                        <a:pt x="4154" y="2649"/>
                      </a:cubicBezTo>
                      <a:cubicBezTo>
                        <a:pt x="3736" y="2872"/>
                        <a:pt x="3373" y="3234"/>
                        <a:pt x="3206" y="3652"/>
                      </a:cubicBezTo>
                      <a:cubicBezTo>
                        <a:pt x="3067" y="3485"/>
                        <a:pt x="2900" y="3346"/>
                        <a:pt x="2677" y="3234"/>
                      </a:cubicBezTo>
                      <a:cubicBezTo>
                        <a:pt x="2900" y="3039"/>
                        <a:pt x="3039" y="2732"/>
                        <a:pt x="3039" y="2398"/>
                      </a:cubicBezTo>
                      <a:cubicBezTo>
                        <a:pt x="3039" y="1757"/>
                        <a:pt x="2481" y="1199"/>
                        <a:pt x="1812" y="1199"/>
                      </a:cubicBezTo>
                      <a:cubicBezTo>
                        <a:pt x="1143" y="1199"/>
                        <a:pt x="586" y="1757"/>
                        <a:pt x="586" y="2398"/>
                      </a:cubicBezTo>
                      <a:cubicBezTo>
                        <a:pt x="586" y="2732"/>
                        <a:pt x="725" y="3039"/>
                        <a:pt x="948" y="3234"/>
                      </a:cubicBezTo>
                      <a:cubicBezTo>
                        <a:pt x="391" y="3569"/>
                        <a:pt x="1" y="4154"/>
                        <a:pt x="1" y="4851"/>
                      </a:cubicBezTo>
                      <a:lnTo>
                        <a:pt x="1" y="6412"/>
                      </a:lnTo>
                      <a:cubicBezTo>
                        <a:pt x="1" y="6802"/>
                        <a:pt x="251" y="7137"/>
                        <a:pt x="586" y="7276"/>
                      </a:cubicBezTo>
                      <a:lnTo>
                        <a:pt x="586" y="8865"/>
                      </a:lnTo>
                      <a:cubicBezTo>
                        <a:pt x="586" y="9339"/>
                        <a:pt x="1004" y="9757"/>
                        <a:pt x="1506" y="9757"/>
                      </a:cubicBezTo>
                      <a:lnTo>
                        <a:pt x="2091" y="9757"/>
                      </a:lnTo>
                      <a:cubicBezTo>
                        <a:pt x="2593" y="9757"/>
                        <a:pt x="3011" y="9339"/>
                        <a:pt x="3011" y="8865"/>
                      </a:cubicBezTo>
                      <a:lnTo>
                        <a:pt x="3011" y="7276"/>
                      </a:lnTo>
                      <a:cubicBezTo>
                        <a:pt x="3095" y="7248"/>
                        <a:pt x="3206" y="7192"/>
                        <a:pt x="3318" y="7109"/>
                      </a:cubicBezTo>
                      <a:cubicBezTo>
                        <a:pt x="3429" y="7192"/>
                        <a:pt x="3485" y="7248"/>
                        <a:pt x="3624" y="7276"/>
                      </a:cubicBezTo>
                      <a:lnTo>
                        <a:pt x="3624" y="9450"/>
                      </a:lnTo>
                      <a:cubicBezTo>
                        <a:pt x="3624" y="9924"/>
                        <a:pt x="4043" y="10342"/>
                        <a:pt x="4544" y="10342"/>
                      </a:cubicBezTo>
                      <a:lnTo>
                        <a:pt x="5799" y="10342"/>
                      </a:lnTo>
                      <a:cubicBezTo>
                        <a:pt x="6273" y="10342"/>
                        <a:pt x="6691" y="9924"/>
                        <a:pt x="6691" y="9450"/>
                      </a:cubicBezTo>
                      <a:lnTo>
                        <a:pt x="6691" y="7276"/>
                      </a:lnTo>
                      <a:cubicBezTo>
                        <a:pt x="6802" y="7248"/>
                        <a:pt x="6914" y="7192"/>
                        <a:pt x="6997" y="7109"/>
                      </a:cubicBezTo>
                      <a:cubicBezTo>
                        <a:pt x="7109" y="7192"/>
                        <a:pt x="7192" y="7248"/>
                        <a:pt x="7332" y="7276"/>
                      </a:cubicBezTo>
                      <a:lnTo>
                        <a:pt x="7332" y="8865"/>
                      </a:lnTo>
                      <a:cubicBezTo>
                        <a:pt x="7332" y="9339"/>
                        <a:pt x="7750" y="9757"/>
                        <a:pt x="8224" y="9757"/>
                      </a:cubicBezTo>
                      <a:lnTo>
                        <a:pt x="8809" y="9757"/>
                      </a:lnTo>
                      <a:cubicBezTo>
                        <a:pt x="9311" y="9757"/>
                        <a:pt x="9729" y="9339"/>
                        <a:pt x="9729" y="8865"/>
                      </a:cubicBezTo>
                      <a:lnTo>
                        <a:pt x="9729" y="7276"/>
                      </a:lnTo>
                      <a:cubicBezTo>
                        <a:pt x="10064" y="7137"/>
                        <a:pt x="10314" y="6830"/>
                        <a:pt x="10314" y="6412"/>
                      </a:cubicBezTo>
                      <a:lnTo>
                        <a:pt x="10314" y="4851"/>
                      </a:lnTo>
                      <a:cubicBezTo>
                        <a:pt x="10287" y="4210"/>
                        <a:pt x="9896" y="3596"/>
                        <a:pt x="9339" y="3318"/>
                      </a:cubicBezTo>
                      <a:cubicBezTo>
                        <a:pt x="9562" y="3095"/>
                        <a:pt x="9701" y="2788"/>
                        <a:pt x="9701" y="2481"/>
                      </a:cubicBezTo>
                      <a:cubicBezTo>
                        <a:pt x="9701" y="1812"/>
                        <a:pt x="9144" y="1255"/>
                        <a:pt x="8475" y="1255"/>
                      </a:cubicBezTo>
                      <a:cubicBezTo>
                        <a:pt x="7806" y="1255"/>
                        <a:pt x="7248" y="1812"/>
                        <a:pt x="7248" y="2481"/>
                      </a:cubicBezTo>
                      <a:cubicBezTo>
                        <a:pt x="7248" y="2788"/>
                        <a:pt x="7388" y="3095"/>
                        <a:pt x="7611" y="3318"/>
                      </a:cubicBezTo>
                      <a:cubicBezTo>
                        <a:pt x="7388" y="3429"/>
                        <a:pt x="7220" y="3569"/>
                        <a:pt x="7081" y="3736"/>
                      </a:cubicBezTo>
                      <a:cubicBezTo>
                        <a:pt x="6969" y="3485"/>
                        <a:pt x="6802" y="3290"/>
                        <a:pt x="6635" y="3067"/>
                      </a:cubicBezTo>
                      <a:cubicBezTo>
                        <a:pt x="6496" y="2927"/>
                        <a:pt x="6300" y="2788"/>
                        <a:pt x="6105" y="2677"/>
                      </a:cubicBezTo>
                      <a:cubicBezTo>
                        <a:pt x="6440" y="2370"/>
                        <a:pt x="6663" y="1952"/>
                        <a:pt x="6663" y="1534"/>
                      </a:cubicBezTo>
                      <a:cubicBezTo>
                        <a:pt x="6663" y="1116"/>
                        <a:pt x="6496" y="725"/>
                        <a:pt x="6217" y="447"/>
                      </a:cubicBezTo>
                      <a:cubicBezTo>
                        <a:pt x="5938" y="168"/>
                        <a:pt x="5520" y="1"/>
                        <a:pt x="513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53965333-89C9-7913-C510-ED06EEBC28B9}"/>
                </a:ext>
              </a:extLst>
            </p:cNvPr>
            <p:cNvGrpSpPr/>
            <p:nvPr/>
          </p:nvGrpSpPr>
          <p:grpSpPr>
            <a:xfrm>
              <a:off x="401737" y="2551020"/>
              <a:ext cx="11393071" cy="646514"/>
              <a:chOff x="401737" y="2659314"/>
              <a:chExt cx="11393071" cy="646514"/>
            </a:xfrm>
            <a:grpFill/>
          </p:grpSpPr>
          <p:grpSp>
            <p:nvGrpSpPr>
              <p:cNvPr id="17910" name="Google Shape;12423;p89">
                <a:extLst>
                  <a:ext uri="{FF2B5EF4-FFF2-40B4-BE49-F238E27FC236}">
                    <a16:creationId xmlns:a16="http://schemas.microsoft.com/office/drawing/2014/main" id="{235070D5-7167-FE33-1ED0-81DE0A6EA5DF}"/>
                  </a:ext>
                </a:extLst>
              </p:cNvPr>
              <p:cNvGrpSpPr/>
              <p:nvPr/>
            </p:nvGrpSpPr>
            <p:grpSpPr>
              <a:xfrm>
                <a:off x="401737" y="2661924"/>
                <a:ext cx="649923" cy="641288"/>
                <a:chOff x="-6713450" y="2397900"/>
                <a:chExt cx="295375" cy="291450"/>
              </a:xfrm>
              <a:grpFill/>
            </p:grpSpPr>
            <p:sp>
              <p:nvSpPr>
                <p:cNvPr id="17960" name="Google Shape;12424;p89">
                  <a:extLst>
                    <a:ext uri="{FF2B5EF4-FFF2-40B4-BE49-F238E27FC236}">
                      <a16:creationId xmlns:a16="http://schemas.microsoft.com/office/drawing/2014/main" id="{D926DD64-0F13-4258-CBB9-925E0B544AB7}"/>
                    </a:ext>
                  </a:extLst>
                </p:cNvPr>
                <p:cNvSpPr/>
                <p:nvPr/>
              </p:nvSpPr>
              <p:spPr>
                <a:xfrm>
                  <a:off x="-6628400" y="2465650"/>
                  <a:ext cx="69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694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158" y="693"/>
                        <a:pt x="379" y="693"/>
                      </a:cubicBezTo>
                      <a:lnTo>
                        <a:pt x="2427" y="693"/>
                      </a:lnTo>
                      <a:cubicBezTo>
                        <a:pt x="2616" y="693"/>
                        <a:pt x="2773" y="536"/>
                        <a:pt x="2773" y="347"/>
                      </a:cubicBezTo>
                      <a:cubicBezTo>
                        <a:pt x="2773" y="158"/>
                        <a:pt x="2616" y="0"/>
                        <a:pt x="24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61" name="Google Shape;12425;p89">
                  <a:extLst>
                    <a:ext uri="{FF2B5EF4-FFF2-40B4-BE49-F238E27FC236}">
                      <a16:creationId xmlns:a16="http://schemas.microsoft.com/office/drawing/2014/main" id="{59DA1AC1-35B8-5B90-9D27-232D6E6C0F9A}"/>
                    </a:ext>
                  </a:extLst>
                </p:cNvPr>
                <p:cNvSpPr/>
                <p:nvPr/>
              </p:nvSpPr>
              <p:spPr>
                <a:xfrm>
                  <a:off x="-6713450" y="2397900"/>
                  <a:ext cx="295375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5" h="11658" extrusionOk="0">
                      <a:moveTo>
                        <a:pt x="2048" y="1167"/>
                      </a:moveTo>
                      <a:lnTo>
                        <a:pt x="2048" y="2017"/>
                      </a:lnTo>
                      <a:lnTo>
                        <a:pt x="1166" y="2017"/>
                      </a:lnTo>
                      <a:lnTo>
                        <a:pt x="2048" y="1167"/>
                      </a:lnTo>
                      <a:close/>
                      <a:moveTo>
                        <a:pt x="10330" y="2773"/>
                      </a:moveTo>
                      <a:cubicBezTo>
                        <a:pt x="10507" y="2773"/>
                        <a:pt x="10680" y="2836"/>
                        <a:pt x="10806" y="2962"/>
                      </a:cubicBezTo>
                      <a:cubicBezTo>
                        <a:pt x="11058" y="3246"/>
                        <a:pt x="11058" y="3687"/>
                        <a:pt x="10775" y="3908"/>
                      </a:cubicBezTo>
                      <a:lnTo>
                        <a:pt x="10176" y="4506"/>
                      </a:lnTo>
                      <a:lnTo>
                        <a:pt x="9231" y="3561"/>
                      </a:lnTo>
                      <a:lnTo>
                        <a:pt x="9830" y="2962"/>
                      </a:lnTo>
                      <a:cubicBezTo>
                        <a:pt x="9972" y="2836"/>
                        <a:pt x="10153" y="2773"/>
                        <a:pt x="10330" y="2773"/>
                      </a:cubicBezTo>
                      <a:close/>
                      <a:moveTo>
                        <a:pt x="8727" y="4034"/>
                      </a:moveTo>
                      <a:lnTo>
                        <a:pt x="9672" y="4979"/>
                      </a:lnTo>
                      <a:cubicBezTo>
                        <a:pt x="8538" y="6207"/>
                        <a:pt x="7026" y="7688"/>
                        <a:pt x="5892" y="8854"/>
                      </a:cubicBezTo>
                      <a:lnTo>
                        <a:pt x="4915" y="7846"/>
                      </a:lnTo>
                      <a:lnTo>
                        <a:pt x="8727" y="4034"/>
                      </a:lnTo>
                      <a:close/>
                      <a:moveTo>
                        <a:pt x="4600" y="8539"/>
                      </a:moveTo>
                      <a:lnTo>
                        <a:pt x="5230" y="9169"/>
                      </a:lnTo>
                      <a:lnTo>
                        <a:pt x="4285" y="9421"/>
                      </a:lnTo>
                      <a:cubicBezTo>
                        <a:pt x="4348" y="9232"/>
                        <a:pt x="4505" y="8728"/>
                        <a:pt x="4600" y="8539"/>
                      </a:cubicBezTo>
                      <a:close/>
                      <a:moveTo>
                        <a:pt x="7908" y="694"/>
                      </a:moveTo>
                      <a:cubicBezTo>
                        <a:pt x="8097" y="694"/>
                        <a:pt x="8255" y="852"/>
                        <a:pt x="8255" y="1041"/>
                      </a:cubicBezTo>
                      <a:lnTo>
                        <a:pt x="8255" y="3592"/>
                      </a:lnTo>
                      <a:lnTo>
                        <a:pt x="7467" y="4380"/>
                      </a:lnTo>
                      <a:cubicBezTo>
                        <a:pt x="7435" y="4286"/>
                        <a:pt x="7309" y="4160"/>
                        <a:pt x="7152" y="4160"/>
                      </a:cubicBezTo>
                      <a:lnTo>
                        <a:pt x="1733" y="4160"/>
                      </a:lnTo>
                      <a:cubicBezTo>
                        <a:pt x="1512" y="4160"/>
                        <a:pt x="1386" y="4317"/>
                        <a:pt x="1386" y="4506"/>
                      </a:cubicBezTo>
                      <a:cubicBezTo>
                        <a:pt x="1386" y="4695"/>
                        <a:pt x="1512" y="4853"/>
                        <a:pt x="1733" y="4853"/>
                      </a:cubicBezTo>
                      <a:lnTo>
                        <a:pt x="6994" y="4853"/>
                      </a:lnTo>
                      <a:lnTo>
                        <a:pt x="6333" y="5546"/>
                      </a:lnTo>
                      <a:lnTo>
                        <a:pt x="1733" y="5546"/>
                      </a:lnTo>
                      <a:cubicBezTo>
                        <a:pt x="1512" y="5546"/>
                        <a:pt x="1355" y="5703"/>
                        <a:pt x="1355" y="5892"/>
                      </a:cubicBezTo>
                      <a:cubicBezTo>
                        <a:pt x="1355" y="6081"/>
                        <a:pt x="1512" y="6239"/>
                        <a:pt x="1733" y="6239"/>
                      </a:cubicBezTo>
                      <a:lnTo>
                        <a:pt x="5608" y="6239"/>
                      </a:lnTo>
                      <a:lnTo>
                        <a:pt x="4947" y="6901"/>
                      </a:lnTo>
                      <a:lnTo>
                        <a:pt x="1733" y="6901"/>
                      </a:lnTo>
                      <a:cubicBezTo>
                        <a:pt x="1512" y="6901"/>
                        <a:pt x="1355" y="7058"/>
                        <a:pt x="1355" y="7279"/>
                      </a:cubicBezTo>
                      <a:cubicBezTo>
                        <a:pt x="1355" y="7468"/>
                        <a:pt x="1512" y="7625"/>
                        <a:pt x="1733" y="7625"/>
                      </a:cubicBezTo>
                      <a:lnTo>
                        <a:pt x="4285" y="7625"/>
                      </a:lnTo>
                      <a:cubicBezTo>
                        <a:pt x="4190" y="7688"/>
                        <a:pt x="4159" y="7751"/>
                        <a:pt x="4127" y="7814"/>
                      </a:cubicBezTo>
                      <a:lnTo>
                        <a:pt x="3970" y="8287"/>
                      </a:lnTo>
                      <a:lnTo>
                        <a:pt x="1733" y="8287"/>
                      </a:lnTo>
                      <a:cubicBezTo>
                        <a:pt x="1512" y="8287"/>
                        <a:pt x="1355" y="8444"/>
                        <a:pt x="1355" y="8633"/>
                      </a:cubicBezTo>
                      <a:cubicBezTo>
                        <a:pt x="1355" y="8854"/>
                        <a:pt x="1512" y="9011"/>
                        <a:pt x="1733" y="9011"/>
                      </a:cubicBezTo>
                      <a:lnTo>
                        <a:pt x="3718" y="9011"/>
                      </a:lnTo>
                      <a:lnTo>
                        <a:pt x="3466" y="9893"/>
                      </a:lnTo>
                      <a:cubicBezTo>
                        <a:pt x="3385" y="10136"/>
                        <a:pt x="3557" y="10355"/>
                        <a:pt x="3766" y="10355"/>
                      </a:cubicBezTo>
                      <a:cubicBezTo>
                        <a:pt x="3802" y="10355"/>
                        <a:pt x="3839" y="10348"/>
                        <a:pt x="3875" y="10335"/>
                      </a:cubicBezTo>
                      <a:lnTo>
                        <a:pt x="6018" y="9704"/>
                      </a:lnTo>
                      <a:cubicBezTo>
                        <a:pt x="6049" y="9704"/>
                        <a:pt x="6144" y="9673"/>
                        <a:pt x="6175" y="9641"/>
                      </a:cubicBezTo>
                      <a:lnTo>
                        <a:pt x="8286" y="7499"/>
                      </a:lnTo>
                      <a:lnTo>
                        <a:pt x="8286" y="10681"/>
                      </a:lnTo>
                      <a:cubicBezTo>
                        <a:pt x="8255" y="10839"/>
                        <a:pt x="8097" y="10996"/>
                        <a:pt x="7908" y="10996"/>
                      </a:cubicBezTo>
                      <a:lnTo>
                        <a:pt x="1040" y="10996"/>
                      </a:lnTo>
                      <a:cubicBezTo>
                        <a:pt x="851" y="10996"/>
                        <a:pt x="693" y="10839"/>
                        <a:pt x="693" y="10650"/>
                      </a:cubicBezTo>
                      <a:lnTo>
                        <a:pt x="693" y="2742"/>
                      </a:lnTo>
                      <a:lnTo>
                        <a:pt x="2395" y="2742"/>
                      </a:lnTo>
                      <a:cubicBezTo>
                        <a:pt x="2584" y="2742"/>
                        <a:pt x="2741" y="2584"/>
                        <a:pt x="2741" y="2395"/>
                      </a:cubicBezTo>
                      <a:lnTo>
                        <a:pt x="2741" y="694"/>
                      </a:lnTo>
                      <a:close/>
                      <a:moveTo>
                        <a:pt x="2363" y="1"/>
                      </a:moveTo>
                      <a:cubicBezTo>
                        <a:pt x="2237" y="1"/>
                        <a:pt x="2143" y="64"/>
                        <a:pt x="2111" y="127"/>
                      </a:cubicBezTo>
                      <a:lnTo>
                        <a:pt x="158" y="2112"/>
                      </a:lnTo>
                      <a:cubicBezTo>
                        <a:pt x="63" y="2175"/>
                        <a:pt x="0" y="2269"/>
                        <a:pt x="0" y="2364"/>
                      </a:cubicBezTo>
                      <a:lnTo>
                        <a:pt x="0" y="10650"/>
                      </a:lnTo>
                      <a:cubicBezTo>
                        <a:pt x="0" y="11217"/>
                        <a:pt x="473" y="11658"/>
                        <a:pt x="1008" y="11658"/>
                      </a:cubicBezTo>
                      <a:lnTo>
                        <a:pt x="7908" y="11658"/>
                      </a:lnTo>
                      <a:cubicBezTo>
                        <a:pt x="8444" y="11658"/>
                        <a:pt x="8916" y="11217"/>
                        <a:pt x="8916" y="10650"/>
                      </a:cubicBezTo>
                      <a:lnTo>
                        <a:pt x="8916" y="6774"/>
                      </a:lnTo>
                      <a:lnTo>
                        <a:pt x="11279" y="4412"/>
                      </a:lnTo>
                      <a:cubicBezTo>
                        <a:pt x="11815" y="3876"/>
                        <a:pt x="11815" y="3025"/>
                        <a:pt x="11279" y="2490"/>
                      </a:cubicBezTo>
                      <a:cubicBezTo>
                        <a:pt x="11011" y="2222"/>
                        <a:pt x="10657" y="2088"/>
                        <a:pt x="10306" y="2088"/>
                      </a:cubicBezTo>
                      <a:cubicBezTo>
                        <a:pt x="9956" y="2088"/>
                        <a:pt x="9609" y="2222"/>
                        <a:pt x="9357" y="2490"/>
                      </a:cubicBezTo>
                      <a:lnTo>
                        <a:pt x="8916" y="2931"/>
                      </a:lnTo>
                      <a:lnTo>
                        <a:pt x="8916" y="1041"/>
                      </a:lnTo>
                      <a:cubicBezTo>
                        <a:pt x="8916" y="474"/>
                        <a:pt x="8444" y="1"/>
                        <a:pt x="790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911" name="Google Shape;12430;p89">
                <a:extLst>
                  <a:ext uri="{FF2B5EF4-FFF2-40B4-BE49-F238E27FC236}">
                    <a16:creationId xmlns:a16="http://schemas.microsoft.com/office/drawing/2014/main" id="{4943C284-2F6A-A0AE-E30C-F09A4079110D}"/>
                  </a:ext>
                </a:extLst>
              </p:cNvPr>
              <p:cNvSpPr/>
              <p:nvPr/>
            </p:nvSpPr>
            <p:spPr>
              <a:xfrm>
                <a:off x="4525976" y="2662556"/>
                <a:ext cx="641288" cy="639583"/>
              </a:xfrm>
              <a:custGeom>
                <a:avLst/>
                <a:gdLst/>
                <a:ahLst/>
                <a:cxnLst/>
                <a:rect l="l" t="t" r="r" b="b"/>
                <a:pathLst>
                  <a:path w="11658" h="11627" extrusionOk="0">
                    <a:moveTo>
                      <a:pt x="6806" y="2017"/>
                    </a:moveTo>
                    <a:lnTo>
                      <a:pt x="6806" y="2773"/>
                    </a:lnTo>
                    <a:lnTo>
                      <a:pt x="4758" y="2773"/>
                    </a:lnTo>
                    <a:lnTo>
                      <a:pt x="4758" y="2017"/>
                    </a:lnTo>
                    <a:close/>
                    <a:moveTo>
                      <a:pt x="7152" y="694"/>
                    </a:moveTo>
                    <a:cubicBezTo>
                      <a:pt x="7688" y="694"/>
                      <a:pt x="8192" y="1167"/>
                      <a:pt x="8192" y="1702"/>
                    </a:cubicBezTo>
                    <a:lnTo>
                      <a:pt x="8192" y="2773"/>
                    </a:lnTo>
                    <a:lnTo>
                      <a:pt x="7499" y="2773"/>
                    </a:lnTo>
                    <a:lnTo>
                      <a:pt x="7499" y="1702"/>
                    </a:lnTo>
                    <a:cubicBezTo>
                      <a:pt x="7499" y="1513"/>
                      <a:pt x="7341" y="1356"/>
                      <a:pt x="7152" y="1356"/>
                    </a:cubicBezTo>
                    <a:lnTo>
                      <a:pt x="4411" y="1356"/>
                    </a:lnTo>
                    <a:cubicBezTo>
                      <a:pt x="4191" y="1356"/>
                      <a:pt x="4033" y="1513"/>
                      <a:pt x="4033" y="1702"/>
                    </a:cubicBezTo>
                    <a:lnTo>
                      <a:pt x="4033" y="2773"/>
                    </a:lnTo>
                    <a:lnTo>
                      <a:pt x="3371" y="2773"/>
                    </a:lnTo>
                    <a:lnTo>
                      <a:pt x="3371" y="1702"/>
                    </a:lnTo>
                    <a:cubicBezTo>
                      <a:pt x="3371" y="1167"/>
                      <a:pt x="3844" y="694"/>
                      <a:pt x="4411" y="694"/>
                    </a:cubicBezTo>
                    <a:close/>
                    <a:moveTo>
                      <a:pt x="10618" y="3498"/>
                    </a:moveTo>
                    <a:cubicBezTo>
                      <a:pt x="10807" y="3498"/>
                      <a:pt x="10964" y="3656"/>
                      <a:pt x="10964" y="3845"/>
                    </a:cubicBezTo>
                    <a:lnTo>
                      <a:pt x="10964" y="5010"/>
                    </a:lnTo>
                    <a:cubicBezTo>
                      <a:pt x="9546" y="6239"/>
                      <a:pt x="7688" y="6901"/>
                      <a:pt x="5766" y="6901"/>
                    </a:cubicBezTo>
                    <a:cubicBezTo>
                      <a:pt x="3876" y="6901"/>
                      <a:pt x="2080" y="6239"/>
                      <a:pt x="662" y="5010"/>
                    </a:cubicBezTo>
                    <a:lnTo>
                      <a:pt x="662" y="3971"/>
                    </a:lnTo>
                    <a:cubicBezTo>
                      <a:pt x="662" y="3687"/>
                      <a:pt x="851" y="3498"/>
                      <a:pt x="1135" y="3498"/>
                    </a:cubicBezTo>
                    <a:close/>
                    <a:moveTo>
                      <a:pt x="6806" y="7531"/>
                    </a:moveTo>
                    <a:lnTo>
                      <a:pt x="6806" y="7940"/>
                    </a:lnTo>
                    <a:cubicBezTo>
                      <a:pt x="6806" y="8129"/>
                      <a:pt x="6648" y="8287"/>
                      <a:pt x="6459" y="8287"/>
                    </a:cubicBezTo>
                    <a:lnTo>
                      <a:pt x="5073" y="8287"/>
                    </a:lnTo>
                    <a:cubicBezTo>
                      <a:pt x="4884" y="8287"/>
                      <a:pt x="4726" y="8129"/>
                      <a:pt x="4726" y="7940"/>
                    </a:cubicBezTo>
                    <a:lnTo>
                      <a:pt x="4726" y="7531"/>
                    </a:lnTo>
                    <a:lnTo>
                      <a:pt x="4758" y="7531"/>
                    </a:lnTo>
                    <a:cubicBezTo>
                      <a:pt x="5104" y="7594"/>
                      <a:pt x="5419" y="7625"/>
                      <a:pt x="5766" y="7625"/>
                    </a:cubicBezTo>
                    <a:cubicBezTo>
                      <a:pt x="6112" y="7625"/>
                      <a:pt x="6427" y="7594"/>
                      <a:pt x="6806" y="7531"/>
                    </a:cubicBezTo>
                    <a:close/>
                    <a:moveTo>
                      <a:pt x="10964" y="5892"/>
                    </a:moveTo>
                    <a:lnTo>
                      <a:pt x="10964" y="9988"/>
                    </a:lnTo>
                    <a:cubicBezTo>
                      <a:pt x="10964" y="10524"/>
                      <a:pt x="10492" y="10996"/>
                      <a:pt x="9956" y="10996"/>
                    </a:cubicBezTo>
                    <a:lnTo>
                      <a:pt x="1670" y="10996"/>
                    </a:lnTo>
                    <a:cubicBezTo>
                      <a:pt x="1135" y="10996"/>
                      <a:pt x="662" y="10524"/>
                      <a:pt x="662" y="9988"/>
                    </a:cubicBezTo>
                    <a:lnTo>
                      <a:pt x="662" y="5892"/>
                    </a:lnTo>
                    <a:cubicBezTo>
                      <a:pt x="1670" y="6649"/>
                      <a:pt x="2804" y="7184"/>
                      <a:pt x="4065" y="7436"/>
                    </a:cubicBezTo>
                    <a:lnTo>
                      <a:pt x="4065" y="7940"/>
                    </a:lnTo>
                    <a:cubicBezTo>
                      <a:pt x="4065" y="8476"/>
                      <a:pt x="4537" y="8948"/>
                      <a:pt x="5104" y="8948"/>
                    </a:cubicBezTo>
                    <a:lnTo>
                      <a:pt x="6490" y="8948"/>
                    </a:lnTo>
                    <a:cubicBezTo>
                      <a:pt x="7026" y="8948"/>
                      <a:pt x="7499" y="8476"/>
                      <a:pt x="7499" y="7940"/>
                    </a:cubicBezTo>
                    <a:lnTo>
                      <a:pt x="7499" y="7436"/>
                    </a:lnTo>
                    <a:cubicBezTo>
                      <a:pt x="7971" y="7342"/>
                      <a:pt x="8444" y="7184"/>
                      <a:pt x="8916" y="7027"/>
                    </a:cubicBezTo>
                    <a:cubicBezTo>
                      <a:pt x="9672" y="6743"/>
                      <a:pt x="10334" y="6365"/>
                      <a:pt x="10964" y="5892"/>
                    </a:cubicBezTo>
                    <a:close/>
                    <a:moveTo>
                      <a:pt x="4411" y="1"/>
                    </a:moveTo>
                    <a:cubicBezTo>
                      <a:pt x="3466" y="1"/>
                      <a:pt x="2710" y="757"/>
                      <a:pt x="2710" y="1702"/>
                    </a:cubicBezTo>
                    <a:lnTo>
                      <a:pt x="2710" y="2773"/>
                    </a:lnTo>
                    <a:lnTo>
                      <a:pt x="1135" y="2773"/>
                    </a:lnTo>
                    <a:cubicBezTo>
                      <a:pt x="505" y="2773"/>
                      <a:pt x="0" y="3277"/>
                      <a:pt x="0" y="3908"/>
                    </a:cubicBezTo>
                    <a:lnTo>
                      <a:pt x="0" y="9957"/>
                    </a:lnTo>
                    <a:cubicBezTo>
                      <a:pt x="0" y="10902"/>
                      <a:pt x="725" y="11626"/>
                      <a:pt x="1670" y="11626"/>
                    </a:cubicBezTo>
                    <a:lnTo>
                      <a:pt x="9956" y="11626"/>
                    </a:lnTo>
                    <a:cubicBezTo>
                      <a:pt x="10901" y="11626"/>
                      <a:pt x="11657" y="10902"/>
                      <a:pt x="11657" y="9957"/>
                    </a:cubicBezTo>
                    <a:lnTo>
                      <a:pt x="11657" y="3813"/>
                    </a:lnTo>
                    <a:cubicBezTo>
                      <a:pt x="11626" y="3246"/>
                      <a:pt x="11153" y="2773"/>
                      <a:pt x="10618" y="2773"/>
                    </a:cubicBezTo>
                    <a:lnTo>
                      <a:pt x="8853" y="2773"/>
                    </a:lnTo>
                    <a:lnTo>
                      <a:pt x="8853" y="1702"/>
                    </a:lnTo>
                    <a:cubicBezTo>
                      <a:pt x="8853" y="757"/>
                      <a:pt x="8097" y="1"/>
                      <a:pt x="715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7912" name="Google Shape;12438;p89">
                <a:extLst>
                  <a:ext uri="{FF2B5EF4-FFF2-40B4-BE49-F238E27FC236}">
                    <a16:creationId xmlns:a16="http://schemas.microsoft.com/office/drawing/2014/main" id="{B2123A64-A04E-082B-E9EB-D788C84BC4A8}"/>
                  </a:ext>
                </a:extLst>
              </p:cNvPr>
              <p:cNvGrpSpPr/>
              <p:nvPr/>
            </p:nvGrpSpPr>
            <p:grpSpPr>
              <a:xfrm>
                <a:off x="8665202" y="2661183"/>
                <a:ext cx="641288" cy="642773"/>
                <a:chOff x="-3137650" y="2408950"/>
                <a:chExt cx="291450" cy="292125"/>
              </a:xfrm>
              <a:grpFill/>
            </p:grpSpPr>
            <p:sp>
              <p:nvSpPr>
                <p:cNvPr id="17955" name="Google Shape;12439;p89">
                  <a:extLst>
                    <a:ext uri="{FF2B5EF4-FFF2-40B4-BE49-F238E27FC236}">
                      <a16:creationId xmlns:a16="http://schemas.microsoft.com/office/drawing/2014/main" id="{DE7E6BAD-B2C5-EA9E-CDCF-F36245FF52DB}"/>
                    </a:ext>
                  </a:extLst>
                </p:cNvPr>
                <p:cNvSpPr/>
                <p:nvPr/>
              </p:nvSpPr>
              <p:spPr>
                <a:xfrm>
                  <a:off x="-3137650" y="2408950"/>
                  <a:ext cx="291450" cy="29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11685" extrusionOk="0">
                      <a:moveTo>
                        <a:pt x="10618" y="662"/>
                      </a:moveTo>
                      <a:cubicBezTo>
                        <a:pt x="10807" y="662"/>
                        <a:pt x="10964" y="851"/>
                        <a:pt x="10964" y="1040"/>
                      </a:cubicBezTo>
                      <a:lnTo>
                        <a:pt x="10964" y="2741"/>
                      </a:lnTo>
                      <a:lnTo>
                        <a:pt x="662" y="2741"/>
                      </a:lnTo>
                      <a:lnTo>
                        <a:pt x="662" y="1040"/>
                      </a:lnTo>
                      <a:cubicBezTo>
                        <a:pt x="662" y="851"/>
                        <a:pt x="820" y="662"/>
                        <a:pt x="1009" y="662"/>
                      </a:cubicBezTo>
                      <a:close/>
                      <a:moveTo>
                        <a:pt x="10964" y="3403"/>
                      </a:moveTo>
                      <a:lnTo>
                        <a:pt x="10964" y="8601"/>
                      </a:lnTo>
                      <a:cubicBezTo>
                        <a:pt x="10964" y="8790"/>
                        <a:pt x="10838" y="8947"/>
                        <a:pt x="10618" y="8947"/>
                      </a:cubicBezTo>
                      <a:lnTo>
                        <a:pt x="10145" y="8947"/>
                      </a:lnTo>
                      <a:cubicBezTo>
                        <a:pt x="10208" y="8727"/>
                        <a:pt x="10240" y="8443"/>
                        <a:pt x="10240" y="8160"/>
                      </a:cubicBezTo>
                      <a:lnTo>
                        <a:pt x="10240" y="5860"/>
                      </a:lnTo>
                      <a:cubicBezTo>
                        <a:pt x="10240" y="5673"/>
                        <a:pt x="10058" y="5531"/>
                        <a:pt x="9868" y="5531"/>
                      </a:cubicBezTo>
                      <a:cubicBezTo>
                        <a:pt x="9835" y="5531"/>
                        <a:pt x="9801" y="5535"/>
                        <a:pt x="9767" y="5545"/>
                      </a:cubicBezTo>
                      <a:cubicBezTo>
                        <a:pt x="9545" y="5641"/>
                        <a:pt x="9341" y="5691"/>
                        <a:pt x="9142" y="5691"/>
                      </a:cubicBezTo>
                      <a:cubicBezTo>
                        <a:pt x="8693" y="5691"/>
                        <a:pt x="8275" y="5439"/>
                        <a:pt x="7751" y="4915"/>
                      </a:cubicBezTo>
                      <a:cubicBezTo>
                        <a:pt x="7688" y="4868"/>
                        <a:pt x="7601" y="4844"/>
                        <a:pt x="7515" y="4844"/>
                      </a:cubicBezTo>
                      <a:cubicBezTo>
                        <a:pt x="7428" y="4844"/>
                        <a:pt x="7341" y="4868"/>
                        <a:pt x="7278" y="4915"/>
                      </a:cubicBezTo>
                      <a:cubicBezTo>
                        <a:pt x="6753" y="5440"/>
                        <a:pt x="6334" y="5677"/>
                        <a:pt x="5884" y="5677"/>
                      </a:cubicBezTo>
                      <a:cubicBezTo>
                        <a:pt x="5686" y="5677"/>
                        <a:pt x="5483" y="5631"/>
                        <a:pt x="5262" y="5545"/>
                      </a:cubicBezTo>
                      <a:cubicBezTo>
                        <a:pt x="5229" y="5535"/>
                        <a:pt x="5195" y="5531"/>
                        <a:pt x="5161" y="5531"/>
                      </a:cubicBezTo>
                      <a:cubicBezTo>
                        <a:pt x="4971" y="5531"/>
                        <a:pt x="4789" y="5673"/>
                        <a:pt x="4789" y="5860"/>
                      </a:cubicBezTo>
                      <a:lnTo>
                        <a:pt x="4789" y="8160"/>
                      </a:lnTo>
                      <a:cubicBezTo>
                        <a:pt x="4789" y="8443"/>
                        <a:pt x="4821" y="8664"/>
                        <a:pt x="4884" y="8947"/>
                      </a:cubicBezTo>
                      <a:lnTo>
                        <a:pt x="1009" y="8947"/>
                      </a:lnTo>
                      <a:cubicBezTo>
                        <a:pt x="820" y="8947"/>
                        <a:pt x="662" y="8790"/>
                        <a:pt x="662" y="8601"/>
                      </a:cubicBezTo>
                      <a:lnTo>
                        <a:pt x="662" y="3403"/>
                      </a:lnTo>
                      <a:close/>
                      <a:moveTo>
                        <a:pt x="7152" y="5923"/>
                      </a:moveTo>
                      <a:lnTo>
                        <a:pt x="7152" y="10838"/>
                      </a:lnTo>
                      <a:cubicBezTo>
                        <a:pt x="6144" y="10365"/>
                        <a:pt x="5451" y="9357"/>
                        <a:pt x="5451" y="8160"/>
                      </a:cubicBezTo>
                      <a:lnTo>
                        <a:pt x="5451" y="6301"/>
                      </a:lnTo>
                      <a:cubicBezTo>
                        <a:pt x="5604" y="6330"/>
                        <a:pt x="5750" y="6344"/>
                        <a:pt x="5891" y="6344"/>
                      </a:cubicBezTo>
                      <a:cubicBezTo>
                        <a:pt x="6359" y="6344"/>
                        <a:pt x="6765" y="6189"/>
                        <a:pt x="7152" y="5923"/>
                      </a:cubicBezTo>
                      <a:close/>
                      <a:moveTo>
                        <a:pt x="7877" y="5923"/>
                      </a:moveTo>
                      <a:cubicBezTo>
                        <a:pt x="8242" y="6166"/>
                        <a:pt x="8644" y="6353"/>
                        <a:pt x="9128" y="6353"/>
                      </a:cubicBezTo>
                      <a:cubicBezTo>
                        <a:pt x="9271" y="6353"/>
                        <a:pt x="9420" y="6337"/>
                        <a:pt x="9578" y="6301"/>
                      </a:cubicBezTo>
                      <a:lnTo>
                        <a:pt x="9578" y="8160"/>
                      </a:lnTo>
                      <a:cubicBezTo>
                        <a:pt x="9547" y="9357"/>
                        <a:pt x="8885" y="10365"/>
                        <a:pt x="7877" y="10838"/>
                      </a:cubicBezTo>
                      <a:lnTo>
                        <a:pt x="7877" y="5923"/>
                      </a:lnTo>
                      <a:close/>
                      <a:moveTo>
                        <a:pt x="1009" y="0"/>
                      </a:moveTo>
                      <a:cubicBezTo>
                        <a:pt x="473" y="0"/>
                        <a:pt x="1" y="473"/>
                        <a:pt x="1" y="1040"/>
                      </a:cubicBezTo>
                      <a:lnTo>
                        <a:pt x="1" y="8601"/>
                      </a:lnTo>
                      <a:cubicBezTo>
                        <a:pt x="1" y="9136"/>
                        <a:pt x="473" y="9609"/>
                        <a:pt x="1009" y="9609"/>
                      </a:cubicBezTo>
                      <a:lnTo>
                        <a:pt x="5073" y="9609"/>
                      </a:lnTo>
                      <a:cubicBezTo>
                        <a:pt x="5199" y="9893"/>
                        <a:pt x="5357" y="10145"/>
                        <a:pt x="5514" y="10365"/>
                      </a:cubicBezTo>
                      <a:cubicBezTo>
                        <a:pt x="5987" y="10995"/>
                        <a:pt x="6617" y="11436"/>
                        <a:pt x="7404" y="11657"/>
                      </a:cubicBezTo>
                      <a:cubicBezTo>
                        <a:pt x="7446" y="11657"/>
                        <a:pt x="7488" y="11685"/>
                        <a:pt x="7530" y="11685"/>
                      </a:cubicBezTo>
                      <a:cubicBezTo>
                        <a:pt x="7551" y="11685"/>
                        <a:pt x="7572" y="11678"/>
                        <a:pt x="7593" y="11657"/>
                      </a:cubicBezTo>
                      <a:cubicBezTo>
                        <a:pt x="8350" y="11436"/>
                        <a:pt x="9011" y="10995"/>
                        <a:pt x="9484" y="10365"/>
                      </a:cubicBezTo>
                      <a:cubicBezTo>
                        <a:pt x="9641" y="10145"/>
                        <a:pt x="9799" y="9893"/>
                        <a:pt x="9925" y="9609"/>
                      </a:cubicBezTo>
                      <a:lnTo>
                        <a:pt x="10618" y="9609"/>
                      </a:lnTo>
                      <a:cubicBezTo>
                        <a:pt x="11185" y="9609"/>
                        <a:pt x="11658" y="9136"/>
                        <a:pt x="11658" y="8601"/>
                      </a:cubicBezTo>
                      <a:lnTo>
                        <a:pt x="11658" y="1040"/>
                      </a:lnTo>
                      <a:cubicBezTo>
                        <a:pt x="11658" y="473"/>
                        <a:pt x="11217" y="0"/>
                        <a:pt x="1061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56" name="Google Shape;12440;p89">
                  <a:extLst>
                    <a:ext uri="{FF2B5EF4-FFF2-40B4-BE49-F238E27FC236}">
                      <a16:creationId xmlns:a16="http://schemas.microsoft.com/office/drawing/2014/main" id="{EB87A8EB-B2D1-02C0-328D-B73DF8C8686A}"/>
                    </a:ext>
                  </a:extLst>
                </p:cNvPr>
                <p:cNvSpPr/>
                <p:nvPr/>
              </p:nvSpPr>
              <p:spPr>
                <a:xfrm>
                  <a:off x="-3104575" y="2442800"/>
                  <a:ext cx="181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694" extrusionOk="0">
                      <a:moveTo>
                        <a:pt x="348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36"/>
                        <a:pt x="158" y="694"/>
                        <a:pt x="348" y="694"/>
                      </a:cubicBezTo>
                      <a:cubicBezTo>
                        <a:pt x="568" y="694"/>
                        <a:pt x="726" y="536"/>
                        <a:pt x="726" y="347"/>
                      </a:cubicBezTo>
                      <a:cubicBezTo>
                        <a:pt x="726" y="158"/>
                        <a:pt x="568" y="1"/>
                        <a:pt x="34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57" name="Google Shape;12441;p89">
                  <a:extLst>
                    <a:ext uri="{FF2B5EF4-FFF2-40B4-BE49-F238E27FC236}">
                      <a16:creationId xmlns:a16="http://schemas.microsoft.com/office/drawing/2014/main" id="{9D4BD96B-A1AF-0F63-AEC3-2D8E04F3826F}"/>
                    </a:ext>
                  </a:extLst>
                </p:cNvPr>
                <p:cNvSpPr/>
                <p:nvPr/>
              </p:nvSpPr>
              <p:spPr>
                <a:xfrm>
                  <a:off x="-3069900" y="2442800"/>
                  <a:ext cx="17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94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cubicBezTo>
                        <a:pt x="0" y="536"/>
                        <a:pt x="158" y="694"/>
                        <a:pt x="347" y="694"/>
                      </a:cubicBezTo>
                      <a:cubicBezTo>
                        <a:pt x="536" y="694"/>
                        <a:pt x="693" y="536"/>
                        <a:pt x="693" y="347"/>
                      </a:cubicBezTo>
                      <a:cubicBezTo>
                        <a:pt x="693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58" name="Google Shape;12442;p89">
                  <a:extLst>
                    <a:ext uri="{FF2B5EF4-FFF2-40B4-BE49-F238E27FC236}">
                      <a16:creationId xmlns:a16="http://schemas.microsoft.com/office/drawing/2014/main" id="{80944169-8515-6BEF-7FF7-74E0C2DB6FF1}"/>
                    </a:ext>
                  </a:extLst>
                </p:cNvPr>
                <p:cNvSpPr/>
                <p:nvPr/>
              </p:nvSpPr>
              <p:spPr>
                <a:xfrm>
                  <a:off x="-3035250" y="2442800"/>
                  <a:ext cx="17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94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cubicBezTo>
                        <a:pt x="0" y="536"/>
                        <a:pt x="158" y="694"/>
                        <a:pt x="347" y="694"/>
                      </a:cubicBezTo>
                      <a:cubicBezTo>
                        <a:pt x="536" y="694"/>
                        <a:pt x="693" y="536"/>
                        <a:pt x="693" y="347"/>
                      </a:cubicBezTo>
                      <a:cubicBezTo>
                        <a:pt x="693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59" name="Google Shape;12443;p89">
                  <a:extLst>
                    <a:ext uri="{FF2B5EF4-FFF2-40B4-BE49-F238E27FC236}">
                      <a16:creationId xmlns:a16="http://schemas.microsoft.com/office/drawing/2014/main" id="{974F1ED1-2271-0CA1-17E0-19BA09B76310}"/>
                    </a:ext>
                  </a:extLst>
                </p:cNvPr>
                <p:cNvSpPr/>
                <p:nvPr/>
              </p:nvSpPr>
              <p:spPr>
                <a:xfrm>
                  <a:off x="-3002175" y="2442800"/>
                  <a:ext cx="1205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1" h="694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32" y="536"/>
                        <a:pt x="190" y="694"/>
                        <a:pt x="347" y="694"/>
                      </a:cubicBezTo>
                      <a:lnTo>
                        <a:pt x="4443" y="694"/>
                      </a:lnTo>
                      <a:cubicBezTo>
                        <a:pt x="4663" y="694"/>
                        <a:pt x="4821" y="536"/>
                        <a:pt x="4821" y="347"/>
                      </a:cubicBezTo>
                      <a:cubicBezTo>
                        <a:pt x="4821" y="158"/>
                        <a:pt x="4663" y="1"/>
                        <a:pt x="444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913" name="Google Shape;12455;p89">
                <a:extLst>
                  <a:ext uri="{FF2B5EF4-FFF2-40B4-BE49-F238E27FC236}">
                    <a16:creationId xmlns:a16="http://schemas.microsoft.com/office/drawing/2014/main" id="{DA10476B-BAE2-59D0-A85D-C45105BACB6A}"/>
                  </a:ext>
                </a:extLst>
              </p:cNvPr>
              <p:cNvSpPr/>
              <p:nvPr/>
            </p:nvSpPr>
            <p:spPr>
              <a:xfrm>
                <a:off x="1223364" y="2660190"/>
                <a:ext cx="648218" cy="644314"/>
              </a:xfrm>
              <a:custGeom>
                <a:avLst/>
                <a:gdLst/>
                <a:ahLst/>
                <a:cxnLst/>
                <a:rect l="l" t="t" r="r" b="b"/>
                <a:pathLst>
                  <a:path w="11784" h="11713" extrusionOk="0">
                    <a:moveTo>
                      <a:pt x="5136" y="4128"/>
                    </a:moveTo>
                    <a:cubicBezTo>
                      <a:pt x="5671" y="4128"/>
                      <a:pt x="6112" y="4569"/>
                      <a:pt x="6144" y="5136"/>
                    </a:cubicBezTo>
                    <a:lnTo>
                      <a:pt x="5230" y="4853"/>
                    </a:lnTo>
                    <a:cubicBezTo>
                      <a:pt x="5198" y="4839"/>
                      <a:pt x="5165" y="4832"/>
                      <a:pt x="5131" y="4832"/>
                    </a:cubicBezTo>
                    <a:cubicBezTo>
                      <a:pt x="4934" y="4832"/>
                      <a:pt x="4735" y="5052"/>
                      <a:pt x="4789" y="5294"/>
                    </a:cubicBezTo>
                    <a:lnTo>
                      <a:pt x="5073" y="6239"/>
                    </a:lnTo>
                    <a:cubicBezTo>
                      <a:pt x="4537" y="6176"/>
                      <a:pt x="4096" y="5703"/>
                      <a:pt x="4096" y="5168"/>
                    </a:cubicBezTo>
                    <a:cubicBezTo>
                      <a:pt x="4096" y="4601"/>
                      <a:pt x="4569" y="4128"/>
                      <a:pt x="5136" y="4128"/>
                    </a:cubicBezTo>
                    <a:close/>
                    <a:moveTo>
                      <a:pt x="5199" y="2364"/>
                    </a:moveTo>
                    <a:cubicBezTo>
                      <a:pt x="6680" y="2364"/>
                      <a:pt x="7940" y="3592"/>
                      <a:pt x="7940" y="5136"/>
                    </a:cubicBezTo>
                    <a:cubicBezTo>
                      <a:pt x="7940" y="5294"/>
                      <a:pt x="7940" y="5388"/>
                      <a:pt x="7908" y="5546"/>
                    </a:cubicBezTo>
                    <a:lnTo>
                      <a:pt x="6932" y="5294"/>
                    </a:lnTo>
                    <a:lnTo>
                      <a:pt x="6932" y="5136"/>
                    </a:lnTo>
                    <a:cubicBezTo>
                      <a:pt x="6806" y="4223"/>
                      <a:pt x="6049" y="3466"/>
                      <a:pt x="5104" y="3466"/>
                    </a:cubicBezTo>
                    <a:cubicBezTo>
                      <a:pt x="4159" y="3466"/>
                      <a:pt x="3435" y="4223"/>
                      <a:pt x="3435" y="5168"/>
                    </a:cubicBezTo>
                    <a:cubicBezTo>
                      <a:pt x="3435" y="5609"/>
                      <a:pt x="3624" y="6081"/>
                      <a:pt x="3939" y="6396"/>
                    </a:cubicBezTo>
                    <a:cubicBezTo>
                      <a:pt x="4254" y="6743"/>
                      <a:pt x="4695" y="6900"/>
                      <a:pt x="5167" y="6900"/>
                    </a:cubicBezTo>
                    <a:lnTo>
                      <a:pt x="5325" y="6900"/>
                    </a:lnTo>
                    <a:lnTo>
                      <a:pt x="5577" y="7877"/>
                    </a:lnTo>
                    <a:cubicBezTo>
                      <a:pt x="5482" y="7909"/>
                      <a:pt x="5325" y="7909"/>
                      <a:pt x="5199" y="7909"/>
                    </a:cubicBezTo>
                    <a:cubicBezTo>
                      <a:pt x="3687" y="7909"/>
                      <a:pt x="2426" y="6648"/>
                      <a:pt x="2426" y="5136"/>
                    </a:cubicBezTo>
                    <a:cubicBezTo>
                      <a:pt x="2426" y="3624"/>
                      <a:pt x="3655" y="2364"/>
                      <a:pt x="5199" y="2364"/>
                    </a:cubicBezTo>
                    <a:close/>
                    <a:moveTo>
                      <a:pt x="5167" y="726"/>
                    </a:moveTo>
                    <a:cubicBezTo>
                      <a:pt x="7940" y="726"/>
                      <a:pt x="10051" y="3277"/>
                      <a:pt x="9515" y="6018"/>
                    </a:cubicBezTo>
                    <a:lnTo>
                      <a:pt x="8507" y="5766"/>
                    </a:lnTo>
                    <a:cubicBezTo>
                      <a:pt x="8538" y="5546"/>
                      <a:pt x="8538" y="5357"/>
                      <a:pt x="8538" y="5136"/>
                    </a:cubicBezTo>
                    <a:cubicBezTo>
                      <a:pt x="8538" y="3246"/>
                      <a:pt x="7026" y="1702"/>
                      <a:pt x="5104" y="1702"/>
                    </a:cubicBezTo>
                    <a:cubicBezTo>
                      <a:pt x="3214" y="1702"/>
                      <a:pt x="1702" y="3246"/>
                      <a:pt x="1702" y="5136"/>
                    </a:cubicBezTo>
                    <a:cubicBezTo>
                      <a:pt x="1702" y="7027"/>
                      <a:pt x="3214" y="8602"/>
                      <a:pt x="5104" y="8602"/>
                    </a:cubicBezTo>
                    <a:cubicBezTo>
                      <a:pt x="5325" y="8602"/>
                      <a:pt x="5514" y="8602"/>
                      <a:pt x="5703" y="8539"/>
                    </a:cubicBezTo>
                    <a:lnTo>
                      <a:pt x="5986" y="9578"/>
                    </a:lnTo>
                    <a:cubicBezTo>
                      <a:pt x="5695" y="9636"/>
                      <a:pt x="5405" y="9664"/>
                      <a:pt x="5119" y="9664"/>
                    </a:cubicBezTo>
                    <a:cubicBezTo>
                      <a:pt x="2751" y="9664"/>
                      <a:pt x="694" y="7758"/>
                      <a:pt x="694" y="5199"/>
                    </a:cubicBezTo>
                    <a:cubicBezTo>
                      <a:pt x="694" y="2679"/>
                      <a:pt x="2773" y="726"/>
                      <a:pt x="5167" y="726"/>
                    </a:cubicBezTo>
                    <a:close/>
                    <a:moveTo>
                      <a:pt x="5671" y="5672"/>
                    </a:moveTo>
                    <a:lnTo>
                      <a:pt x="5671" y="5672"/>
                    </a:lnTo>
                    <a:cubicBezTo>
                      <a:pt x="10240" y="6964"/>
                      <a:pt x="9578" y="6774"/>
                      <a:pt x="9704" y="6806"/>
                    </a:cubicBezTo>
                    <a:lnTo>
                      <a:pt x="8853" y="7373"/>
                    </a:lnTo>
                    <a:cubicBezTo>
                      <a:pt x="8664" y="7499"/>
                      <a:pt x="8664" y="7751"/>
                      <a:pt x="8822" y="7877"/>
                    </a:cubicBezTo>
                    <a:lnTo>
                      <a:pt x="10964" y="9956"/>
                    </a:lnTo>
                    <a:cubicBezTo>
                      <a:pt x="11027" y="10114"/>
                      <a:pt x="11027" y="10335"/>
                      <a:pt x="10901" y="10492"/>
                    </a:cubicBezTo>
                    <a:lnTo>
                      <a:pt x="10429" y="10965"/>
                    </a:lnTo>
                    <a:cubicBezTo>
                      <a:pt x="10366" y="11012"/>
                      <a:pt x="10279" y="11035"/>
                      <a:pt x="10192" y="11035"/>
                    </a:cubicBezTo>
                    <a:cubicBezTo>
                      <a:pt x="10106" y="11035"/>
                      <a:pt x="10019" y="11012"/>
                      <a:pt x="9956" y="10965"/>
                    </a:cubicBezTo>
                    <a:lnTo>
                      <a:pt x="7845" y="8854"/>
                    </a:lnTo>
                    <a:cubicBezTo>
                      <a:pt x="7777" y="8786"/>
                      <a:pt x="7691" y="8753"/>
                      <a:pt x="7606" y="8753"/>
                    </a:cubicBezTo>
                    <a:cubicBezTo>
                      <a:pt x="7493" y="8753"/>
                      <a:pt x="7381" y="8809"/>
                      <a:pt x="7310" y="8917"/>
                    </a:cubicBezTo>
                    <a:cubicBezTo>
                      <a:pt x="7247" y="8980"/>
                      <a:pt x="6806" y="9641"/>
                      <a:pt x="6774" y="9736"/>
                    </a:cubicBezTo>
                    <a:cubicBezTo>
                      <a:pt x="6680" y="9484"/>
                      <a:pt x="5703" y="5861"/>
                      <a:pt x="5671" y="5672"/>
                    </a:cubicBezTo>
                    <a:close/>
                    <a:moveTo>
                      <a:pt x="5104" y="1"/>
                    </a:moveTo>
                    <a:cubicBezTo>
                      <a:pt x="2363" y="1"/>
                      <a:pt x="0" y="2238"/>
                      <a:pt x="0" y="5168"/>
                    </a:cubicBezTo>
                    <a:cubicBezTo>
                      <a:pt x="0" y="8066"/>
                      <a:pt x="2332" y="10303"/>
                      <a:pt x="5104" y="10303"/>
                    </a:cubicBezTo>
                    <a:cubicBezTo>
                      <a:pt x="5482" y="10303"/>
                      <a:pt x="5797" y="10272"/>
                      <a:pt x="6144" y="10208"/>
                    </a:cubicBezTo>
                    <a:lnTo>
                      <a:pt x="6270" y="10587"/>
                    </a:lnTo>
                    <a:cubicBezTo>
                      <a:pt x="6307" y="10755"/>
                      <a:pt x="6444" y="10845"/>
                      <a:pt x="6596" y="10845"/>
                    </a:cubicBezTo>
                    <a:cubicBezTo>
                      <a:pt x="6700" y="10845"/>
                      <a:pt x="6810" y="10802"/>
                      <a:pt x="6900" y="10713"/>
                    </a:cubicBezTo>
                    <a:lnTo>
                      <a:pt x="7625" y="9610"/>
                    </a:lnTo>
                    <a:lnTo>
                      <a:pt x="9483" y="11406"/>
                    </a:lnTo>
                    <a:cubicBezTo>
                      <a:pt x="9688" y="11610"/>
                      <a:pt x="9956" y="11713"/>
                      <a:pt x="10220" y="11713"/>
                    </a:cubicBezTo>
                    <a:cubicBezTo>
                      <a:pt x="10484" y="11713"/>
                      <a:pt x="10744" y="11610"/>
                      <a:pt x="10933" y="11406"/>
                    </a:cubicBezTo>
                    <a:lnTo>
                      <a:pt x="11405" y="10933"/>
                    </a:lnTo>
                    <a:cubicBezTo>
                      <a:pt x="11783" y="10555"/>
                      <a:pt x="11783" y="9893"/>
                      <a:pt x="11374" y="9484"/>
                    </a:cubicBezTo>
                    <a:lnTo>
                      <a:pt x="9515" y="7720"/>
                    </a:lnTo>
                    <a:lnTo>
                      <a:pt x="10618" y="6964"/>
                    </a:lnTo>
                    <a:cubicBezTo>
                      <a:pt x="10870" y="6806"/>
                      <a:pt x="10838" y="6428"/>
                      <a:pt x="10555" y="6333"/>
                    </a:cubicBezTo>
                    <a:lnTo>
                      <a:pt x="10145" y="6239"/>
                    </a:lnTo>
                    <a:cubicBezTo>
                      <a:pt x="10303" y="5483"/>
                      <a:pt x="10271" y="4695"/>
                      <a:pt x="10082" y="3908"/>
                    </a:cubicBezTo>
                    <a:cubicBezTo>
                      <a:pt x="9483" y="1576"/>
                      <a:pt x="7436" y="1"/>
                      <a:pt x="510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7914" name="Google Shape;12464;p89">
                <a:extLst>
                  <a:ext uri="{FF2B5EF4-FFF2-40B4-BE49-F238E27FC236}">
                    <a16:creationId xmlns:a16="http://schemas.microsoft.com/office/drawing/2014/main" id="{8F88F0EC-7613-AE49-DDFE-6DB0225E87C3}"/>
                  </a:ext>
                </a:extLst>
              </p:cNvPr>
              <p:cNvGrpSpPr/>
              <p:nvPr/>
            </p:nvGrpSpPr>
            <p:grpSpPr>
              <a:xfrm>
                <a:off x="5348293" y="2659314"/>
                <a:ext cx="648218" cy="646514"/>
                <a:chOff x="-4570325" y="2405775"/>
                <a:chExt cx="294600" cy="293825"/>
              </a:xfrm>
              <a:grpFill/>
            </p:grpSpPr>
            <p:sp>
              <p:nvSpPr>
                <p:cNvPr id="17953" name="Google Shape;12465;p89">
                  <a:extLst>
                    <a:ext uri="{FF2B5EF4-FFF2-40B4-BE49-F238E27FC236}">
                      <a16:creationId xmlns:a16="http://schemas.microsoft.com/office/drawing/2014/main" id="{F3E858C9-E5AE-FDFE-85A8-52936780A604}"/>
                    </a:ext>
                  </a:extLst>
                </p:cNvPr>
                <p:cNvSpPr/>
                <p:nvPr/>
              </p:nvSpPr>
              <p:spPr>
                <a:xfrm>
                  <a:off x="-4570325" y="2405775"/>
                  <a:ext cx="294600" cy="293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84" h="11753" extrusionOk="0">
                      <a:moveTo>
                        <a:pt x="5734" y="694"/>
                      </a:moveTo>
                      <a:cubicBezTo>
                        <a:pt x="7624" y="694"/>
                        <a:pt x="9168" y="2238"/>
                        <a:pt x="9168" y="4128"/>
                      </a:cubicBezTo>
                      <a:cubicBezTo>
                        <a:pt x="9168" y="6050"/>
                        <a:pt x="7624" y="7594"/>
                        <a:pt x="5734" y="7594"/>
                      </a:cubicBezTo>
                      <a:cubicBezTo>
                        <a:pt x="3844" y="7594"/>
                        <a:pt x="2332" y="6018"/>
                        <a:pt x="2332" y="4128"/>
                      </a:cubicBezTo>
                      <a:cubicBezTo>
                        <a:pt x="2332" y="2238"/>
                        <a:pt x="3844" y="694"/>
                        <a:pt x="5734" y="694"/>
                      </a:cubicBezTo>
                      <a:close/>
                      <a:moveTo>
                        <a:pt x="977" y="7531"/>
                      </a:moveTo>
                      <a:cubicBezTo>
                        <a:pt x="1166" y="7531"/>
                        <a:pt x="1323" y="7688"/>
                        <a:pt x="1323" y="7909"/>
                      </a:cubicBezTo>
                      <a:cubicBezTo>
                        <a:pt x="1292" y="8129"/>
                        <a:pt x="1134" y="8255"/>
                        <a:pt x="977" y="8255"/>
                      </a:cubicBezTo>
                      <a:cubicBezTo>
                        <a:pt x="788" y="8255"/>
                        <a:pt x="630" y="8098"/>
                        <a:pt x="630" y="7909"/>
                      </a:cubicBezTo>
                      <a:cubicBezTo>
                        <a:pt x="630" y="7688"/>
                        <a:pt x="788" y="7531"/>
                        <a:pt x="977" y="7531"/>
                      </a:cubicBezTo>
                      <a:close/>
                      <a:moveTo>
                        <a:pt x="10586" y="7531"/>
                      </a:moveTo>
                      <a:cubicBezTo>
                        <a:pt x="10775" y="7531"/>
                        <a:pt x="10932" y="7688"/>
                        <a:pt x="10932" y="7909"/>
                      </a:cubicBezTo>
                      <a:cubicBezTo>
                        <a:pt x="10932" y="8129"/>
                        <a:pt x="10775" y="8255"/>
                        <a:pt x="10586" y="8255"/>
                      </a:cubicBezTo>
                      <a:cubicBezTo>
                        <a:pt x="10397" y="8255"/>
                        <a:pt x="10239" y="8098"/>
                        <a:pt x="10239" y="7909"/>
                      </a:cubicBezTo>
                      <a:cubicBezTo>
                        <a:pt x="10239" y="7688"/>
                        <a:pt x="10397" y="7531"/>
                        <a:pt x="10586" y="7531"/>
                      </a:cubicBezTo>
                      <a:close/>
                      <a:moveTo>
                        <a:pt x="3025" y="9641"/>
                      </a:moveTo>
                      <a:cubicBezTo>
                        <a:pt x="3214" y="9641"/>
                        <a:pt x="3371" y="9799"/>
                        <a:pt x="3371" y="9988"/>
                      </a:cubicBezTo>
                      <a:cubicBezTo>
                        <a:pt x="3340" y="10177"/>
                        <a:pt x="3214" y="10335"/>
                        <a:pt x="3025" y="10335"/>
                      </a:cubicBezTo>
                      <a:cubicBezTo>
                        <a:pt x="2836" y="10335"/>
                        <a:pt x="2678" y="10177"/>
                        <a:pt x="2678" y="9988"/>
                      </a:cubicBezTo>
                      <a:cubicBezTo>
                        <a:pt x="2678" y="9799"/>
                        <a:pt x="2836" y="9641"/>
                        <a:pt x="3025" y="9641"/>
                      </a:cubicBezTo>
                      <a:close/>
                      <a:moveTo>
                        <a:pt x="8475" y="9641"/>
                      </a:moveTo>
                      <a:cubicBezTo>
                        <a:pt x="8696" y="9641"/>
                        <a:pt x="8822" y="9799"/>
                        <a:pt x="8822" y="9988"/>
                      </a:cubicBezTo>
                      <a:cubicBezTo>
                        <a:pt x="8822" y="10177"/>
                        <a:pt x="8664" y="10335"/>
                        <a:pt x="8475" y="10335"/>
                      </a:cubicBezTo>
                      <a:cubicBezTo>
                        <a:pt x="8255" y="10335"/>
                        <a:pt x="8128" y="10177"/>
                        <a:pt x="8128" y="9988"/>
                      </a:cubicBezTo>
                      <a:cubicBezTo>
                        <a:pt x="8128" y="9799"/>
                        <a:pt x="8255" y="9641"/>
                        <a:pt x="8475" y="9641"/>
                      </a:cubicBezTo>
                      <a:close/>
                      <a:moveTo>
                        <a:pt x="5734" y="10303"/>
                      </a:moveTo>
                      <a:cubicBezTo>
                        <a:pt x="5955" y="10303"/>
                        <a:pt x="6112" y="10461"/>
                        <a:pt x="6112" y="10650"/>
                      </a:cubicBezTo>
                      <a:cubicBezTo>
                        <a:pt x="6112" y="10839"/>
                        <a:pt x="5955" y="10996"/>
                        <a:pt x="5734" y="10996"/>
                      </a:cubicBezTo>
                      <a:cubicBezTo>
                        <a:pt x="5545" y="10996"/>
                        <a:pt x="5388" y="10839"/>
                        <a:pt x="5388" y="10650"/>
                      </a:cubicBezTo>
                      <a:cubicBezTo>
                        <a:pt x="5388" y="10461"/>
                        <a:pt x="5545" y="10303"/>
                        <a:pt x="5734" y="10303"/>
                      </a:cubicBezTo>
                      <a:close/>
                      <a:moveTo>
                        <a:pt x="5797" y="1"/>
                      </a:moveTo>
                      <a:cubicBezTo>
                        <a:pt x="3497" y="1"/>
                        <a:pt x="1701" y="1860"/>
                        <a:pt x="1701" y="4097"/>
                      </a:cubicBezTo>
                      <a:cubicBezTo>
                        <a:pt x="1701" y="5010"/>
                        <a:pt x="2017" y="5924"/>
                        <a:pt x="2552" y="6617"/>
                      </a:cubicBezTo>
                      <a:lnTo>
                        <a:pt x="1701" y="7153"/>
                      </a:lnTo>
                      <a:cubicBezTo>
                        <a:pt x="1481" y="6995"/>
                        <a:pt x="1260" y="6901"/>
                        <a:pt x="1040" y="6901"/>
                      </a:cubicBezTo>
                      <a:cubicBezTo>
                        <a:pt x="473" y="6901"/>
                        <a:pt x="0" y="7373"/>
                        <a:pt x="0" y="7940"/>
                      </a:cubicBezTo>
                      <a:cubicBezTo>
                        <a:pt x="0" y="8476"/>
                        <a:pt x="473" y="8948"/>
                        <a:pt x="1040" y="8948"/>
                      </a:cubicBezTo>
                      <a:cubicBezTo>
                        <a:pt x="1575" y="8948"/>
                        <a:pt x="2048" y="8476"/>
                        <a:pt x="2048" y="7940"/>
                      </a:cubicBezTo>
                      <a:lnTo>
                        <a:pt x="2048" y="7751"/>
                      </a:lnTo>
                      <a:lnTo>
                        <a:pt x="3088" y="7153"/>
                      </a:lnTo>
                      <a:cubicBezTo>
                        <a:pt x="3340" y="7373"/>
                        <a:pt x="3623" y="7625"/>
                        <a:pt x="3970" y="7783"/>
                      </a:cubicBezTo>
                      <a:lnTo>
                        <a:pt x="3308" y="8948"/>
                      </a:lnTo>
                      <a:lnTo>
                        <a:pt x="3119" y="8948"/>
                      </a:lnTo>
                      <a:cubicBezTo>
                        <a:pt x="2552" y="8948"/>
                        <a:pt x="2080" y="9421"/>
                        <a:pt x="2080" y="9988"/>
                      </a:cubicBezTo>
                      <a:cubicBezTo>
                        <a:pt x="2080" y="10524"/>
                        <a:pt x="2552" y="10996"/>
                        <a:pt x="3119" y="10996"/>
                      </a:cubicBezTo>
                      <a:cubicBezTo>
                        <a:pt x="3655" y="10996"/>
                        <a:pt x="4127" y="10524"/>
                        <a:pt x="4127" y="9988"/>
                      </a:cubicBezTo>
                      <a:cubicBezTo>
                        <a:pt x="4127" y="9736"/>
                        <a:pt x="4064" y="9515"/>
                        <a:pt x="3907" y="9326"/>
                      </a:cubicBezTo>
                      <a:lnTo>
                        <a:pt x="4600" y="8098"/>
                      </a:lnTo>
                      <a:cubicBezTo>
                        <a:pt x="4883" y="8161"/>
                        <a:pt x="5199" y="8255"/>
                        <a:pt x="5514" y="8287"/>
                      </a:cubicBezTo>
                      <a:lnTo>
                        <a:pt x="5514" y="9736"/>
                      </a:lnTo>
                      <a:cubicBezTo>
                        <a:pt x="5136" y="9894"/>
                        <a:pt x="4852" y="10272"/>
                        <a:pt x="4852" y="10713"/>
                      </a:cubicBezTo>
                      <a:cubicBezTo>
                        <a:pt x="4852" y="11280"/>
                        <a:pt x="5325" y="11752"/>
                        <a:pt x="5860" y="11752"/>
                      </a:cubicBezTo>
                      <a:cubicBezTo>
                        <a:pt x="6427" y="11752"/>
                        <a:pt x="6900" y="11280"/>
                        <a:pt x="6900" y="10713"/>
                      </a:cubicBezTo>
                      <a:cubicBezTo>
                        <a:pt x="6900" y="10303"/>
                        <a:pt x="6616" y="9894"/>
                        <a:pt x="6238" y="9736"/>
                      </a:cubicBezTo>
                      <a:lnTo>
                        <a:pt x="6238" y="8287"/>
                      </a:lnTo>
                      <a:cubicBezTo>
                        <a:pt x="6553" y="8255"/>
                        <a:pt x="6868" y="8224"/>
                        <a:pt x="7120" y="8098"/>
                      </a:cubicBezTo>
                      <a:lnTo>
                        <a:pt x="7845" y="9326"/>
                      </a:lnTo>
                      <a:cubicBezTo>
                        <a:pt x="7687" y="9515"/>
                        <a:pt x="7593" y="9736"/>
                        <a:pt x="7593" y="9988"/>
                      </a:cubicBezTo>
                      <a:cubicBezTo>
                        <a:pt x="7593" y="10524"/>
                        <a:pt x="8065" y="10996"/>
                        <a:pt x="8633" y="10996"/>
                      </a:cubicBezTo>
                      <a:cubicBezTo>
                        <a:pt x="9168" y="10996"/>
                        <a:pt x="9641" y="10524"/>
                        <a:pt x="9641" y="9988"/>
                      </a:cubicBezTo>
                      <a:cubicBezTo>
                        <a:pt x="9641" y="9421"/>
                        <a:pt x="9168" y="8948"/>
                        <a:pt x="8633" y="8948"/>
                      </a:cubicBezTo>
                      <a:lnTo>
                        <a:pt x="8444" y="8948"/>
                      </a:lnTo>
                      <a:lnTo>
                        <a:pt x="7750" y="7783"/>
                      </a:lnTo>
                      <a:cubicBezTo>
                        <a:pt x="8065" y="7625"/>
                        <a:pt x="8381" y="7373"/>
                        <a:pt x="8664" y="7153"/>
                      </a:cubicBezTo>
                      <a:lnTo>
                        <a:pt x="9735" y="7751"/>
                      </a:lnTo>
                      <a:lnTo>
                        <a:pt x="9735" y="7940"/>
                      </a:lnTo>
                      <a:cubicBezTo>
                        <a:pt x="9735" y="8476"/>
                        <a:pt x="10208" y="8948"/>
                        <a:pt x="10743" y="8948"/>
                      </a:cubicBezTo>
                      <a:cubicBezTo>
                        <a:pt x="11310" y="8948"/>
                        <a:pt x="11783" y="8476"/>
                        <a:pt x="11783" y="7940"/>
                      </a:cubicBezTo>
                      <a:cubicBezTo>
                        <a:pt x="11626" y="7342"/>
                        <a:pt x="11153" y="6901"/>
                        <a:pt x="10586" y="6901"/>
                      </a:cubicBezTo>
                      <a:cubicBezTo>
                        <a:pt x="10302" y="6901"/>
                        <a:pt x="10082" y="6995"/>
                        <a:pt x="9924" y="7153"/>
                      </a:cubicBezTo>
                      <a:lnTo>
                        <a:pt x="9011" y="6617"/>
                      </a:lnTo>
                      <a:cubicBezTo>
                        <a:pt x="9578" y="5924"/>
                        <a:pt x="9893" y="5010"/>
                        <a:pt x="9893" y="4097"/>
                      </a:cubicBezTo>
                      <a:cubicBezTo>
                        <a:pt x="9893" y="1828"/>
                        <a:pt x="8034" y="1"/>
                        <a:pt x="579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54" name="Google Shape;12466;p89">
                  <a:extLst>
                    <a:ext uri="{FF2B5EF4-FFF2-40B4-BE49-F238E27FC236}">
                      <a16:creationId xmlns:a16="http://schemas.microsoft.com/office/drawing/2014/main" id="{EBDB175D-931E-0B7D-33EE-EB41F064C384}"/>
                    </a:ext>
                  </a:extLst>
                </p:cNvPr>
                <p:cNvSpPr/>
                <p:nvPr/>
              </p:nvSpPr>
              <p:spPr>
                <a:xfrm>
                  <a:off x="-4478175" y="2439650"/>
                  <a:ext cx="103975" cy="120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59" h="4821" extrusionOk="0">
                      <a:moveTo>
                        <a:pt x="2048" y="725"/>
                      </a:moveTo>
                      <a:cubicBezTo>
                        <a:pt x="2458" y="725"/>
                        <a:pt x="2741" y="1040"/>
                        <a:pt x="2741" y="1387"/>
                      </a:cubicBezTo>
                      <a:cubicBezTo>
                        <a:pt x="2741" y="1765"/>
                        <a:pt x="2426" y="2049"/>
                        <a:pt x="2048" y="2049"/>
                      </a:cubicBezTo>
                      <a:cubicBezTo>
                        <a:pt x="1702" y="2049"/>
                        <a:pt x="1387" y="1733"/>
                        <a:pt x="1387" y="1387"/>
                      </a:cubicBezTo>
                      <a:cubicBezTo>
                        <a:pt x="1387" y="1040"/>
                        <a:pt x="1702" y="725"/>
                        <a:pt x="2048" y="725"/>
                      </a:cubicBezTo>
                      <a:close/>
                      <a:moveTo>
                        <a:pt x="2363" y="2773"/>
                      </a:moveTo>
                      <a:cubicBezTo>
                        <a:pt x="2930" y="2773"/>
                        <a:pt x="3403" y="3246"/>
                        <a:pt x="3403" y="3781"/>
                      </a:cubicBezTo>
                      <a:lnTo>
                        <a:pt x="3403" y="4128"/>
                      </a:lnTo>
                      <a:lnTo>
                        <a:pt x="630" y="4128"/>
                      </a:lnTo>
                      <a:lnTo>
                        <a:pt x="630" y="3781"/>
                      </a:lnTo>
                      <a:lnTo>
                        <a:pt x="693" y="3781"/>
                      </a:lnTo>
                      <a:cubicBezTo>
                        <a:pt x="693" y="3246"/>
                        <a:pt x="1166" y="2773"/>
                        <a:pt x="1702" y="2773"/>
                      </a:cubicBezTo>
                      <a:close/>
                      <a:moveTo>
                        <a:pt x="2111" y="1"/>
                      </a:moveTo>
                      <a:cubicBezTo>
                        <a:pt x="1355" y="1"/>
                        <a:pt x="725" y="631"/>
                        <a:pt x="725" y="1387"/>
                      </a:cubicBezTo>
                      <a:cubicBezTo>
                        <a:pt x="725" y="1702"/>
                        <a:pt x="851" y="2017"/>
                        <a:pt x="1040" y="2238"/>
                      </a:cubicBezTo>
                      <a:cubicBezTo>
                        <a:pt x="441" y="2521"/>
                        <a:pt x="63" y="3120"/>
                        <a:pt x="63" y="3781"/>
                      </a:cubicBezTo>
                      <a:lnTo>
                        <a:pt x="63" y="4443"/>
                      </a:lnTo>
                      <a:cubicBezTo>
                        <a:pt x="0" y="4663"/>
                        <a:pt x="158" y="4821"/>
                        <a:pt x="378" y="4821"/>
                      </a:cubicBezTo>
                      <a:lnTo>
                        <a:pt x="3781" y="4821"/>
                      </a:lnTo>
                      <a:cubicBezTo>
                        <a:pt x="4001" y="4821"/>
                        <a:pt x="4159" y="4663"/>
                        <a:pt x="4159" y="4443"/>
                      </a:cubicBezTo>
                      <a:lnTo>
                        <a:pt x="4159" y="3781"/>
                      </a:lnTo>
                      <a:cubicBezTo>
                        <a:pt x="4159" y="3120"/>
                        <a:pt x="3749" y="2521"/>
                        <a:pt x="3151" y="2238"/>
                      </a:cubicBezTo>
                      <a:cubicBezTo>
                        <a:pt x="3371" y="2017"/>
                        <a:pt x="3466" y="1733"/>
                        <a:pt x="3466" y="1387"/>
                      </a:cubicBezTo>
                      <a:cubicBezTo>
                        <a:pt x="3466" y="631"/>
                        <a:pt x="2836" y="1"/>
                        <a:pt x="211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15" name="Google Shape;12477;p89">
                <a:extLst>
                  <a:ext uri="{FF2B5EF4-FFF2-40B4-BE49-F238E27FC236}">
                    <a16:creationId xmlns:a16="http://schemas.microsoft.com/office/drawing/2014/main" id="{6AFF3CB8-423E-09B0-D949-E18BA5A99A54}"/>
                  </a:ext>
                </a:extLst>
              </p:cNvPr>
              <p:cNvGrpSpPr/>
              <p:nvPr/>
            </p:nvGrpSpPr>
            <p:grpSpPr>
              <a:xfrm>
                <a:off x="9506180" y="2661954"/>
                <a:ext cx="642992" cy="641232"/>
                <a:chOff x="-2571737" y="2403625"/>
                <a:chExt cx="292225" cy="291425"/>
              </a:xfrm>
              <a:grpFill/>
            </p:grpSpPr>
            <p:sp>
              <p:nvSpPr>
                <p:cNvPr id="17946" name="Google Shape;12478;p89">
                  <a:extLst>
                    <a:ext uri="{FF2B5EF4-FFF2-40B4-BE49-F238E27FC236}">
                      <a16:creationId xmlns:a16="http://schemas.microsoft.com/office/drawing/2014/main" id="{921B997F-BF35-FD71-95E0-CA667DD81679}"/>
                    </a:ext>
                  </a:extLst>
                </p:cNvPr>
                <p:cNvSpPr/>
                <p:nvPr/>
              </p:nvSpPr>
              <p:spPr>
                <a:xfrm>
                  <a:off x="-2571737" y="2403625"/>
                  <a:ext cx="292225" cy="291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89" h="11657" extrusionOk="0">
                      <a:moveTo>
                        <a:pt x="9547" y="725"/>
                      </a:moveTo>
                      <a:cubicBezTo>
                        <a:pt x="9704" y="725"/>
                        <a:pt x="9830" y="788"/>
                        <a:pt x="9893" y="914"/>
                      </a:cubicBezTo>
                      <a:lnTo>
                        <a:pt x="10681" y="2772"/>
                      </a:lnTo>
                      <a:lnTo>
                        <a:pt x="1135" y="2772"/>
                      </a:lnTo>
                      <a:lnTo>
                        <a:pt x="1891" y="914"/>
                      </a:lnTo>
                      <a:cubicBezTo>
                        <a:pt x="1922" y="788"/>
                        <a:pt x="2080" y="725"/>
                        <a:pt x="2206" y="725"/>
                      </a:cubicBezTo>
                      <a:close/>
                      <a:moveTo>
                        <a:pt x="10649" y="3403"/>
                      </a:moveTo>
                      <a:cubicBezTo>
                        <a:pt x="10870" y="3403"/>
                        <a:pt x="11027" y="3560"/>
                        <a:pt x="11027" y="3749"/>
                      </a:cubicBezTo>
                      <a:lnTo>
                        <a:pt x="11027" y="5167"/>
                      </a:lnTo>
                      <a:cubicBezTo>
                        <a:pt x="11027" y="5356"/>
                        <a:pt x="10870" y="5513"/>
                        <a:pt x="10649" y="5513"/>
                      </a:cubicBezTo>
                      <a:lnTo>
                        <a:pt x="1040" y="5513"/>
                      </a:lnTo>
                      <a:cubicBezTo>
                        <a:pt x="851" y="5513"/>
                        <a:pt x="694" y="5356"/>
                        <a:pt x="694" y="5167"/>
                      </a:cubicBezTo>
                      <a:lnTo>
                        <a:pt x="694" y="3749"/>
                      </a:lnTo>
                      <a:cubicBezTo>
                        <a:pt x="694" y="3560"/>
                        <a:pt x="851" y="3403"/>
                        <a:pt x="1040" y="3403"/>
                      </a:cubicBezTo>
                      <a:close/>
                      <a:moveTo>
                        <a:pt x="10681" y="6206"/>
                      </a:moveTo>
                      <a:cubicBezTo>
                        <a:pt x="10870" y="6238"/>
                        <a:pt x="11027" y="6364"/>
                        <a:pt x="11027" y="6553"/>
                      </a:cubicBezTo>
                      <a:lnTo>
                        <a:pt x="11027" y="7939"/>
                      </a:lnTo>
                      <a:cubicBezTo>
                        <a:pt x="11027" y="8128"/>
                        <a:pt x="10870" y="8286"/>
                        <a:pt x="10681" y="8286"/>
                      </a:cubicBezTo>
                      <a:lnTo>
                        <a:pt x="1072" y="8286"/>
                      </a:lnTo>
                      <a:cubicBezTo>
                        <a:pt x="851" y="8286"/>
                        <a:pt x="694" y="8128"/>
                        <a:pt x="694" y="7939"/>
                      </a:cubicBezTo>
                      <a:lnTo>
                        <a:pt x="694" y="6553"/>
                      </a:lnTo>
                      <a:cubicBezTo>
                        <a:pt x="694" y="6364"/>
                        <a:pt x="851" y="6206"/>
                        <a:pt x="1072" y="6206"/>
                      </a:cubicBezTo>
                      <a:close/>
                      <a:moveTo>
                        <a:pt x="10681" y="8947"/>
                      </a:moveTo>
                      <a:cubicBezTo>
                        <a:pt x="10870" y="8947"/>
                        <a:pt x="11027" y="9105"/>
                        <a:pt x="11027" y="9294"/>
                      </a:cubicBezTo>
                      <a:lnTo>
                        <a:pt x="11027" y="10680"/>
                      </a:lnTo>
                      <a:cubicBezTo>
                        <a:pt x="11027" y="10869"/>
                        <a:pt x="10870" y="11027"/>
                        <a:pt x="10681" y="11027"/>
                      </a:cubicBezTo>
                      <a:lnTo>
                        <a:pt x="1072" y="11027"/>
                      </a:lnTo>
                      <a:cubicBezTo>
                        <a:pt x="851" y="11027"/>
                        <a:pt x="694" y="10869"/>
                        <a:pt x="694" y="10680"/>
                      </a:cubicBezTo>
                      <a:lnTo>
                        <a:pt x="694" y="9294"/>
                      </a:lnTo>
                      <a:cubicBezTo>
                        <a:pt x="694" y="9105"/>
                        <a:pt x="851" y="8947"/>
                        <a:pt x="1072" y="8947"/>
                      </a:cubicBezTo>
                      <a:close/>
                      <a:moveTo>
                        <a:pt x="2174" y="0"/>
                      </a:moveTo>
                      <a:cubicBezTo>
                        <a:pt x="1733" y="0"/>
                        <a:pt x="1387" y="252"/>
                        <a:pt x="1229" y="630"/>
                      </a:cubicBezTo>
                      <a:lnTo>
                        <a:pt x="64" y="3403"/>
                      </a:lnTo>
                      <a:cubicBezTo>
                        <a:pt x="32" y="3529"/>
                        <a:pt x="0" y="3686"/>
                        <a:pt x="0" y="3781"/>
                      </a:cubicBezTo>
                      <a:lnTo>
                        <a:pt x="0" y="5198"/>
                      </a:lnTo>
                      <a:cubicBezTo>
                        <a:pt x="0" y="5482"/>
                        <a:pt x="127" y="5734"/>
                        <a:pt x="284" y="5860"/>
                      </a:cubicBezTo>
                      <a:cubicBezTo>
                        <a:pt x="127" y="6080"/>
                        <a:pt x="0" y="6301"/>
                        <a:pt x="0" y="6553"/>
                      </a:cubicBezTo>
                      <a:lnTo>
                        <a:pt x="0" y="7908"/>
                      </a:lnTo>
                      <a:cubicBezTo>
                        <a:pt x="0" y="8191"/>
                        <a:pt x="127" y="8443"/>
                        <a:pt x="284" y="8601"/>
                      </a:cubicBezTo>
                      <a:cubicBezTo>
                        <a:pt x="127" y="8790"/>
                        <a:pt x="0" y="9010"/>
                        <a:pt x="0" y="9262"/>
                      </a:cubicBezTo>
                      <a:lnTo>
                        <a:pt x="0" y="10649"/>
                      </a:lnTo>
                      <a:cubicBezTo>
                        <a:pt x="0" y="11184"/>
                        <a:pt x="473" y="11657"/>
                        <a:pt x="1009" y="11657"/>
                      </a:cubicBezTo>
                      <a:lnTo>
                        <a:pt x="10618" y="11657"/>
                      </a:lnTo>
                      <a:cubicBezTo>
                        <a:pt x="11185" y="11657"/>
                        <a:pt x="11657" y="11184"/>
                        <a:pt x="11657" y="10649"/>
                      </a:cubicBezTo>
                      <a:lnTo>
                        <a:pt x="11657" y="9262"/>
                      </a:lnTo>
                      <a:cubicBezTo>
                        <a:pt x="11657" y="8979"/>
                        <a:pt x="11531" y="8758"/>
                        <a:pt x="11374" y="8601"/>
                      </a:cubicBezTo>
                      <a:cubicBezTo>
                        <a:pt x="11531" y="8380"/>
                        <a:pt x="11657" y="8160"/>
                        <a:pt x="11657" y="7908"/>
                      </a:cubicBezTo>
                      <a:lnTo>
                        <a:pt x="11657" y="6553"/>
                      </a:lnTo>
                      <a:cubicBezTo>
                        <a:pt x="11657" y="6269"/>
                        <a:pt x="11531" y="6017"/>
                        <a:pt x="11374" y="5860"/>
                      </a:cubicBezTo>
                      <a:cubicBezTo>
                        <a:pt x="11531" y="5671"/>
                        <a:pt x="11657" y="5450"/>
                        <a:pt x="11657" y="5198"/>
                      </a:cubicBezTo>
                      <a:lnTo>
                        <a:pt x="11657" y="3781"/>
                      </a:lnTo>
                      <a:lnTo>
                        <a:pt x="11689" y="3781"/>
                      </a:lnTo>
                      <a:cubicBezTo>
                        <a:pt x="11689" y="3686"/>
                        <a:pt x="11657" y="3529"/>
                        <a:pt x="11594" y="3403"/>
                      </a:cubicBezTo>
                      <a:lnTo>
                        <a:pt x="10460" y="630"/>
                      </a:lnTo>
                      <a:cubicBezTo>
                        <a:pt x="10303" y="252"/>
                        <a:pt x="9925" y="0"/>
                        <a:pt x="951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47" name="Google Shape;12479;p89">
                  <a:extLst>
                    <a:ext uri="{FF2B5EF4-FFF2-40B4-BE49-F238E27FC236}">
                      <a16:creationId xmlns:a16="http://schemas.microsoft.com/office/drawing/2014/main" id="{DA31558F-C9C0-711C-12F6-89C3486DC946}"/>
                    </a:ext>
                  </a:extLst>
                </p:cNvPr>
                <p:cNvSpPr/>
                <p:nvPr/>
              </p:nvSpPr>
              <p:spPr>
                <a:xfrm>
                  <a:off x="-2485967" y="2649150"/>
                  <a:ext cx="17330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32" h="726" extrusionOk="0">
                      <a:moveTo>
                        <a:pt x="378" y="1"/>
                      </a:moveTo>
                      <a:cubicBezTo>
                        <a:pt x="158" y="1"/>
                        <a:pt x="0" y="159"/>
                        <a:pt x="0" y="379"/>
                      </a:cubicBezTo>
                      <a:cubicBezTo>
                        <a:pt x="0" y="568"/>
                        <a:pt x="158" y="726"/>
                        <a:pt x="378" y="726"/>
                      </a:cubicBezTo>
                      <a:lnTo>
                        <a:pt x="6585" y="726"/>
                      </a:lnTo>
                      <a:cubicBezTo>
                        <a:pt x="6774" y="726"/>
                        <a:pt x="6931" y="568"/>
                        <a:pt x="6931" y="379"/>
                      </a:cubicBezTo>
                      <a:cubicBezTo>
                        <a:pt x="6931" y="159"/>
                        <a:pt x="6774" y="1"/>
                        <a:pt x="658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48" name="Google Shape;12480;p89">
                  <a:extLst>
                    <a:ext uri="{FF2B5EF4-FFF2-40B4-BE49-F238E27FC236}">
                      <a16:creationId xmlns:a16="http://schemas.microsoft.com/office/drawing/2014/main" id="{865D2A7C-061E-B673-07A7-01B5BF587C07}"/>
                    </a:ext>
                  </a:extLst>
                </p:cNvPr>
                <p:cNvSpPr/>
                <p:nvPr/>
              </p:nvSpPr>
              <p:spPr>
                <a:xfrm>
                  <a:off x="-2485967" y="2511325"/>
                  <a:ext cx="17330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32" h="726" extrusionOk="0">
                      <a:moveTo>
                        <a:pt x="378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78" y="725"/>
                      </a:cubicBezTo>
                      <a:lnTo>
                        <a:pt x="6585" y="725"/>
                      </a:lnTo>
                      <a:cubicBezTo>
                        <a:pt x="6774" y="725"/>
                        <a:pt x="6931" y="568"/>
                        <a:pt x="6931" y="379"/>
                      </a:cubicBezTo>
                      <a:cubicBezTo>
                        <a:pt x="6931" y="158"/>
                        <a:pt x="6774" y="1"/>
                        <a:pt x="658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49" name="Google Shape;12481;p89">
                  <a:extLst>
                    <a:ext uri="{FF2B5EF4-FFF2-40B4-BE49-F238E27FC236}">
                      <a16:creationId xmlns:a16="http://schemas.microsoft.com/office/drawing/2014/main" id="{A7F437E1-1D76-22E7-740D-9C0A1C53EC03}"/>
                    </a:ext>
                  </a:extLst>
                </p:cNvPr>
                <p:cNvSpPr/>
                <p:nvPr/>
              </p:nvSpPr>
              <p:spPr>
                <a:xfrm>
                  <a:off x="-2540185" y="2511325"/>
                  <a:ext cx="18125" cy="18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757" extrusionOk="0">
                      <a:moveTo>
                        <a:pt x="378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57"/>
                        <a:pt x="378" y="757"/>
                      </a:cubicBezTo>
                      <a:cubicBezTo>
                        <a:pt x="567" y="757"/>
                        <a:pt x="725" y="568"/>
                        <a:pt x="725" y="379"/>
                      </a:cubicBezTo>
                      <a:cubicBezTo>
                        <a:pt x="725" y="158"/>
                        <a:pt x="567" y="1"/>
                        <a:pt x="37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50" name="Google Shape;12482;p89">
                  <a:extLst>
                    <a:ext uri="{FF2B5EF4-FFF2-40B4-BE49-F238E27FC236}">
                      <a16:creationId xmlns:a16="http://schemas.microsoft.com/office/drawing/2014/main" id="{5D03F988-B22F-D11C-D816-7B43CA186117}"/>
                    </a:ext>
                  </a:extLst>
                </p:cNvPr>
                <p:cNvSpPr/>
                <p:nvPr/>
              </p:nvSpPr>
              <p:spPr>
                <a:xfrm>
                  <a:off x="-2485579" y="2580625"/>
                  <a:ext cx="1725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01" h="694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32" y="536"/>
                        <a:pt x="158" y="693"/>
                        <a:pt x="347" y="693"/>
                      </a:cubicBezTo>
                      <a:lnTo>
                        <a:pt x="6554" y="693"/>
                      </a:lnTo>
                      <a:cubicBezTo>
                        <a:pt x="6774" y="693"/>
                        <a:pt x="6900" y="536"/>
                        <a:pt x="6900" y="347"/>
                      </a:cubicBezTo>
                      <a:cubicBezTo>
                        <a:pt x="6900" y="158"/>
                        <a:pt x="6774" y="0"/>
                        <a:pt x="655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51" name="Google Shape;12483;p89">
                  <a:extLst>
                    <a:ext uri="{FF2B5EF4-FFF2-40B4-BE49-F238E27FC236}">
                      <a16:creationId xmlns:a16="http://schemas.microsoft.com/office/drawing/2014/main" id="{55CCAF49-0EA5-E651-74F6-642DFE58B183}"/>
                    </a:ext>
                  </a:extLst>
                </p:cNvPr>
                <p:cNvSpPr/>
                <p:nvPr/>
              </p:nvSpPr>
              <p:spPr>
                <a:xfrm>
                  <a:off x="-2540185" y="2580625"/>
                  <a:ext cx="181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694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78" y="693"/>
                      </a:cubicBezTo>
                      <a:cubicBezTo>
                        <a:pt x="567" y="693"/>
                        <a:pt x="725" y="536"/>
                        <a:pt x="725" y="347"/>
                      </a:cubicBezTo>
                      <a:cubicBezTo>
                        <a:pt x="725" y="158"/>
                        <a:pt x="567" y="0"/>
                        <a:pt x="37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52" name="Google Shape;12484;p89">
                  <a:extLst>
                    <a:ext uri="{FF2B5EF4-FFF2-40B4-BE49-F238E27FC236}">
                      <a16:creationId xmlns:a16="http://schemas.microsoft.com/office/drawing/2014/main" id="{1953CE53-D970-ABFB-61AC-E11656D8EAD3}"/>
                    </a:ext>
                  </a:extLst>
                </p:cNvPr>
                <p:cNvSpPr/>
                <p:nvPr/>
              </p:nvSpPr>
              <p:spPr>
                <a:xfrm>
                  <a:off x="-2540185" y="2649150"/>
                  <a:ext cx="1812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726" extrusionOk="0">
                      <a:moveTo>
                        <a:pt x="378" y="1"/>
                      </a:moveTo>
                      <a:cubicBezTo>
                        <a:pt x="158" y="1"/>
                        <a:pt x="0" y="159"/>
                        <a:pt x="0" y="379"/>
                      </a:cubicBezTo>
                      <a:cubicBezTo>
                        <a:pt x="0" y="568"/>
                        <a:pt x="158" y="726"/>
                        <a:pt x="378" y="726"/>
                      </a:cubicBezTo>
                      <a:cubicBezTo>
                        <a:pt x="567" y="726"/>
                        <a:pt x="725" y="568"/>
                        <a:pt x="725" y="379"/>
                      </a:cubicBezTo>
                      <a:cubicBezTo>
                        <a:pt x="725" y="159"/>
                        <a:pt x="567" y="1"/>
                        <a:pt x="37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16" name="Google Shape;12511;p89">
                <a:extLst>
                  <a:ext uri="{FF2B5EF4-FFF2-40B4-BE49-F238E27FC236}">
                    <a16:creationId xmlns:a16="http://schemas.microsoft.com/office/drawing/2014/main" id="{C18DD444-575E-5890-ED73-B9D53083201D}"/>
                  </a:ext>
                </a:extLst>
              </p:cNvPr>
              <p:cNvGrpSpPr/>
              <p:nvPr/>
            </p:nvGrpSpPr>
            <p:grpSpPr>
              <a:xfrm>
                <a:off x="6249888" y="2659314"/>
                <a:ext cx="490509" cy="646514"/>
                <a:chOff x="-4178875" y="2405775"/>
                <a:chExt cx="222925" cy="293825"/>
              </a:xfrm>
              <a:grpFill/>
            </p:grpSpPr>
            <p:sp>
              <p:nvSpPr>
                <p:cNvPr id="17943" name="Google Shape;12512;p89">
                  <a:extLst>
                    <a:ext uri="{FF2B5EF4-FFF2-40B4-BE49-F238E27FC236}">
                      <a16:creationId xmlns:a16="http://schemas.microsoft.com/office/drawing/2014/main" id="{E296B638-B224-E3C2-3EFC-EABC6D2DE2C6}"/>
                    </a:ext>
                  </a:extLst>
                </p:cNvPr>
                <p:cNvSpPr/>
                <p:nvPr/>
              </p:nvSpPr>
              <p:spPr>
                <a:xfrm>
                  <a:off x="-4178875" y="2405775"/>
                  <a:ext cx="222925" cy="293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17" h="11753" extrusionOk="0">
                      <a:moveTo>
                        <a:pt x="4474" y="694"/>
                      </a:moveTo>
                      <a:cubicBezTo>
                        <a:pt x="6553" y="694"/>
                        <a:pt x="8254" y="2395"/>
                        <a:pt x="8254" y="4475"/>
                      </a:cubicBezTo>
                      <a:cubicBezTo>
                        <a:pt x="8191" y="5262"/>
                        <a:pt x="7971" y="6018"/>
                        <a:pt x="7530" y="6649"/>
                      </a:cubicBezTo>
                      <a:lnTo>
                        <a:pt x="4474" y="10776"/>
                      </a:lnTo>
                      <a:lnTo>
                        <a:pt x="1418" y="6712"/>
                      </a:lnTo>
                      <a:cubicBezTo>
                        <a:pt x="945" y="6050"/>
                        <a:pt x="693" y="5294"/>
                        <a:pt x="693" y="4475"/>
                      </a:cubicBezTo>
                      <a:cubicBezTo>
                        <a:pt x="693" y="2395"/>
                        <a:pt x="2363" y="694"/>
                        <a:pt x="4474" y="694"/>
                      </a:cubicBezTo>
                      <a:close/>
                      <a:moveTo>
                        <a:pt x="4474" y="1"/>
                      </a:moveTo>
                      <a:cubicBezTo>
                        <a:pt x="2017" y="1"/>
                        <a:pt x="0" y="2017"/>
                        <a:pt x="0" y="4475"/>
                      </a:cubicBezTo>
                      <a:cubicBezTo>
                        <a:pt x="0" y="5451"/>
                        <a:pt x="315" y="6365"/>
                        <a:pt x="882" y="7153"/>
                      </a:cubicBezTo>
                      <a:lnTo>
                        <a:pt x="4190" y="11595"/>
                      </a:lnTo>
                      <a:cubicBezTo>
                        <a:pt x="4253" y="11689"/>
                        <a:pt x="4348" y="11752"/>
                        <a:pt x="4474" y="11752"/>
                      </a:cubicBezTo>
                      <a:cubicBezTo>
                        <a:pt x="4568" y="11752"/>
                        <a:pt x="4663" y="11721"/>
                        <a:pt x="4726" y="11595"/>
                      </a:cubicBezTo>
                      <a:lnTo>
                        <a:pt x="8097" y="7058"/>
                      </a:lnTo>
                      <a:cubicBezTo>
                        <a:pt x="8633" y="6333"/>
                        <a:pt x="8916" y="5420"/>
                        <a:pt x="8916" y="4506"/>
                      </a:cubicBezTo>
                      <a:cubicBezTo>
                        <a:pt x="8916" y="1986"/>
                        <a:pt x="6900" y="1"/>
                        <a:pt x="447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44" name="Google Shape;12513;p89">
                  <a:extLst>
                    <a:ext uri="{FF2B5EF4-FFF2-40B4-BE49-F238E27FC236}">
                      <a16:creationId xmlns:a16="http://schemas.microsoft.com/office/drawing/2014/main" id="{38BFB5F0-4FE6-C17E-1E45-D61408AC5B9F}"/>
                    </a:ext>
                  </a:extLst>
                </p:cNvPr>
                <p:cNvSpPr/>
                <p:nvPr/>
              </p:nvSpPr>
              <p:spPr>
                <a:xfrm>
                  <a:off x="-4093025" y="2491650"/>
                  <a:ext cx="51225" cy="51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048" extrusionOk="0">
                      <a:moveTo>
                        <a:pt x="1040" y="630"/>
                      </a:moveTo>
                      <a:cubicBezTo>
                        <a:pt x="1229" y="630"/>
                        <a:pt x="1386" y="788"/>
                        <a:pt x="1386" y="1008"/>
                      </a:cubicBezTo>
                      <a:cubicBezTo>
                        <a:pt x="1386" y="1197"/>
                        <a:pt x="1197" y="1355"/>
                        <a:pt x="1040" y="1355"/>
                      </a:cubicBezTo>
                      <a:cubicBezTo>
                        <a:pt x="819" y="1355"/>
                        <a:pt x="662" y="1197"/>
                        <a:pt x="662" y="1008"/>
                      </a:cubicBezTo>
                      <a:cubicBezTo>
                        <a:pt x="662" y="788"/>
                        <a:pt x="819" y="630"/>
                        <a:pt x="1040" y="630"/>
                      </a:cubicBezTo>
                      <a:close/>
                      <a:moveTo>
                        <a:pt x="1040" y="0"/>
                      </a:moveTo>
                      <a:cubicBezTo>
                        <a:pt x="473" y="0"/>
                        <a:pt x="0" y="473"/>
                        <a:pt x="0" y="1040"/>
                      </a:cubicBezTo>
                      <a:cubicBezTo>
                        <a:pt x="0" y="1575"/>
                        <a:pt x="473" y="2048"/>
                        <a:pt x="1040" y="2048"/>
                      </a:cubicBezTo>
                      <a:cubicBezTo>
                        <a:pt x="1575" y="2048"/>
                        <a:pt x="2048" y="1575"/>
                        <a:pt x="2048" y="1040"/>
                      </a:cubicBezTo>
                      <a:cubicBezTo>
                        <a:pt x="2048" y="441"/>
                        <a:pt x="1575" y="0"/>
                        <a:pt x="10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45" name="Google Shape;12514;p89">
                  <a:extLst>
                    <a:ext uri="{FF2B5EF4-FFF2-40B4-BE49-F238E27FC236}">
                      <a16:creationId xmlns:a16="http://schemas.microsoft.com/office/drawing/2014/main" id="{F21535A2-49CB-A77D-AD20-062AE3B0FB08}"/>
                    </a:ext>
                  </a:extLst>
                </p:cNvPr>
                <p:cNvSpPr/>
                <p:nvPr/>
              </p:nvSpPr>
              <p:spPr>
                <a:xfrm>
                  <a:off x="-4145800" y="2439650"/>
                  <a:ext cx="155975" cy="155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39" h="6208" extrusionOk="0">
                      <a:moveTo>
                        <a:pt x="3403" y="694"/>
                      </a:moveTo>
                      <a:lnTo>
                        <a:pt x="3403" y="1166"/>
                      </a:lnTo>
                      <a:cubicBezTo>
                        <a:pt x="3403" y="1324"/>
                        <a:pt x="3497" y="1450"/>
                        <a:pt x="3655" y="1481"/>
                      </a:cubicBezTo>
                      <a:cubicBezTo>
                        <a:pt x="3844" y="1576"/>
                        <a:pt x="4033" y="1670"/>
                        <a:pt x="4191" y="1828"/>
                      </a:cubicBezTo>
                      <a:cubicBezTo>
                        <a:pt x="4268" y="1867"/>
                        <a:pt x="4358" y="1894"/>
                        <a:pt x="4445" y="1894"/>
                      </a:cubicBezTo>
                      <a:cubicBezTo>
                        <a:pt x="4499" y="1894"/>
                        <a:pt x="4552" y="1884"/>
                        <a:pt x="4600" y="1859"/>
                      </a:cubicBezTo>
                      <a:lnTo>
                        <a:pt x="4978" y="1607"/>
                      </a:lnTo>
                      <a:lnTo>
                        <a:pt x="5356" y="2206"/>
                      </a:lnTo>
                      <a:lnTo>
                        <a:pt x="4947" y="2458"/>
                      </a:lnTo>
                      <a:cubicBezTo>
                        <a:pt x="4821" y="2521"/>
                        <a:pt x="4789" y="2647"/>
                        <a:pt x="4789" y="2805"/>
                      </a:cubicBezTo>
                      <a:cubicBezTo>
                        <a:pt x="4821" y="3025"/>
                        <a:pt x="4821" y="3183"/>
                        <a:pt x="4789" y="3435"/>
                      </a:cubicBezTo>
                      <a:cubicBezTo>
                        <a:pt x="4758" y="3592"/>
                        <a:pt x="4821" y="3687"/>
                        <a:pt x="4947" y="3781"/>
                      </a:cubicBezTo>
                      <a:lnTo>
                        <a:pt x="5356" y="4033"/>
                      </a:lnTo>
                      <a:lnTo>
                        <a:pt x="4978" y="4600"/>
                      </a:lnTo>
                      <a:lnTo>
                        <a:pt x="4600" y="4380"/>
                      </a:lnTo>
                      <a:cubicBezTo>
                        <a:pt x="4554" y="4345"/>
                        <a:pt x="4503" y="4332"/>
                        <a:pt x="4452" y="4332"/>
                      </a:cubicBezTo>
                      <a:cubicBezTo>
                        <a:pt x="4363" y="4332"/>
                        <a:pt x="4270" y="4372"/>
                        <a:pt x="4191" y="4411"/>
                      </a:cubicBezTo>
                      <a:cubicBezTo>
                        <a:pt x="4033" y="4537"/>
                        <a:pt x="3844" y="4632"/>
                        <a:pt x="3655" y="4726"/>
                      </a:cubicBezTo>
                      <a:cubicBezTo>
                        <a:pt x="3529" y="4758"/>
                        <a:pt x="3403" y="4915"/>
                        <a:pt x="3403" y="5041"/>
                      </a:cubicBezTo>
                      <a:lnTo>
                        <a:pt x="3403" y="5514"/>
                      </a:lnTo>
                      <a:lnTo>
                        <a:pt x="2741" y="5514"/>
                      </a:lnTo>
                      <a:lnTo>
                        <a:pt x="2741" y="5041"/>
                      </a:lnTo>
                      <a:cubicBezTo>
                        <a:pt x="2741" y="4884"/>
                        <a:pt x="2678" y="4758"/>
                        <a:pt x="2521" y="4726"/>
                      </a:cubicBezTo>
                      <a:cubicBezTo>
                        <a:pt x="2300" y="4663"/>
                        <a:pt x="2111" y="4569"/>
                        <a:pt x="1954" y="4411"/>
                      </a:cubicBezTo>
                      <a:cubicBezTo>
                        <a:pt x="1874" y="4372"/>
                        <a:pt x="1782" y="4332"/>
                        <a:pt x="1701" y="4332"/>
                      </a:cubicBezTo>
                      <a:cubicBezTo>
                        <a:pt x="1654" y="4332"/>
                        <a:pt x="1610" y="4345"/>
                        <a:pt x="1576" y="4380"/>
                      </a:cubicBezTo>
                      <a:lnTo>
                        <a:pt x="1166" y="4600"/>
                      </a:lnTo>
                      <a:lnTo>
                        <a:pt x="820" y="4033"/>
                      </a:lnTo>
                      <a:lnTo>
                        <a:pt x="1198" y="3781"/>
                      </a:lnTo>
                      <a:cubicBezTo>
                        <a:pt x="1324" y="3718"/>
                        <a:pt x="1418" y="3592"/>
                        <a:pt x="1355" y="3435"/>
                      </a:cubicBezTo>
                      <a:cubicBezTo>
                        <a:pt x="1324" y="3183"/>
                        <a:pt x="1324" y="3025"/>
                        <a:pt x="1355" y="2805"/>
                      </a:cubicBezTo>
                      <a:cubicBezTo>
                        <a:pt x="1418" y="2647"/>
                        <a:pt x="1324" y="2521"/>
                        <a:pt x="1198" y="2458"/>
                      </a:cubicBezTo>
                      <a:lnTo>
                        <a:pt x="820" y="2206"/>
                      </a:lnTo>
                      <a:lnTo>
                        <a:pt x="1166" y="1607"/>
                      </a:lnTo>
                      <a:lnTo>
                        <a:pt x="1576" y="1859"/>
                      </a:lnTo>
                      <a:cubicBezTo>
                        <a:pt x="1612" y="1884"/>
                        <a:pt x="1657" y="1894"/>
                        <a:pt x="1706" y="1894"/>
                      </a:cubicBezTo>
                      <a:cubicBezTo>
                        <a:pt x="1786" y="1894"/>
                        <a:pt x="1876" y="1867"/>
                        <a:pt x="1954" y="1828"/>
                      </a:cubicBezTo>
                      <a:cubicBezTo>
                        <a:pt x="2111" y="1702"/>
                        <a:pt x="2300" y="1576"/>
                        <a:pt x="2521" y="1481"/>
                      </a:cubicBezTo>
                      <a:cubicBezTo>
                        <a:pt x="2615" y="1450"/>
                        <a:pt x="2741" y="1292"/>
                        <a:pt x="2741" y="1166"/>
                      </a:cubicBezTo>
                      <a:lnTo>
                        <a:pt x="2741" y="694"/>
                      </a:lnTo>
                      <a:close/>
                      <a:moveTo>
                        <a:pt x="2426" y="1"/>
                      </a:moveTo>
                      <a:cubicBezTo>
                        <a:pt x="2237" y="1"/>
                        <a:pt x="2080" y="158"/>
                        <a:pt x="2080" y="347"/>
                      </a:cubicBezTo>
                      <a:lnTo>
                        <a:pt x="2080" y="946"/>
                      </a:lnTo>
                      <a:cubicBezTo>
                        <a:pt x="1954" y="977"/>
                        <a:pt x="1828" y="1072"/>
                        <a:pt x="1765" y="1135"/>
                      </a:cubicBezTo>
                      <a:lnTo>
                        <a:pt x="1261" y="851"/>
                      </a:lnTo>
                      <a:cubicBezTo>
                        <a:pt x="1211" y="831"/>
                        <a:pt x="1158" y="821"/>
                        <a:pt x="1104" y="821"/>
                      </a:cubicBezTo>
                      <a:cubicBezTo>
                        <a:pt x="990" y="821"/>
                        <a:pt x="874" y="870"/>
                        <a:pt x="788" y="977"/>
                      </a:cubicBezTo>
                      <a:lnTo>
                        <a:pt x="126" y="2175"/>
                      </a:lnTo>
                      <a:cubicBezTo>
                        <a:pt x="32" y="2332"/>
                        <a:pt x="63" y="2521"/>
                        <a:pt x="221" y="2647"/>
                      </a:cubicBezTo>
                      <a:lnTo>
                        <a:pt x="757" y="2899"/>
                      </a:lnTo>
                      <a:lnTo>
                        <a:pt x="757" y="3120"/>
                      </a:lnTo>
                      <a:lnTo>
                        <a:pt x="757" y="3309"/>
                      </a:lnTo>
                      <a:lnTo>
                        <a:pt x="221" y="3592"/>
                      </a:lnTo>
                      <a:cubicBezTo>
                        <a:pt x="63" y="3655"/>
                        <a:pt x="0" y="3907"/>
                        <a:pt x="126" y="4065"/>
                      </a:cubicBezTo>
                      <a:lnTo>
                        <a:pt x="788" y="5231"/>
                      </a:lnTo>
                      <a:cubicBezTo>
                        <a:pt x="831" y="5337"/>
                        <a:pt x="960" y="5415"/>
                        <a:pt x="1088" y="5415"/>
                      </a:cubicBezTo>
                      <a:cubicBezTo>
                        <a:pt x="1149" y="5415"/>
                        <a:pt x="1210" y="5397"/>
                        <a:pt x="1261" y="5357"/>
                      </a:cubicBezTo>
                      <a:lnTo>
                        <a:pt x="1765" y="5073"/>
                      </a:lnTo>
                      <a:cubicBezTo>
                        <a:pt x="1891" y="5167"/>
                        <a:pt x="1954" y="5199"/>
                        <a:pt x="2080" y="5262"/>
                      </a:cubicBezTo>
                      <a:lnTo>
                        <a:pt x="2080" y="5861"/>
                      </a:lnTo>
                      <a:cubicBezTo>
                        <a:pt x="2080" y="6050"/>
                        <a:pt x="2237" y="6207"/>
                        <a:pt x="2426" y="6207"/>
                      </a:cubicBezTo>
                      <a:lnTo>
                        <a:pt x="3812" y="6207"/>
                      </a:lnTo>
                      <a:cubicBezTo>
                        <a:pt x="4002" y="6207"/>
                        <a:pt x="4159" y="6050"/>
                        <a:pt x="4159" y="5861"/>
                      </a:cubicBezTo>
                      <a:lnTo>
                        <a:pt x="4159" y="5262"/>
                      </a:lnTo>
                      <a:cubicBezTo>
                        <a:pt x="4285" y="5231"/>
                        <a:pt x="4411" y="5167"/>
                        <a:pt x="4474" y="5073"/>
                      </a:cubicBezTo>
                      <a:lnTo>
                        <a:pt x="4978" y="5357"/>
                      </a:lnTo>
                      <a:cubicBezTo>
                        <a:pt x="5028" y="5376"/>
                        <a:pt x="5084" y="5387"/>
                        <a:pt x="5141" y="5387"/>
                      </a:cubicBezTo>
                      <a:cubicBezTo>
                        <a:pt x="5263" y="5387"/>
                        <a:pt x="5386" y="5338"/>
                        <a:pt x="5451" y="5231"/>
                      </a:cubicBezTo>
                      <a:lnTo>
                        <a:pt x="6144" y="4065"/>
                      </a:lnTo>
                      <a:cubicBezTo>
                        <a:pt x="6207" y="3907"/>
                        <a:pt x="6175" y="3687"/>
                        <a:pt x="6018" y="3592"/>
                      </a:cubicBezTo>
                      <a:lnTo>
                        <a:pt x="5514" y="3309"/>
                      </a:lnTo>
                      <a:lnTo>
                        <a:pt x="5514" y="3120"/>
                      </a:lnTo>
                      <a:lnTo>
                        <a:pt x="5514" y="2899"/>
                      </a:lnTo>
                      <a:lnTo>
                        <a:pt x="6018" y="2647"/>
                      </a:lnTo>
                      <a:cubicBezTo>
                        <a:pt x="6175" y="2521"/>
                        <a:pt x="6238" y="2332"/>
                        <a:pt x="6144" y="2175"/>
                      </a:cubicBezTo>
                      <a:lnTo>
                        <a:pt x="5451" y="977"/>
                      </a:lnTo>
                      <a:cubicBezTo>
                        <a:pt x="5408" y="870"/>
                        <a:pt x="5278" y="807"/>
                        <a:pt x="5149" y="807"/>
                      </a:cubicBezTo>
                      <a:cubicBezTo>
                        <a:pt x="5089" y="807"/>
                        <a:pt x="5029" y="821"/>
                        <a:pt x="4978" y="851"/>
                      </a:cubicBezTo>
                      <a:lnTo>
                        <a:pt x="4474" y="1135"/>
                      </a:lnTo>
                      <a:cubicBezTo>
                        <a:pt x="4348" y="1072"/>
                        <a:pt x="4285" y="1009"/>
                        <a:pt x="4159" y="946"/>
                      </a:cubicBezTo>
                      <a:lnTo>
                        <a:pt x="4159" y="347"/>
                      </a:lnTo>
                      <a:cubicBezTo>
                        <a:pt x="4159" y="158"/>
                        <a:pt x="4002" y="1"/>
                        <a:pt x="381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17" name="Google Shape;12520;p89">
                <a:extLst>
                  <a:ext uri="{FF2B5EF4-FFF2-40B4-BE49-F238E27FC236}">
                    <a16:creationId xmlns:a16="http://schemas.microsoft.com/office/drawing/2014/main" id="{CBE1D596-53C2-62CB-5CE5-1C24CA6B0F0D}"/>
                  </a:ext>
                </a:extLst>
              </p:cNvPr>
              <p:cNvGrpSpPr/>
              <p:nvPr/>
            </p:nvGrpSpPr>
            <p:grpSpPr>
              <a:xfrm>
                <a:off x="10314963" y="2661925"/>
                <a:ext cx="641288" cy="641288"/>
                <a:chOff x="-2419325" y="2408150"/>
                <a:chExt cx="291450" cy="291450"/>
              </a:xfrm>
              <a:grpFill/>
            </p:grpSpPr>
            <p:sp>
              <p:nvSpPr>
                <p:cNvPr id="17936" name="Google Shape;12521;p89">
                  <a:extLst>
                    <a:ext uri="{FF2B5EF4-FFF2-40B4-BE49-F238E27FC236}">
                      <a16:creationId xmlns:a16="http://schemas.microsoft.com/office/drawing/2014/main" id="{31F545B9-DF46-87AC-FF1B-65E055502B2D}"/>
                    </a:ext>
                  </a:extLst>
                </p:cNvPr>
                <p:cNvSpPr/>
                <p:nvPr/>
              </p:nvSpPr>
              <p:spPr>
                <a:xfrm>
                  <a:off x="-2419325" y="2408150"/>
                  <a:ext cx="291450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11658" extrusionOk="0">
                      <a:moveTo>
                        <a:pt x="8948" y="725"/>
                      </a:moveTo>
                      <a:lnTo>
                        <a:pt x="8948" y="2489"/>
                      </a:lnTo>
                      <a:lnTo>
                        <a:pt x="8948" y="10366"/>
                      </a:lnTo>
                      <a:cubicBezTo>
                        <a:pt x="8948" y="10586"/>
                        <a:pt x="9011" y="10838"/>
                        <a:pt x="9137" y="11027"/>
                      </a:cubicBezTo>
                      <a:lnTo>
                        <a:pt x="1733" y="11027"/>
                      </a:lnTo>
                      <a:cubicBezTo>
                        <a:pt x="1134" y="11027"/>
                        <a:pt x="662" y="10586"/>
                        <a:pt x="662" y="10019"/>
                      </a:cubicBezTo>
                      <a:lnTo>
                        <a:pt x="662" y="725"/>
                      </a:lnTo>
                      <a:close/>
                      <a:moveTo>
                        <a:pt x="11027" y="2836"/>
                      </a:moveTo>
                      <a:lnTo>
                        <a:pt x="11027" y="10366"/>
                      </a:lnTo>
                      <a:lnTo>
                        <a:pt x="10995" y="10366"/>
                      </a:lnTo>
                      <a:cubicBezTo>
                        <a:pt x="10995" y="10744"/>
                        <a:pt x="10680" y="11027"/>
                        <a:pt x="10334" y="11027"/>
                      </a:cubicBezTo>
                      <a:cubicBezTo>
                        <a:pt x="9987" y="11027"/>
                        <a:pt x="9672" y="10712"/>
                        <a:pt x="9672" y="10366"/>
                      </a:cubicBezTo>
                      <a:lnTo>
                        <a:pt x="9672" y="2836"/>
                      </a:lnTo>
                      <a:close/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lnTo>
                        <a:pt x="0" y="9956"/>
                      </a:lnTo>
                      <a:cubicBezTo>
                        <a:pt x="0" y="10901"/>
                        <a:pt x="756" y="11657"/>
                        <a:pt x="1702" y="11657"/>
                      </a:cubicBezTo>
                      <a:lnTo>
                        <a:pt x="10302" y="11657"/>
                      </a:lnTo>
                      <a:cubicBezTo>
                        <a:pt x="11027" y="11657"/>
                        <a:pt x="11657" y="11027"/>
                        <a:pt x="11657" y="10271"/>
                      </a:cubicBezTo>
                      <a:lnTo>
                        <a:pt x="11657" y="2395"/>
                      </a:lnTo>
                      <a:cubicBezTo>
                        <a:pt x="11657" y="2300"/>
                        <a:pt x="11500" y="2143"/>
                        <a:pt x="11342" y="2143"/>
                      </a:cubicBezTo>
                      <a:lnTo>
                        <a:pt x="9641" y="2143"/>
                      </a:lnTo>
                      <a:lnTo>
                        <a:pt x="9641" y="347"/>
                      </a:lnTo>
                      <a:cubicBezTo>
                        <a:pt x="9641" y="158"/>
                        <a:pt x="9483" y="1"/>
                        <a:pt x="929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37" name="Google Shape;12522;p89">
                  <a:extLst>
                    <a:ext uri="{FF2B5EF4-FFF2-40B4-BE49-F238E27FC236}">
                      <a16:creationId xmlns:a16="http://schemas.microsoft.com/office/drawing/2014/main" id="{2A3506A7-D906-2548-13A5-D69DED6E19F9}"/>
                    </a:ext>
                  </a:extLst>
                </p:cNvPr>
                <p:cNvSpPr/>
                <p:nvPr/>
              </p:nvSpPr>
              <p:spPr>
                <a:xfrm>
                  <a:off x="-2385475" y="2444375"/>
                  <a:ext cx="17332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33" h="3467" extrusionOk="0">
                      <a:moveTo>
                        <a:pt x="6207" y="694"/>
                      </a:moveTo>
                      <a:lnTo>
                        <a:pt x="6207" y="2742"/>
                      </a:lnTo>
                      <a:lnTo>
                        <a:pt x="694" y="2742"/>
                      </a:lnTo>
                      <a:lnTo>
                        <a:pt x="694" y="694"/>
                      </a:lnTo>
                      <a:close/>
                      <a:moveTo>
                        <a:pt x="348" y="1"/>
                      </a:moveTo>
                      <a:cubicBezTo>
                        <a:pt x="159" y="1"/>
                        <a:pt x="1" y="158"/>
                        <a:pt x="1" y="379"/>
                      </a:cubicBezTo>
                      <a:lnTo>
                        <a:pt x="1" y="3120"/>
                      </a:lnTo>
                      <a:cubicBezTo>
                        <a:pt x="1" y="3309"/>
                        <a:pt x="159" y="3466"/>
                        <a:pt x="348" y="3466"/>
                      </a:cubicBezTo>
                      <a:lnTo>
                        <a:pt x="6554" y="3466"/>
                      </a:lnTo>
                      <a:cubicBezTo>
                        <a:pt x="6775" y="3466"/>
                        <a:pt x="6932" y="3309"/>
                        <a:pt x="6932" y="3120"/>
                      </a:cubicBezTo>
                      <a:lnTo>
                        <a:pt x="6932" y="379"/>
                      </a:lnTo>
                      <a:cubicBezTo>
                        <a:pt x="6869" y="158"/>
                        <a:pt x="6712" y="1"/>
                        <a:pt x="655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38" name="Google Shape;12523;p89">
                  <a:extLst>
                    <a:ext uri="{FF2B5EF4-FFF2-40B4-BE49-F238E27FC236}">
                      <a16:creationId xmlns:a16="http://schemas.microsoft.com/office/drawing/2014/main" id="{D4289652-BC4E-6B63-6141-2A42468FC51D}"/>
                    </a:ext>
                  </a:extLst>
                </p:cNvPr>
                <p:cNvSpPr/>
                <p:nvPr/>
              </p:nvSpPr>
              <p:spPr>
                <a:xfrm>
                  <a:off x="-2385475" y="2545975"/>
                  <a:ext cx="8667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3467" extrusionOk="0">
                      <a:moveTo>
                        <a:pt x="2742" y="757"/>
                      </a:moveTo>
                      <a:lnTo>
                        <a:pt x="2742" y="2805"/>
                      </a:lnTo>
                      <a:lnTo>
                        <a:pt x="694" y="2805"/>
                      </a:lnTo>
                      <a:lnTo>
                        <a:pt x="694" y="757"/>
                      </a:lnTo>
                      <a:close/>
                      <a:moveTo>
                        <a:pt x="348" y="1"/>
                      </a:moveTo>
                      <a:cubicBezTo>
                        <a:pt x="159" y="1"/>
                        <a:pt x="1" y="158"/>
                        <a:pt x="1" y="347"/>
                      </a:cubicBezTo>
                      <a:lnTo>
                        <a:pt x="1" y="3120"/>
                      </a:lnTo>
                      <a:cubicBezTo>
                        <a:pt x="1" y="3309"/>
                        <a:pt x="159" y="3466"/>
                        <a:pt x="348" y="3466"/>
                      </a:cubicBezTo>
                      <a:lnTo>
                        <a:pt x="3088" y="3466"/>
                      </a:lnTo>
                      <a:cubicBezTo>
                        <a:pt x="3309" y="3466"/>
                        <a:pt x="3467" y="3309"/>
                        <a:pt x="3467" y="3120"/>
                      </a:cubicBezTo>
                      <a:lnTo>
                        <a:pt x="3467" y="347"/>
                      </a:lnTo>
                      <a:cubicBezTo>
                        <a:pt x="3467" y="158"/>
                        <a:pt x="3309" y="1"/>
                        <a:pt x="308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39" name="Google Shape;12524;p89">
                  <a:extLst>
                    <a:ext uri="{FF2B5EF4-FFF2-40B4-BE49-F238E27FC236}">
                      <a16:creationId xmlns:a16="http://schemas.microsoft.com/office/drawing/2014/main" id="{4899E015-8B2A-A5C7-E822-449A4C40A70F}"/>
                    </a:ext>
                  </a:extLst>
                </p:cNvPr>
                <p:cNvSpPr/>
                <p:nvPr/>
              </p:nvSpPr>
              <p:spPr>
                <a:xfrm>
                  <a:off x="-2281500" y="2546775"/>
                  <a:ext cx="693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47" y="725"/>
                      </a:cubicBezTo>
                      <a:lnTo>
                        <a:pt x="2395" y="725"/>
                      </a:lnTo>
                      <a:cubicBezTo>
                        <a:pt x="2616" y="725"/>
                        <a:pt x="2773" y="567"/>
                        <a:pt x="2773" y="378"/>
                      </a:cubicBezTo>
                      <a:cubicBezTo>
                        <a:pt x="2710" y="158"/>
                        <a:pt x="2553" y="0"/>
                        <a:pt x="239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40" name="Google Shape;12525;p89">
                  <a:extLst>
                    <a:ext uri="{FF2B5EF4-FFF2-40B4-BE49-F238E27FC236}">
                      <a16:creationId xmlns:a16="http://schemas.microsoft.com/office/drawing/2014/main" id="{40A262F1-8F59-FEFA-1ECB-0148BF09822F}"/>
                    </a:ext>
                  </a:extLst>
                </p:cNvPr>
                <p:cNvSpPr/>
                <p:nvPr/>
              </p:nvSpPr>
              <p:spPr>
                <a:xfrm>
                  <a:off x="-2281500" y="2581425"/>
                  <a:ext cx="6935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726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68"/>
                        <a:pt x="158" y="725"/>
                        <a:pt x="347" y="725"/>
                      </a:cubicBezTo>
                      <a:lnTo>
                        <a:pt x="2395" y="725"/>
                      </a:lnTo>
                      <a:cubicBezTo>
                        <a:pt x="2616" y="725"/>
                        <a:pt x="2773" y="568"/>
                        <a:pt x="2773" y="347"/>
                      </a:cubicBezTo>
                      <a:cubicBezTo>
                        <a:pt x="2710" y="158"/>
                        <a:pt x="2553" y="1"/>
                        <a:pt x="239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41" name="Google Shape;12526;p89">
                  <a:extLst>
                    <a:ext uri="{FF2B5EF4-FFF2-40B4-BE49-F238E27FC236}">
                      <a16:creationId xmlns:a16="http://schemas.microsoft.com/office/drawing/2014/main" id="{616FDFE0-8124-3813-8625-394D90B03D40}"/>
                    </a:ext>
                  </a:extLst>
                </p:cNvPr>
                <p:cNvSpPr/>
                <p:nvPr/>
              </p:nvSpPr>
              <p:spPr>
                <a:xfrm>
                  <a:off x="-2281500" y="2616075"/>
                  <a:ext cx="69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694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36"/>
                        <a:pt x="158" y="694"/>
                        <a:pt x="347" y="694"/>
                      </a:cubicBezTo>
                      <a:lnTo>
                        <a:pt x="2395" y="694"/>
                      </a:lnTo>
                      <a:cubicBezTo>
                        <a:pt x="2616" y="694"/>
                        <a:pt x="2773" y="536"/>
                        <a:pt x="2773" y="347"/>
                      </a:cubicBezTo>
                      <a:cubicBezTo>
                        <a:pt x="2710" y="158"/>
                        <a:pt x="2553" y="1"/>
                        <a:pt x="239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42" name="Google Shape;12527;p89">
                  <a:extLst>
                    <a:ext uri="{FF2B5EF4-FFF2-40B4-BE49-F238E27FC236}">
                      <a16:creationId xmlns:a16="http://schemas.microsoft.com/office/drawing/2014/main" id="{B2D90093-D4C2-436D-AEE2-E97DD3D2E44A}"/>
                    </a:ext>
                  </a:extLst>
                </p:cNvPr>
                <p:cNvSpPr/>
                <p:nvPr/>
              </p:nvSpPr>
              <p:spPr>
                <a:xfrm>
                  <a:off x="-2385475" y="2649150"/>
                  <a:ext cx="17332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33" h="726" extrusionOk="0">
                      <a:moveTo>
                        <a:pt x="348" y="1"/>
                      </a:moveTo>
                      <a:cubicBezTo>
                        <a:pt x="159" y="1"/>
                        <a:pt x="1" y="159"/>
                        <a:pt x="1" y="379"/>
                      </a:cubicBezTo>
                      <a:cubicBezTo>
                        <a:pt x="1" y="568"/>
                        <a:pt x="159" y="726"/>
                        <a:pt x="348" y="726"/>
                      </a:cubicBezTo>
                      <a:lnTo>
                        <a:pt x="6554" y="726"/>
                      </a:lnTo>
                      <a:cubicBezTo>
                        <a:pt x="6775" y="726"/>
                        <a:pt x="6932" y="568"/>
                        <a:pt x="6932" y="379"/>
                      </a:cubicBezTo>
                      <a:cubicBezTo>
                        <a:pt x="6869" y="159"/>
                        <a:pt x="6712" y="1"/>
                        <a:pt x="655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18" name="Google Shape;12535;p89">
                <a:extLst>
                  <a:ext uri="{FF2B5EF4-FFF2-40B4-BE49-F238E27FC236}">
                    <a16:creationId xmlns:a16="http://schemas.microsoft.com/office/drawing/2014/main" id="{24C4B461-37E4-32CA-43EA-2006F7AA39C6}"/>
                  </a:ext>
                </a:extLst>
              </p:cNvPr>
              <p:cNvGrpSpPr/>
              <p:nvPr/>
            </p:nvGrpSpPr>
            <p:grpSpPr>
              <a:xfrm>
                <a:off x="2872448" y="2661924"/>
                <a:ext cx="649979" cy="641288"/>
                <a:chOff x="-5637575" y="2397900"/>
                <a:chExt cx="295400" cy="291450"/>
              </a:xfrm>
              <a:grpFill/>
            </p:grpSpPr>
            <p:sp>
              <p:nvSpPr>
                <p:cNvPr id="17932" name="Google Shape;12536;p89">
                  <a:extLst>
                    <a:ext uri="{FF2B5EF4-FFF2-40B4-BE49-F238E27FC236}">
                      <a16:creationId xmlns:a16="http://schemas.microsoft.com/office/drawing/2014/main" id="{24372630-B038-9420-2836-DE731CAB85D9}"/>
                    </a:ext>
                  </a:extLst>
                </p:cNvPr>
                <p:cNvSpPr/>
                <p:nvPr/>
              </p:nvSpPr>
              <p:spPr>
                <a:xfrm>
                  <a:off x="-5575350" y="2547550"/>
                  <a:ext cx="79575" cy="88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3" h="3530" extrusionOk="0">
                      <a:moveTo>
                        <a:pt x="1088" y="1"/>
                      </a:moveTo>
                      <a:cubicBezTo>
                        <a:pt x="1001" y="1"/>
                        <a:pt x="915" y="32"/>
                        <a:pt x="852" y="95"/>
                      </a:cubicBezTo>
                      <a:lnTo>
                        <a:pt x="379" y="568"/>
                      </a:lnTo>
                      <a:cubicBezTo>
                        <a:pt x="1" y="978"/>
                        <a:pt x="1" y="1639"/>
                        <a:pt x="379" y="2017"/>
                      </a:cubicBezTo>
                      <a:cubicBezTo>
                        <a:pt x="584" y="2222"/>
                        <a:pt x="852" y="2324"/>
                        <a:pt x="1115" y="2324"/>
                      </a:cubicBezTo>
                      <a:cubicBezTo>
                        <a:pt x="1379" y="2324"/>
                        <a:pt x="1639" y="2222"/>
                        <a:pt x="1828" y="2017"/>
                      </a:cubicBezTo>
                      <a:cubicBezTo>
                        <a:pt x="1891" y="1970"/>
                        <a:pt x="1986" y="1946"/>
                        <a:pt x="2076" y="1946"/>
                      </a:cubicBezTo>
                      <a:cubicBezTo>
                        <a:pt x="2167" y="1946"/>
                        <a:pt x="2253" y="1970"/>
                        <a:pt x="2301" y="2017"/>
                      </a:cubicBezTo>
                      <a:cubicBezTo>
                        <a:pt x="2427" y="2143"/>
                        <a:pt x="2427" y="2395"/>
                        <a:pt x="2301" y="2490"/>
                      </a:cubicBezTo>
                      <a:lnTo>
                        <a:pt x="1828" y="2962"/>
                      </a:lnTo>
                      <a:cubicBezTo>
                        <a:pt x="1734" y="3088"/>
                        <a:pt x="1734" y="3340"/>
                        <a:pt x="1828" y="3435"/>
                      </a:cubicBezTo>
                      <a:cubicBezTo>
                        <a:pt x="1891" y="3498"/>
                        <a:pt x="1986" y="3529"/>
                        <a:pt x="2076" y="3529"/>
                      </a:cubicBezTo>
                      <a:cubicBezTo>
                        <a:pt x="2167" y="3529"/>
                        <a:pt x="2253" y="3498"/>
                        <a:pt x="2301" y="3435"/>
                      </a:cubicBezTo>
                      <a:lnTo>
                        <a:pt x="2773" y="2962"/>
                      </a:lnTo>
                      <a:cubicBezTo>
                        <a:pt x="3183" y="2584"/>
                        <a:pt x="3183" y="1923"/>
                        <a:pt x="2773" y="1513"/>
                      </a:cubicBezTo>
                      <a:cubicBezTo>
                        <a:pt x="2569" y="1293"/>
                        <a:pt x="2309" y="1182"/>
                        <a:pt x="2049" y="1182"/>
                      </a:cubicBezTo>
                      <a:cubicBezTo>
                        <a:pt x="1789" y="1182"/>
                        <a:pt x="1529" y="1293"/>
                        <a:pt x="1324" y="1513"/>
                      </a:cubicBezTo>
                      <a:cubicBezTo>
                        <a:pt x="1261" y="1576"/>
                        <a:pt x="1174" y="1608"/>
                        <a:pt x="1088" y="1608"/>
                      </a:cubicBezTo>
                      <a:cubicBezTo>
                        <a:pt x="1001" y="1608"/>
                        <a:pt x="915" y="1576"/>
                        <a:pt x="852" y="1513"/>
                      </a:cubicBezTo>
                      <a:cubicBezTo>
                        <a:pt x="726" y="1387"/>
                        <a:pt x="726" y="1167"/>
                        <a:pt x="852" y="1041"/>
                      </a:cubicBezTo>
                      <a:lnTo>
                        <a:pt x="1324" y="568"/>
                      </a:lnTo>
                      <a:cubicBezTo>
                        <a:pt x="1450" y="442"/>
                        <a:pt x="1450" y="221"/>
                        <a:pt x="1324" y="95"/>
                      </a:cubicBezTo>
                      <a:cubicBezTo>
                        <a:pt x="1261" y="32"/>
                        <a:pt x="1174" y="1"/>
                        <a:pt x="108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33" name="Google Shape;12537;p89">
                  <a:extLst>
                    <a:ext uri="{FF2B5EF4-FFF2-40B4-BE49-F238E27FC236}">
                      <a16:creationId xmlns:a16="http://schemas.microsoft.com/office/drawing/2014/main" id="{01E43FCF-63C5-51F2-9B86-C07C9F9BC7FD}"/>
                    </a:ext>
                  </a:extLst>
                </p:cNvPr>
                <p:cNvSpPr/>
                <p:nvPr/>
              </p:nvSpPr>
              <p:spPr>
                <a:xfrm>
                  <a:off x="-5526500" y="2499525"/>
                  <a:ext cx="85075" cy="81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03" h="3269" extrusionOk="0">
                      <a:moveTo>
                        <a:pt x="1107" y="0"/>
                      </a:moveTo>
                      <a:cubicBezTo>
                        <a:pt x="1016" y="0"/>
                        <a:pt x="930" y="32"/>
                        <a:pt x="882" y="95"/>
                      </a:cubicBezTo>
                      <a:lnTo>
                        <a:pt x="410" y="567"/>
                      </a:lnTo>
                      <a:cubicBezTo>
                        <a:pt x="0" y="945"/>
                        <a:pt x="0" y="1638"/>
                        <a:pt x="410" y="2016"/>
                      </a:cubicBezTo>
                      <a:lnTo>
                        <a:pt x="882" y="2489"/>
                      </a:lnTo>
                      <a:lnTo>
                        <a:pt x="1355" y="2962"/>
                      </a:lnTo>
                      <a:cubicBezTo>
                        <a:pt x="1544" y="3166"/>
                        <a:pt x="1804" y="3269"/>
                        <a:pt x="2068" y="3269"/>
                      </a:cubicBezTo>
                      <a:cubicBezTo>
                        <a:pt x="2332" y="3269"/>
                        <a:pt x="2599" y="3166"/>
                        <a:pt x="2804" y="2962"/>
                      </a:cubicBezTo>
                      <a:lnTo>
                        <a:pt x="3277" y="2489"/>
                      </a:lnTo>
                      <a:cubicBezTo>
                        <a:pt x="3403" y="2363"/>
                        <a:pt x="3403" y="2142"/>
                        <a:pt x="3277" y="2016"/>
                      </a:cubicBezTo>
                      <a:cubicBezTo>
                        <a:pt x="3178" y="1918"/>
                        <a:pt x="3070" y="1870"/>
                        <a:pt x="2977" y="1870"/>
                      </a:cubicBezTo>
                      <a:cubicBezTo>
                        <a:pt x="2892" y="1870"/>
                        <a:pt x="2818" y="1910"/>
                        <a:pt x="2773" y="1985"/>
                      </a:cubicBezTo>
                      <a:lnTo>
                        <a:pt x="2300" y="2457"/>
                      </a:lnTo>
                      <a:cubicBezTo>
                        <a:pt x="2237" y="2520"/>
                        <a:pt x="2143" y="2552"/>
                        <a:pt x="2052" y="2552"/>
                      </a:cubicBezTo>
                      <a:cubicBezTo>
                        <a:pt x="1961" y="2552"/>
                        <a:pt x="1875" y="2520"/>
                        <a:pt x="1827" y="2457"/>
                      </a:cubicBezTo>
                      <a:lnTo>
                        <a:pt x="1575" y="2205"/>
                      </a:lnTo>
                      <a:lnTo>
                        <a:pt x="2300" y="1512"/>
                      </a:lnTo>
                      <a:cubicBezTo>
                        <a:pt x="2395" y="1386"/>
                        <a:pt x="2395" y="1134"/>
                        <a:pt x="2300" y="1040"/>
                      </a:cubicBezTo>
                      <a:cubicBezTo>
                        <a:pt x="2237" y="977"/>
                        <a:pt x="2143" y="945"/>
                        <a:pt x="2052" y="945"/>
                      </a:cubicBezTo>
                      <a:cubicBezTo>
                        <a:pt x="1961" y="945"/>
                        <a:pt x="1875" y="977"/>
                        <a:pt x="1827" y="1040"/>
                      </a:cubicBezTo>
                      <a:lnTo>
                        <a:pt x="1103" y="1733"/>
                      </a:lnTo>
                      <a:lnTo>
                        <a:pt x="882" y="1512"/>
                      </a:lnTo>
                      <a:cubicBezTo>
                        <a:pt x="756" y="1386"/>
                        <a:pt x="756" y="1166"/>
                        <a:pt x="882" y="1040"/>
                      </a:cubicBezTo>
                      <a:lnTo>
                        <a:pt x="1355" y="567"/>
                      </a:lnTo>
                      <a:cubicBezTo>
                        <a:pt x="1449" y="441"/>
                        <a:pt x="1449" y="221"/>
                        <a:pt x="1355" y="95"/>
                      </a:cubicBezTo>
                      <a:cubicBezTo>
                        <a:pt x="1292" y="32"/>
                        <a:pt x="1197" y="0"/>
                        <a:pt x="110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34" name="Google Shape;12538;p89">
                  <a:extLst>
                    <a:ext uri="{FF2B5EF4-FFF2-40B4-BE49-F238E27FC236}">
                      <a16:creationId xmlns:a16="http://schemas.microsoft.com/office/drawing/2014/main" id="{8A6D95F0-C143-3B8D-0916-FC908A6EB3E7}"/>
                    </a:ext>
                  </a:extLst>
                </p:cNvPr>
                <p:cNvSpPr/>
                <p:nvPr/>
              </p:nvSpPr>
              <p:spPr>
                <a:xfrm>
                  <a:off x="-5480050" y="2456975"/>
                  <a:ext cx="80375" cy="75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15" h="3026" extrusionOk="0">
                      <a:moveTo>
                        <a:pt x="1100" y="686"/>
                      </a:moveTo>
                      <a:cubicBezTo>
                        <a:pt x="1190" y="686"/>
                        <a:pt x="1277" y="710"/>
                        <a:pt x="1324" y="757"/>
                      </a:cubicBezTo>
                      <a:lnTo>
                        <a:pt x="2332" y="1765"/>
                      </a:lnTo>
                      <a:cubicBezTo>
                        <a:pt x="2490" y="1860"/>
                        <a:pt x="2490" y="2112"/>
                        <a:pt x="2332" y="2238"/>
                      </a:cubicBezTo>
                      <a:cubicBezTo>
                        <a:pt x="2269" y="2285"/>
                        <a:pt x="2183" y="2309"/>
                        <a:pt x="2096" y="2309"/>
                      </a:cubicBezTo>
                      <a:cubicBezTo>
                        <a:pt x="2009" y="2309"/>
                        <a:pt x="1923" y="2285"/>
                        <a:pt x="1860" y="2238"/>
                      </a:cubicBezTo>
                      <a:lnTo>
                        <a:pt x="852" y="1229"/>
                      </a:lnTo>
                      <a:cubicBezTo>
                        <a:pt x="757" y="1135"/>
                        <a:pt x="757" y="883"/>
                        <a:pt x="852" y="757"/>
                      </a:cubicBezTo>
                      <a:cubicBezTo>
                        <a:pt x="915" y="710"/>
                        <a:pt x="1009" y="686"/>
                        <a:pt x="1100" y="686"/>
                      </a:cubicBezTo>
                      <a:close/>
                      <a:moveTo>
                        <a:pt x="1119" y="1"/>
                      </a:moveTo>
                      <a:cubicBezTo>
                        <a:pt x="852" y="1"/>
                        <a:pt x="584" y="95"/>
                        <a:pt x="379" y="284"/>
                      </a:cubicBezTo>
                      <a:cubicBezTo>
                        <a:pt x="1" y="694"/>
                        <a:pt x="1" y="1356"/>
                        <a:pt x="379" y="1765"/>
                      </a:cubicBezTo>
                      <a:lnTo>
                        <a:pt x="1387" y="2742"/>
                      </a:lnTo>
                      <a:cubicBezTo>
                        <a:pt x="1576" y="2931"/>
                        <a:pt x="1836" y="3025"/>
                        <a:pt x="2100" y="3025"/>
                      </a:cubicBezTo>
                      <a:cubicBezTo>
                        <a:pt x="2364" y="3025"/>
                        <a:pt x="2632" y="2931"/>
                        <a:pt x="2836" y="2742"/>
                      </a:cubicBezTo>
                      <a:cubicBezTo>
                        <a:pt x="3214" y="2332"/>
                        <a:pt x="3214" y="1671"/>
                        <a:pt x="2836" y="1293"/>
                      </a:cubicBezTo>
                      <a:lnTo>
                        <a:pt x="1860" y="284"/>
                      </a:lnTo>
                      <a:cubicBezTo>
                        <a:pt x="1655" y="95"/>
                        <a:pt x="1387" y="1"/>
                        <a:pt x="111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35" name="Google Shape;12539;p89">
                  <a:extLst>
                    <a:ext uri="{FF2B5EF4-FFF2-40B4-BE49-F238E27FC236}">
                      <a16:creationId xmlns:a16="http://schemas.microsoft.com/office/drawing/2014/main" id="{009E0E45-7417-52F0-696C-2491A44194F7}"/>
                    </a:ext>
                  </a:extLst>
                </p:cNvPr>
                <p:cNvSpPr/>
                <p:nvPr/>
              </p:nvSpPr>
              <p:spPr>
                <a:xfrm>
                  <a:off x="-5637575" y="2397900"/>
                  <a:ext cx="295400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6" h="11658" extrusionOk="0">
                      <a:moveTo>
                        <a:pt x="9185" y="1479"/>
                      </a:moveTo>
                      <a:cubicBezTo>
                        <a:pt x="9245" y="1479"/>
                        <a:pt x="9245" y="1482"/>
                        <a:pt x="9263" y="1482"/>
                      </a:cubicBezTo>
                      <a:cubicBezTo>
                        <a:pt x="9421" y="1482"/>
                        <a:pt x="9579" y="1513"/>
                        <a:pt x="9673" y="1545"/>
                      </a:cubicBezTo>
                      <a:lnTo>
                        <a:pt x="9106" y="2143"/>
                      </a:lnTo>
                      <a:cubicBezTo>
                        <a:pt x="8980" y="2269"/>
                        <a:pt x="8980" y="2490"/>
                        <a:pt x="9106" y="2616"/>
                      </a:cubicBezTo>
                      <a:cubicBezTo>
                        <a:pt x="9153" y="2679"/>
                        <a:pt x="9240" y="2710"/>
                        <a:pt x="9330" y="2710"/>
                      </a:cubicBezTo>
                      <a:cubicBezTo>
                        <a:pt x="9421" y="2710"/>
                        <a:pt x="9515" y="2679"/>
                        <a:pt x="9579" y="2616"/>
                      </a:cubicBezTo>
                      <a:lnTo>
                        <a:pt x="10146" y="2017"/>
                      </a:lnTo>
                      <a:cubicBezTo>
                        <a:pt x="10272" y="2175"/>
                        <a:pt x="10303" y="2332"/>
                        <a:pt x="10303" y="2553"/>
                      </a:cubicBezTo>
                      <a:lnTo>
                        <a:pt x="10146" y="5325"/>
                      </a:lnTo>
                      <a:cubicBezTo>
                        <a:pt x="10114" y="5798"/>
                        <a:pt x="9925" y="6239"/>
                        <a:pt x="9515" y="6554"/>
                      </a:cubicBezTo>
                      <a:lnTo>
                        <a:pt x="9484" y="6585"/>
                      </a:lnTo>
                      <a:lnTo>
                        <a:pt x="8570" y="7499"/>
                      </a:lnTo>
                      <a:cubicBezTo>
                        <a:pt x="5231" y="10902"/>
                        <a:pt x="5829" y="10303"/>
                        <a:pt x="5199" y="10902"/>
                      </a:cubicBezTo>
                      <a:cubicBezTo>
                        <a:pt x="5136" y="10949"/>
                        <a:pt x="5050" y="10972"/>
                        <a:pt x="4963" y="10972"/>
                      </a:cubicBezTo>
                      <a:cubicBezTo>
                        <a:pt x="4876" y="10972"/>
                        <a:pt x="4790" y="10949"/>
                        <a:pt x="4727" y="10902"/>
                      </a:cubicBezTo>
                      <a:lnTo>
                        <a:pt x="820" y="6995"/>
                      </a:lnTo>
                      <a:cubicBezTo>
                        <a:pt x="694" y="6869"/>
                        <a:pt x="694" y="6648"/>
                        <a:pt x="820" y="6522"/>
                      </a:cubicBezTo>
                      <a:lnTo>
                        <a:pt x="5262" y="2112"/>
                      </a:lnTo>
                      <a:cubicBezTo>
                        <a:pt x="5577" y="1797"/>
                        <a:pt x="5987" y="1639"/>
                        <a:pt x="6365" y="1608"/>
                      </a:cubicBezTo>
                      <a:cubicBezTo>
                        <a:pt x="8503" y="1495"/>
                        <a:pt x="9033" y="1479"/>
                        <a:pt x="9185" y="1479"/>
                      </a:cubicBezTo>
                      <a:close/>
                      <a:moveTo>
                        <a:pt x="11422" y="1"/>
                      </a:moveTo>
                      <a:cubicBezTo>
                        <a:pt x="11335" y="1"/>
                        <a:pt x="11248" y="32"/>
                        <a:pt x="11185" y="95"/>
                      </a:cubicBezTo>
                      <a:lnTo>
                        <a:pt x="10240" y="1041"/>
                      </a:lnTo>
                      <a:cubicBezTo>
                        <a:pt x="9958" y="871"/>
                        <a:pt x="9650" y="752"/>
                        <a:pt x="9316" y="752"/>
                      </a:cubicBezTo>
                      <a:cubicBezTo>
                        <a:pt x="9278" y="752"/>
                        <a:pt x="9239" y="754"/>
                        <a:pt x="9200" y="757"/>
                      </a:cubicBezTo>
                      <a:lnTo>
                        <a:pt x="6428" y="883"/>
                      </a:lnTo>
                      <a:cubicBezTo>
                        <a:pt x="5829" y="915"/>
                        <a:pt x="5262" y="1167"/>
                        <a:pt x="4853" y="1608"/>
                      </a:cubicBezTo>
                      <a:lnTo>
                        <a:pt x="379" y="6018"/>
                      </a:lnTo>
                      <a:cubicBezTo>
                        <a:pt x="1" y="6396"/>
                        <a:pt x="1" y="7058"/>
                        <a:pt x="379" y="7468"/>
                      </a:cubicBezTo>
                      <a:lnTo>
                        <a:pt x="4286" y="11374"/>
                      </a:lnTo>
                      <a:cubicBezTo>
                        <a:pt x="4490" y="11563"/>
                        <a:pt x="4758" y="11658"/>
                        <a:pt x="5022" y="11658"/>
                      </a:cubicBezTo>
                      <a:cubicBezTo>
                        <a:pt x="5286" y="11658"/>
                        <a:pt x="5546" y="11563"/>
                        <a:pt x="5735" y="11374"/>
                      </a:cubicBezTo>
                      <a:lnTo>
                        <a:pt x="9137" y="7972"/>
                      </a:lnTo>
                      <a:lnTo>
                        <a:pt x="10051" y="7058"/>
                      </a:lnTo>
                      <a:cubicBezTo>
                        <a:pt x="10555" y="6648"/>
                        <a:pt x="10870" y="6018"/>
                        <a:pt x="10902" y="5388"/>
                      </a:cubicBezTo>
                      <a:lnTo>
                        <a:pt x="11059" y="2584"/>
                      </a:lnTo>
                      <a:cubicBezTo>
                        <a:pt x="11059" y="2238"/>
                        <a:pt x="10996" y="1828"/>
                        <a:pt x="10776" y="1545"/>
                      </a:cubicBezTo>
                      <a:lnTo>
                        <a:pt x="11721" y="600"/>
                      </a:lnTo>
                      <a:cubicBezTo>
                        <a:pt x="11815" y="442"/>
                        <a:pt x="11815" y="221"/>
                        <a:pt x="11658" y="95"/>
                      </a:cubicBezTo>
                      <a:cubicBezTo>
                        <a:pt x="11595" y="32"/>
                        <a:pt x="11508" y="1"/>
                        <a:pt x="1142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19" name="Google Shape;12546;p89">
                <a:extLst>
                  <a:ext uri="{FF2B5EF4-FFF2-40B4-BE49-F238E27FC236}">
                    <a16:creationId xmlns:a16="http://schemas.microsoft.com/office/drawing/2014/main" id="{9FC9ED1C-9C23-AA5D-345B-B162C8B5DF84}"/>
                  </a:ext>
                </a:extLst>
              </p:cNvPr>
              <p:cNvGrpSpPr/>
              <p:nvPr/>
            </p:nvGrpSpPr>
            <p:grpSpPr>
              <a:xfrm>
                <a:off x="6981824" y="2659341"/>
                <a:ext cx="648218" cy="646458"/>
                <a:chOff x="-3854375" y="2405000"/>
                <a:chExt cx="294600" cy="293800"/>
              </a:xfrm>
              <a:grpFill/>
            </p:grpSpPr>
            <p:sp>
              <p:nvSpPr>
                <p:cNvPr id="17930" name="Google Shape;12547;p89">
                  <a:extLst>
                    <a:ext uri="{FF2B5EF4-FFF2-40B4-BE49-F238E27FC236}">
                      <a16:creationId xmlns:a16="http://schemas.microsoft.com/office/drawing/2014/main" id="{CF4A9842-FA89-D11D-FB35-CD221623D43A}"/>
                    </a:ext>
                  </a:extLst>
                </p:cNvPr>
                <p:cNvSpPr/>
                <p:nvPr/>
              </p:nvSpPr>
              <p:spPr>
                <a:xfrm>
                  <a:off x="-3854375" y="2405000"/>
                  <a:ext cx="294600" cy="293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84" h="11752" extrusionOk="0">
                      <a:moveTo>
                        <a:pt x="6994" y="694"/>
                      </a:moveTo>
                      <a:lnTo>
                        <a:pt x="6994" y="1103"/>
                      </a:lnTo>
                      <a:cubicBezTo>
                        <a:pt x="6994" y="1261"/>
                        <a:pt x="7120" y="1387"/>
                        <a:pt x="7278" y="1418"/>
                      </a:cubicBezTo>
                      <a:cubicBezTo>
                        <a:pt x="7467" y="1481"/>
                        <a:pt x="7719" y="1576"/>
                        <a:pt x="7908" y="1702"/>
                      </a:cubicBezTo>
                      <a:cubicBezTo>
                        <a:pt x="7954" y="1736"/>
                        <a:pt x="8009" y="1750"/>
                        <a:pt x="8066" y="1750"/>
                      </a:cubicBezTo>
                      <a:cubicBezTo>
                        <a:pt x="8164" y="1750"/>
                        <a:pt x="8269" y="1710"/>
                        <a:pt x="8349" y="1670"/>
                      </a:cubicBezTo>
                      <a:lnTo>
                        <a:pt x="8664" y="1355"/>
                      </a:lnTo>
                      <a:lnTo>
                        <a:pt x="9137" y="1828"/>
                      </a:lnTo>
                      <a:lnTo>
                        <a:pt x="8822" y="2143"/>
                      </a:lnTo>
                      <a:cubicBezTo>
                        <a:pt x="8696" y="2269"/>
                        <a:pt x="8696" y="2426"/>
                        <a:pt x="8759" y="2584"/>
                      </a:cubicBezTo>
                      <a:cubicBezTo>
                        <a:pt x="8885" y="2773"/>
                        <a:pt x="8979" y="2962"/>
                        <a:pt x="9042" y="3214"/>
                      </a:cubicBezTo>
                      <a:cubicBezTo>
                        <a:pt x="9074" y="3372"/>
                        <a:pt x="9200" y="3466"/>
                        <a:pt x="9357" y="3466"/>
                      </a:cubicBezTo>
                      <a:lnTo>
                        <a:pt x="9798" y="3466"/>
                      </a:lnTo>
                      <a:lnTo>
                        <a:pt x="9798" y="4159"/>
                      </a:lnTo>
                      <a:lnTo>
                        <a:pt x="9357" y="4159"/>
                      </a:lnTo>
                      <a:cubicBezTo>
                        <a:pt x="9200" y="4159"/>
                        <a:pt x="9074" y="4222"/>
                        <a:pt x="9042" y="4380"/>
                      </a:cubicBezTo>
                      <a:cubicBezTo>
                        <a:pt x="9011" y="4569"/>
                        <a:pt x="8885" y="4821"/>
                        <a:pt x="8759" y="5010"/>
                      </a:cubicBezTo>
                      <a:cubicBezTo>
                        <a:pt x="8696" y="5136"/>
                        <a:pt x="8727" y="5325"/>
                        <a:pt x="8822" y="5451"/>
                      </a:cubicBezTo>
                      <a:lnTo>
                        <a:pt x="9137" y="5766"/>
                      </a:lnTo>
                      <a:lnTo>
                        <a:pt x="8664" y="6238"/>
                      </a:lnTo>
                      <a:lnTo>
                        <a:pt x="8349" y="5923"/>
                      </a:lnTo>
                      <a:cubicBezTo>
                        <a:pt x="8275" y="5850"/>
                        <a:pt x="8191" y="5819"/>
                        <a:pt x="8101" y="5819"/>
                      </a:cubicBezTo>
                      <a:cubicBezTo>
                        <a:pt x="8038" y="5819"/>
                        <a:pt x="7973" y="5834"/>
                        <a:pt x="7908" y="5860"/>
                      </a:cubicBezTo>
                      <a:cubicBezTo>
                        <a:pt x="7719" y="5986"/>
                        <a:pt x="7498" y="6081"/>
                        <a:pt x="7278" y="6144"/>
                      </a:cubicBezTo>
                      <a:cubicBezTo>
                        <a:pt x="7120" y="6175"/>
                        <a:pt x="6994" y="6301"/>
                        <a:pt x="6994" y="6459"/>
                      </a:cubicBezTo>
                      <a:lnTo>
                        <a:pt x="6994" y="6900"/>
                      </a:lnTo>
                      <a:lnTo>
                        <a:pt x="6333" y="6900"/>
                      </a:lnTo>
                      <a:lnTo>
                        <a:pt x="6333" y="6459"/>
                      </a:lnTo>
                      <a:cubicBezTo>
                        <a:pt x="6333" y="6301"/>
                        <a:pt x="6207" y="6207"/>
                        <a:pt x="6049" y="6144"/>
                      </a:cubicBezTo>
                      <a:cubicBezTo>
                        <a:pt x="5860" y="6112"/>
                        <a:pt x="5608" y="5986"/>
                        <a:pt x="5419" y="5860"/>
                      </a:cubicBezTo>
                      <a:cubicBezTo>
                        <a:pt x="5374" y="5838"/>
                        <a:pt x="5322" y="5828"/>
                        <a:pt x="5267" y="5828"/>
                      </a:cubicBezTo>
                      <a:cubicBezTo>
                        <a:pt x="5167" y="5828"/>
                        <a:pt x="5059" y="5862"/>
                        <a:pt x="4978" y="5923"/>
                      </a:cubicBezTo>
                      <a:lnTo>
                        <a:pt x="4663" y="6238"/>
                      </a:lnTo>
                      <a:lnTo>
                        <a:pt x="4190" y="5766"/>
                      </a:lnTo>
                      <a:lnTo>
                        <a:pt x="4505" y="5451"/>
                      </a:lnTo>
                      <a:cubicBezTo>
                        <a:pt x="4631" y="5325"/>
                        <a:pt x="4631" y="5167"/>
                        <a:pt x="4568" y="5010"/>
                      </a:cubicBezTo>
                      <a:cubicBezTo>
                        <a:pt x="4442" y="4821"/>
                        <a:pt x="4348" y="4632"/>
                        <a:pt x="4285" y="4380"/>
                      </a:cubicBezTo>
                      <a:cubicBezTo>
                        <a:pt x="4253" y="4254"/>
                        <a:pt x="4127" y="4159"/>
                        <a:pt x="4001" y="4159"/>
                      </a:cubicBezTo>
                      <a:lnTo>
                        <a:pt x="3529" y="4159"/>
                      </a:lnTo>
                      <a:lnTo>
                        <a:pt x="3529" y="3466"/>
                      </a:lnTo>
                      <a:lnTo>
                        <a:pt x="3970" y="3466"/>
                      </a:lnTo>
                      <a:cubicBezTo>
                        <a:pt x="4127" y="3466"/>
                        <a:pt x="4253" y="3372"/>
                        <a:pt x="4285" y="3214"/>
                      </a:cubicBezTo>
                      <a:cubicBezTo>
                        <a:pt x="4316" y="2993"/>
                        <a:pt x="4442" y="2773"/>
                        <a:pt x="4568" y="2584"/>
                      </a:cubicBezTo>
                      <a:cubicBezTo>
                        <a:pt x="4631" y="2458"/>
                        <a:pt x="4600" y="2269"/>
                        <a:pt x="4505" y="2143"/>
                      </a:cubicBezTo>
                      <a:lnTo>
                        <a:pt x="4190" y="1828"/>
                      </a:lnTo>
                      <a:lnTo>
                        <a:pt x="4663" y="1355"/>
                      </a:lnTo>
                      <a:lnTo>
                        <a:pt x="4978" y="1670"/>
                      </a:lnTo>
                      <a:cubicBezTo>
                        <a:pt x="5046" y="1738"/>
                        <a:pt x="5122" y="1769"/>
                        <a:pt x="5203" y="1769"/>
                      </a:cubicBezTo>
                      <a:cubicBezTo>
                        <a:pt x="5273" y="1769"/>
                        <a:pt x="5346" y="1746"/>
                        <a:pt x="5419" y="1702"/>
                      </a:cubicBezTo>
                      <a:cubicBezTo>
                        <a:pt x="5608" y="1576"/>
                        <a:pt x="5829" y="1513"/>
                        <a:pt x="6049" y="1418"/>
                      </a:cubicBezTo>
                      <a:cubicBezTo>
                        <a:pt x="6207" y="1387"/>
                        <a:pt x="6333" y="1261"/>
                        <a:pt x="6333" y="1103"/>
                      </a:cubicBezTo>
                      <a:lnTo>
                        <a:pt x="6333" y="694"/>
                      </a:lnTo>
                      <a:close/>
                      <a:moveTo>
                        <a:pt x="10964" y="4821"/>
                      </a:moveTo>
                      <a:lnTo>
                        <a:pt x="9830" y="8255"/>
                      </a:lnTo>
                      <a:lnTo>
                        <a:pt x="2773" y="8255"/>
                      </a:lnTo>
                      <a:lnTo>
                        <a:pt x="2143" y="4821"/>
                      </a:lnTo>
                      <a:lnTo>
                        <a:pt x="3686" y="4821"/>
                      </a:lnTo>
                      <a:cubicBezTo>
                        <a:pt x="3718" y="4947"/>
                        <a:pt x="3781" y="5010"/>
                        <a:pt x="3812" y="5136"/>
                      </a:cubicBezTo>
                      <a:lnTo>
                        <a:pt x="3466" y="5482"/>
                      </a:lnTo>
                      <a:cubicBezTo>
                        <a:pt x="3340" y="5608"/>
                        <a:pt x="3340" y="5829"/>
                        <a:pt x="3466" y="5955"/>
                      </a:cubicBezTo>
                      <a:lnTo>
                        <a:pt x="4442" y="6932"/>
                      </a:lnTo>
                      <a:cubicBezTo>
                        <a:pt x="4505" y="6995"/>
                        <a:pt x="4592" y="7026"/>
                        <a:pt x="4679" y="7026"/>
                      </a:cubicBezTo>
                      <a:cubicBezTo>
                        <a:pt x="4765" y="7026"/>
                        <a:pt x="4852" y="6995"/>
                        <a:pt x="4915" y="6932"/>
                      </a:cubicBezTo>
                      <a:lnTo>
                        <a:pt x="5262" y="6585"/>
                      </a:lnTo>
                      <a:cubicBezTo>
                        <a:pt x="5356" y="6617"/>
                        <a:pt x="5451" y="6680"/>
                        <a:pt x="5577" y="6711"/>
                      </a:cubicBezTo>
                      <a:lnTo>
                        <a:pt x="5577" y="7215"/>
                      </a:lnTo>
                      <a:cubicBezTo>
                        <a:pt x="5577" y="7404"/>
                        <a:pt x="5734" y="7562"/>
                        <a:pt x="5923" y="7562"/>
                      </a:cubicBezTo>
                      <a:lnTo>
                        <a:pt x="7309" y="7562"/>
                      </a:lnTo>
                      <a:cubicBezTo>
                        <a:pt x="7498" y="7562"/>
                        <a:pt x="7656" y="7404"/>
                        <a:pt x="7656" y="7215"/>
                      </a:cubicBezTo>
                      <a:lnTo>
                        <a:pt x="7656" y="6711"/>
                      </a:lnTo>
                      <a:cubicBezTo>
                        <a:pt x="7782" y="6680"/>
                        <a:pt x="7876" y="6617"/>
                        <a:pt x="7971" y="6585"/>
                      </a:cubicBezTo>
                      <a:lnTo>
                        <a:pt x="8349" y="6932"/>
                      </a:lnTo>
                      <a:cubicBezTo>
                        <a:pt x="8396" y="6995"/>
                        <a:pt x="8483" y="7026"/>
                        <a:pt x="8574" y="7026"/>
                      </a:cubicBezTo>
                      <a:cubicBezTo>
                        <a:pt x="8664" y="7026"/>
                        <a:pt x="8759" y="6995"/>
                        <a:pt x="8822" y="6932"/>
                      </a:cubicBezTo>
                      <a:lnTo>
                        <a:pt x="9798" y="5955"/>
                      </a:lnTo>
                      <a:cubicBezTo>
                        <a:pt x="9924" y="5829"/>
                        <a:pt x="9924" y="5608"/>
                        <a:pt x="9798" y="5482"/>
                      </a:cubicBezTo>
                      <a:lnTo>
                        <a:pt x="9452" y="5136"/>
                      </a:lnTo>
                      <a:cubicBezTo>
                        <a:pt x="9483" y="5041"/>
                        <a:pt x="9515" y="4947"/>
                        <a:pt x="9546" y="4821"/>
                      </a:cubicBezTo>
                      <a:close/>
                      <a:moveTo>
                        <a:pt x="3907" y="10334"/>
                      </a:moveTo>
                      <a:cubicBezTo>
                        <a:pt x="4096" y="10366"/>
                        <a:pt x="4253" y="10523"/>
                        <a:pt x="4253" y="10681"/>
                      </a:cubicBezTo>
                      <a:cubicBezTo>
                        <a:pt x="4253" y="10870"/>
                        <a:pt x="4096" y="11027"/>
                        <a:pt x="3907" y="11027"/>
                      </a:cubicBezTo>
                      <a:cubicBezTo>
                        <a:pt x="3686" y="11027"/>
                        <a:pt x="3529" y="10870"/>
                        <a:pt x="3529" y="10681"/>
                      </a:cubicBezTo>
                      <a:cubicBezTo>
                        <a:pt x="3529" y="10492"/>
                        <a:pt x="3686" y="10334"/>
                        <a:pt x="3907" y="10334"/>
                      </a:cubicBezTo>
                      <a:close/>
                      <a:moveTo>
                        <a:pt x="8664" y="10334"/>
                      </a:moveTo>
                      <a:cubicBezTo>
                        <a:pt x="8853" y="10366"/>
                        <a:pt x="9011" y="10523"/>
                        <a:pt x="9011" y="10681"/>
                      </a:cubicBezTo>
                      <a:cubicBezTo>
                        <a:pt x="9011" y="10870"/>
                        <a:pt x="8853" y="11027"/>
                        <a:pt x="8664" y="11027"/>
                      </a:cubicBezTo>
                      <a:cubicBezTo>
                        <a:pt x="8444" y="11027"/>
                        <a:pt x="8286" y="10870"/>
                        <a:pt x="8286" y="10681"/>
                      </a:cubicBezTo>
                      <a:cubicBezTo>
                        <a:pt x="8286" y="10492"/>
                        <a:pt x="8444" y="10334"/>
                        <a:pt x="8664" y="10334"/>
                      </a:cubicBezTo>
                      <a:close/>
                      <a:moveTo>
                        <a:pt x="5892" y="0"/>
                      </a:moveTo>
                      <a:cubicBezTo>
                        <a:pt x="5703" y="0"/>
                        <a:pt x="5545" y="158"/>
                        <a:pt x="5545" y="379"/>
                      </a:cubicBezTo>
                      <a:lnTo>
                        <a:pt x="5545" y="883"/>
                      </a:lnTo>
                      <a:cubicBezTo>
                        <a:pt x="5419" y="914"/>
                        <a:pt x="5356" y="946"/>
                        <a:pt x="5230" y="1009"/>
                      </a:cubicBezTo>
                      <a:lnTo>
                        <a:pt x="4883" y="631"/>
                      </a:lnTo>
                      <a:cubicBezTo>
                        <a:pt x="4820" y="583"/>
                        <a:pt x="4734" y="560"/>
                        <a:pt x="4647" y="560"/>
                      </a:cubicBezTo>
                      <a:cubicBezTo>
                        <a:pt x="4561" y="560"/>
                        <a:pt x="4474" y="583"/>
                        <a:pt x="4411" y="631"/>
                      </a:cubicBezTo>
                      <a:lnTo>
                        <a:pt x="3434" y="1639"/>
                      </a:lnTo>
                      <a:cubicBezTo>
                        <a:pt x="3308" y="1733"/>
                        <a:pt x="3308" y="1985"/>
                        <a:pt x="3434" y="2111"/>
                      </a:cubicBezTo>
                      <a:lnTo>
                        <a:pt x="3781" y="2458"/>
                      </a:lnTo>
                      <a:cubicBezTo>
                        <a:pt x="3718" y="2521"/>
                        <a:pt x="3686" y="2647"/>
                        <a:pt x="3655" y="2773"/>
                      </a:cubicBezTo>
                      <a:lnTo>
                        <a:pt x="3151" y="2773"/>
                      </a:lnTo>
                      <a:cubicBezTo>
                        <a:pt x="2930" y="2773"/>
                        <a:pt x="2773" y="2930"/>
                        <a:pt x="2773" y="3119"/>
                      </a:cubicBezTo>
                      <a:lnTo>
                        <a:pt x="2773" y="4159"/>
                      </a:lnTo>
                      <a:lnTo>
                        <a:pt x="1985" y="4159"/>
                      </a:lnTo>
                      <a:lnTo>
                        <a:pt x="1765" y="2930"/>
                      </a:lnTo>
                      <a:cubicBezTo>
                        <a:pt x="1670" y="2458"/>
                        <a:pt x="1197" y="2111"/>
                        <a:pt x="693" y="2111"/>
                      </a:cubicBezTo>
                      <a:lnTo>
                        <a:pt x="347" y="2111"/>
                      </a:lnTo>
                      <a:cubicBezTo>
                        <a:pt x="158" y="2111"/>
                        <a:pt x="0" y="2269"/>
                        <a:pt x="0" y="2458"/>
                      </a:cubicBezTo>
                      <a:cubicBezTo>
                        <a:pt x="0" y="2647"/>
                        <a:pt x="158" y="2804"/>
                        <a:pt x="347" y="2804"/>
                      </a:cubicBezTo>
                      <a:lnTo>
                        <a:pt x="693" y="2804"/>
                      </a:lnTo>
                      <a:cubicBezTo>
                        <a:pt x="882" y="2804"/>
                        <a:pt x="1103" y="2930"/>
                        <a:pt x="1103" y="3088"/>
                      </a:cubicBezTo>
                      <a:lnTo>
                        <a:pt x="2080" y="8570"/>
                      </a:lnTo>
                      <a:cubicBezTo>
                        <a:pt x="1891" y="8759"/>
                        <a:pt x="1765" y="9042"/>
                        <a:pt x="1765" y="9357"/>
                      </a:cubicBezTo>
                      <a:cubicBezTo>
                        <a:pt x="1765" y="9861"/>
                        <a:pt x="2143" y="10366"/>
                        <a:pt x="2867" y="10366"/>
                      </a:cubicBezTo>
                      <a:cubicBezTo>
                        <a:pt x="2836" y="10492"/>
                        <a:pt x="2836" y="10618"/>
                        <a:pt x="2836" y="10712"/>
                      </a:cubicBezTo>
                      <a:cubicBezTo>
                        <a:pt x="2836" y="11279"/>
                        <a:pt x="3308" y="11752"/>
                        <a:pt x="3844" y="11752"/>
                      </a:cubicBezTo>
                      <a:cubicBezTo>
                        <a:pt x="4411" y="11752"/>
                        <a:pt x="4883" y="11279"/>
                        <a:pt x="4883" y="10712"/>
                      </a:cubicBezTo>
                      <a:cubicBezTo>
                        <a:pt x="4883" y="10618"/>
                        <a:pt x="4820" y="10492"/>
                        <a:pt x="4820" y="10366"/>
                      </a:cubicBezTo>
                      <a:lnTo>
                        <a:pt x="7719" y="10366"/>
                      </a:lnTo>
                      <a:cubicBezTo>
                        <a:pt x="7656" y="10492"/>
                        <a:pt x="7656" y="10618"/>
                        <a:pt x="7656" y="10712"/>
                      </a:cubicBezTo>
                      <a:cubicBezTo>
                        <a:pt x="7656" y="11279"/>
                        <a:pt x="8129" y="11752"/>
                        <a:pt x="8696" y="11752"/>
                      </a:cubicBezTo>
                      <a:cubicBezTo>
                        <a:pt x="9231" y="11752"/>
                        <a:pt x="9735" y="11279"/>
                        <a:pt x="9735" y="10712"/>
                      </a:cubicBezTo>
                      <a:cubicBezTo>
                        <a:pt x="9735" y="10618"/>
                        <a:pt x="9672" y="10492"/>
                        <a:pt x="9672" y="10366"/>
                      </a:cubicBezTo>
                      <a:lnTo>
                        <a:pt x="10082" y="10366"/>
                      </a:lnTo>
                      <a:cubicBezTo>
                        <a:pt x="10271" y="10366"/>
                        <a:pt x="10428" y="10208"/>
                        <a:pt x="10428" y="10019"/>
                      </a:cubicBezTo>
                      <a:cubicBezTo>
                        <a:pt x="10428" y="9830"/>
                        <a:pt x="10271" y="9672"/>
                        <a:pt x="10082" y="9672"/>
                      </a:cubicBezTo>
                      <a:lnTo>
                        <a:pt x="2867" y="9672"/>
                      </a:lnTo>
                      <a:cubicBezTo>
                        <a:pt x="2678" y="9672"/>
                        <a:pt x="2521" y="9515"/>
                        <a:pt x="2521" y="9294"/>
                      </a:cubicBezTo>
                      <a:cubicBezTo>
                        <a:pt x="2521" y="9137"/>
                        <a:pt x="2678" y="8948"/>
                        <a:pt x="2867" y="8948"/>
                      </a:cubicBezTo>
                      <a:lnTo>
                        <a:pt x="10082" y="8948"/>
                      </a:lnTo>
                      <a:cubicBezTo>
                        <a:pt x="10239" y="8948"/>
                        <a:pt x="10334" y="8885"/>
                        <a:pt x="10397" y="8727"/>
                      </a:cubicBezTo>
                      <a:lnTo>
                        <a:pt x="11720" y="4663"/>
                      </a:lnTo>
                      <a:cubicBezTo>
                        <a:pt x="11783" y="4537"/>
                        <a:pt x="11720" y="4411"/>
                        <a:pt x="11689" y="4348"/>
                      </a:cubicBezTo>
                      <a:cubicBezTo>
                        <a:pt x="11563" y="4191"/>
                        <a:pt x="11405" y="4191"/>
                        <a:pt x="11279" y="4191"/>
                      </a:cubicBezTo>
                      <a:lnTo>
                        <a:pt x="10397" y="4191"/>
                      </a:lnTo>
                      <a:lnTo>
                        <a:pt x="10397" y="3119"/>
                      </a:lnTo>
                      <a:cubicBezTo>
                        <a:pt x="10397" y="2930"/>
                        <a:pt x="10239" y="2773"/>
                        <a:pt x="10019" y="2773"/>
                      </a:cubicBezTo>
                      <a:lnTo>
                        <a:pt x="9515" y="2773"/>
                      </a:lnTo>
                      <a:cubicBezTo>
                        <a:pt x="9483" y="2647"/>
                        <a:pt x="9452" y="2584"/>
                        <a:pt x="9389" y="2458"/>
                      </a:cubicBezTo>
                      <a:lnTo>
                        <a:pt x="9767" y="2080"/>
                      </a:lnTo>
                      <a:cubicBezTo>
                        <a:pt x="9861" y="1985"/>
                        <a:pt x="9861" y="1733"/>
                        <a:pt x="9767" y="1607"/>
                      </a:cubicBezTo>
                      <a:lnTo>
                        <a:pt x="8759" y="631"/>
                      </a:lnTo>
                      <a:cubicBezTo>
                        <a:pt x="8711" y="568"/>
                        <a:pt x="8625" y="536"/>
                        <a:pt x="8534" y="536"/>
                      </a:cubicBezTo>
                      <a:cubicBezTo>
                        <a:pt x="8444" y="536"/>
                        <a:pt x="8349" y="568"/>
                        <a:pt x="8286" y="631"/>
                      </a:cubicBezTo>
                      <a:lnTo>
                        <a:pt x="7939" y="1009"/>
                      </a:lnTo>
                      <a:cubicBezTo>
                        <a:pt x="7876" y="946"/>
                        <a:pt x="7750" y="914"/>
                        <a:pt x="7624" y="883"/>
                      </a:cubicBezTo>
                      <a:lnTo>
                        <a:pt x="7624" y="379"/>
                      </a:lnTo>
                      <a:cubicBezTo>
                        <a:pt x="7624" y="158"/>
                        <a:pt x="7467" y="0"/>
                        <a:pt x="727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31" name="Google Shape;12548;p89">
                  <a:extLst>
                    <a:ext uri="{FF2B5EF4-FFF2-40B4-BE49-F238E27FC236}">
                      <a16:creationId xmlns:a16="http://schemas.microsoft.com/office/drawing/2014/main" id="{6EB5A4D6-B014-8D53-01AF-705A47F2E3AF}"/>
                    </a:ext>
                  </a:extLst>
                </p:cNvPr>
                <p:cNvSpPr/>
                <p:nvPr/>
              </p:nvSpPr>
              <p:spPr>
                <a:xfrm>
                  <a:off x="-3731500" y="2458550"/>
                  <a:ext cx="84300" cy="84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72" h="3372" extrusionOk="0">
                      <a:moveTo>
                        <a:pt x="1701" y="631"/>
                      </a:moveTo>
                      <a:cubicBezTo>
                        <a:pt x="2237" y="631"/>
                        <a:pt x="2709" y="1103"/>
                        <a:pt x="2709" y="1639"/>
                      </a:cubicBezTo>
                      <a:cubicBezTo>
                        <a:pt x="2709" y="2206"/>
                        <a:pt x="2237" y="2679"/>
                        <a:pt x="1701" y="2679"/>
                      </a:cubicBezTo>
                      <a:cubicBezTo>
                        <a:pt x="1134" y="2679"/>
                        <a:pt x="662" y="2206"/>
                        <a:pt x="662" y="1639"/>
                      </a:cubicBezTo>
                      <a:cubicBezTo>
                        <a:pt x="662" y="1103"/>
                        <a:pt x="1134" y="631"/>
                        <a:pt x="1701" y="631"/>
                      </a:cubicBezTo>
                      <a:close/>
                      <a:moveTo>
                        <a:pt x="1701" y="1"/>
                      </a:moveTo>
                      <a:cubicBezTo>
                        <a:pt x="756" y="1"/>
                        <a:pt x="0" y="725"/>
                        <a:pt x="0" y="1702"/>
                      </a:cubicBezTo>
                      <a:cubicBezTo>
                        <a:pt x="0" y="2647"/>
                        <a:pt x="756" y="3372"/>
                        <a:pt x="1701" y="3372"/>
                      </a:cubicBezTo>
                      <a:cubicBezTo>
                        <a:pt x="2646" y="3372"/>
                        <a:pt x="3371" y="2647"/>
                        <a:pt x="3371" y="1702"/>
                      </a:cubicBezTo>
                      <a:cubicBezTo>
                        <a:pt x="3371" y="725"/>
                        <a:pt x="2646" y="1"/>
                        <a:pt x="170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920" name="Google Shape;12553;p89">
                <a:extLst>
                  <a:ext uri="{FF2B5EF4-FFF2-40B4-BE49-F238E27FC236}">
                    <a16:creationId xmlns:a16="http://schemas.microsoft.com/office/drawing/2014/main" id="{4D890F3F-F373-DF0E-09C8-B09329338EDA}"/>
                  </a:ext>
                </a:extLst>
              </p:cNvPr>
              <p:cNvSpPr/>
              <p:nvPr/>
            </p:nvSpPr>
            <p:spPr>
              <a:xfrm>
                <a:off x="11151816" y="2661730"/>
                <a:ext cx="642992" cy="641232"/>
              </a:xfrm>
              <a:custGeom>
                <a:avLst/>
                <a:gdLst/>
                <a:ahLst/>
                <a:cxnLst/>
                <a:rect l="l" t="t" r="r" b="b"/>
                <a:pathLst>
                  <a:path w="11689" h="11657" extrusionOk="0">
                    <a:moveTo>
                      <a:pt x="5860" y="662"/>
                    </a:moveTo>
                    <a:cubicBezTo>
                      <a:pt x="6080" y="662"/>
                      <a:pt x="6238" y="851"/>
                      <a:pt x="6238" y="1040"/>
                    </a:cubicBezTo>
                    <a:lnTo>
                      <a:pt x="6238" y="1386"/>
                    </a:lnTo>
                    <a:lnTo>
                      <a:pt x="756" y="1386"/>
                    </a:lnTo>
                    <a:lnTo>
                      <a:pt x="756" y="1040"/>
                    </a:lnTo>
                    <a:cubicBezTo>
                      <a:pt x="725" y="851"/>
                      <a:pt x="882" y="662"/>
                      <a:pt x="1071" y="662"/>
                    </a:cubicBezTo>
                    <a:close/>
                    <a:moveTo>
                      <a:pt x="6175" y="2048"/>
                    </a:moveTo>
                    <a:lnTo>
                      <a:pt x="6175" y="3686"/>
                    </a:lnTo>
                    <a:cubicBezTo>
                      <a:pt x="5639" y="3686"/>
                      <a:pt x="5198" y="4096"/>
                      <a:pt x="5198" y="4663"/>
                    </a:cubicBezTo>
                    <a:cubicBezTo>
                      <a:pt x="4820" y="4694"/>
                      <a:pt x="4505" y="4883"/>
                      <a:pt x="4348" y="5261"/>
                    </a:cubicBezTo>
                    <a:lnTo>
                      <a:pt x="3592" y="4505"/>
                    </a:lnTo>
                    <a:cubicBezTo>
                      <a:pt x="3403" y="4300"/>
                      <a:pt x="3135" y="4198"/>
                      <a:pt x="2867" y="4198"/>
                    </a:cubicBezTo>
                    <a:cubicBezTo>
                      <a:pt x="2599" y="4198"/>
                      <a:pt x="2331" y="4300"/>
                      <a:pt x="2142" y="4505"/>
                    </a:cubicBezTo>
                    <a:cubicBezTo>
                      <a:pt x="1733" y="4883"/>
                      <a:pt x="1733" y="5576"/>
                      <a:pt x="2142" y="5954"/>
                    </a:cubicBezTo>
                    <a:lnTo>
                      <a:pt x="4505" y="8317"/>
                    </a:lnTo>
                    <a:lnTo>
                      <a:pt x="4316" y="8317"/>
                    </a:lnTo>
                    <a:cubicBezTo>
                      <a:pt x="3875" y="8317"/>
                      <a:pt x="3466" y="8601"/>
                      <a:pt x="3308" y="9042"/>
                    </a:cubicBezTo>
                    <a:lnTo>
                      <a:pt x="725" y="9042"/>
                    </a:lnTo>
                    <a:lnTo>
                      <a:pt x="725" y="8979"/>
                    </a:lnTo>
                    <a:lnTo>
                      <a:pt x="725" y="2048"/>
                    </a:lnTo>
                    <a:close/>
                    <a:moveTo>
                      <a:pt x="7640" y="3907"/>
                    </a:moveTo>
                    <a:cubicBezTo>
                      <a:pt x="7727" y="3907"/>
                      <a:pt x="7813" y="3938"/>
                      <a:pt x="7876" y="4001"/>
                    </a:cubicBezTo>
                    <a:lnTo>
                      <a:pt x="8664" y="4789"/>
                    </a:lnTo>
                    <a:cubicBezTo>
                      <a:pt x="9325" y="5450"/>
                      <a:pt x="9861" y="6238"/>
                      <a:pt x="10113" y="7026"/>
                    </a:cubicBezTo>
                    <a:lnTo>
                      <a:pt x="7530" y="9609"/>
                    </a:lnTo>
                    <a:lnTo>
                      <a:pt x="4222" y="9609"/>
                    </a:lnTo>
                    <a:cubicBezTo>
                      <a:pt x="4033" y="9609"/>
                      <a:pt x="3875" y="9451"/>
                      <a:pt x="3875" y="9262"/>
                    </a:cubicBezTo>
                    <a:cubicBezTo>
                      <a:pt x="3875" y="9073"/>
                      <a:pt x="4033" y="8916"/>
                      <a:pt x="4222" y="8916"/>
                    </a:cubicBezTo>
                    <a:lnTo>
                      <a:pt x="5230" y="8916"/>
                    </a:lnTo>
                    <a:cubicBezTo>
                      <a:pt x="5387" y="8916"/>
                      <a:pt x="5513" y="8821"/>
                      <a:pt x="5545" y="8695"/>
                    </a:cubicBezTo>
                    <a:cubicBezTo>
                      <a:pt x="5608" y="8601"/>
                      <a:pt x="5608" y="8443"/>
                      <a:pt x="5482" y="8349"/>
                    </a:cubicBezTo>
                    <a:lnTo>
                      <a:pt x="2520" y="5387"/>
                    </a:lnTo>
                    <a:cubicBezTo>
                      <a:pt x="2394" y="5293"/>
                      <a:pt x="2394" y="5041"/>
                      <a:pt x="2520" y="4915"/>
                    </a:cubicBezTo>
                    <a:cubicBezTo>
                      <a:pt x="2583" y="4868"/>
                      <a:pt x="2670" y="4844"/>
                      <a:pt x="2757" y="4844"/>
                    </a:cubicBezTo>
                    <a:cubicBezTo>
                      <a:pt x="2843" y="4844"/>
                      <a:pt x="2930" y="4868"/>
                      <a:pt x="2993" y="4915"/>
                    </a:cubicBezTo>
                    <a:lnTo>
                      <a:pt x="4442" y="6395"/>
                    </a:lnTo>
                    <a:lnTo>
                      <a:pt x="5450" y="7372"/>
                    </a:lnTo>
                    <a:cubicBezTo>
                      <a:pt x="5498" y="7435"/>
                      <a:pt x="5584" y="7467"/>
                      <a:pt x="5675" y="7467"/>
                    </a:cubicBezTo>
                    <a:cubicBezTo>
                      <a:pt x="5765" y="7467"/>
                      <a:pt x="5860" y="7435"/>
                      <a:pt x="5923" y="7372"/>
                    </a:cubicBezTo>
                    <a:cubicBezTo>
                      <a:pt x="6017" y="7246"/>
                      <a:pt x="6017" y="7026"/>
                      <a:pt x="5923" y="6900"/>
                    </a:cubicBezTo>
                    <a:lnTo>
                      <a:pt x="4915" y="5923"/>
                    </a:lnTo>
                    <a:cubicBezTo>
                      <a:pt x="4820" y="5797"/>
                      <a:pt x="4820" y="5545"/>
                      <a:pt x="4915" y="5450"/>
                    </a:cubicBezTo>
                    <a:cubicBezTo>
                      <a:pt x="4978" y="5387"/>
                      <a:pt x="5072" y="5356"/>
                      <a:pt x="5163" y="5356"/>
                    </a:cubicBezTo>
                    <a:cubicBezTo>
                      <a:pt x="5253" y="5356"/>
                      <a:pt x="5340" y="5387"/>
                      <a:pt x="5387" y="5450"/>
                    </a:cubicBezTo>
                    <a:lnTo>
                      <a:pt x="6396" y="6427"/>
                    </a:lnTo>
                    <a:cubicBezTo>
                      <a:pt x="6443" y="6490"/>
                      <a:pt x="6529" y="6522"/>
                      <a:pt x="6620" y="6522"/>
                    </a:cubicBezTo>
                    <a:cubicBezTo>
                      <a:pt x="6711" y="6522"/>
                      <a:pt x="6805" y="6490"/>
                      <a:pt x="6868" y="6427"/>
                    </a:cubicBezTo>
                    <a:cubicBezTo>
                      <a:pt x="6963" y="6301"/>
                      <a:pt x="6963" y="6080"/>
                      <a:pt x="6868" y="5954"/>
                    </a:cubicBezTo>
                    <a:lnTo>
                      <a:pt x="5860" y="4978"/>
                    </a:lnTo>
                    <a:cubicBezTo>
                      <a:pt x="5765" y="4852"/>
                      <a:pt x="5765" y="4631"/>
                      <a:pt x="5860" y="4505"/>
                    </a:cubicBezTo>
                    <a:cubicBezTo>
                      <a:pt x="5923" y="4442"/>
                      <a:pt x="6017" y="4411"/>
                      <a:pt x="6108" y="4411"/>
                    </a:cubicBezTo>
                    <a:cubicBezTo>
                      <a:pt x="6199" y="4411"/>
                      <a:pt x="6285" y="4442"/>
                      <a:pt x="6333" y="4505"/>
                    </a:cubicBezTo>
                    <a:lnTo>
                      <a:pt x="7341" y="5482"/>
                    </a:lnTo>
                    <a:cubicBezTo>
                      <a:pt x="7388" y="5545"/>
                      <a:pt x="7475" y="5576"/>
                      <a:pt x="7565" y="5576"/>
                    </a:cubicBezTo>
                    <a:cubicBezTo>
                      <a:pt x="7656" y="5576"/>
                      <a:pt x="7750" y="5545"/>
                      <a:pt x="7813" y="5482"/>
                    </a:cubicBezTo>
                    <a:cubicBezTo>
                      <a:pt x="7908" y="5356"/>
                      <a:pt x="7908" y="5135"/>
                      <a:pt x="7813" y="5009"/>
                    </a:cubicBezTo>
                    <a:lnTo>
                      <a:pt x="7341" y="4537"/>
                    </a:lnTo>
                    <a:cubicBezTo>
                      <a:pt x="7278" y="4348"/>
                      <a:pt x="7278" y="4096"/>
                      <a:pt x="7404" y="4001"/>
                    </a:cubicBezTo>
                    <a:cubicBezTo>
                      <a:pt x="7467" y="3938"/>
                      <a:pt x="7553" y="3907"/>
                      <a:pt x="7640" y="3907"/>
                    </a:cubicBezTo>
                    <a:close/>
                    <a:moveTo>
                      <a:pt x="10554" y="7624"/>
                    </a:moveTo>
                    <a:lnTo>
                      <a:pt x="10806" y="7845"/>
                    </a:lnTo>
                    <a:cubicBezTo>
                      <a:pt x="10964" y="8002"/>
                      <a:pt x="10964" y="8191"/>
                      <a:pt x="10806" y="8317"/>
                    </a:cubicBezTo>
                    <a:lnTo>
                      <a:pt x="8853" y="10239"/>
                    </a:lnTo>
                    <a:cubicBezTo>
                      <a:pt x="8806" y="10302"/>
                      <a:pt x="8719" y="10334"/>
                      <a:pt x="8628" y="10334"/>
                    </a:cubicBezTo>
                    <a:cubicBezTo>
                      <a:pt x="8538" y="10334"/>
                      <a:pt x="8443" y="10302"/>
                      <a:pt x="8380" y="10239"/>
                    </a:cubicBezTo>
                    <a:lnTo>
                      <a:pt x="8160" y="10019"/>
                    </a:lnTo>
                    <a:lnTo>
                      <a:pt x="10554" y="7624"/>
                    </a:lnTo>
                    <a:close/>
                    <a:moveTo>
                      <a:pt x="3277" y="9672"/>
                    </a:moveTo>
                    <a:cubicBezTo>
                      <a:pt x="3434" y="10050"/>
                      <a:pt x="3781" y="10334"/>
                      <a:pt x="4222" y="10334"/>
                    </a:cubicBezTo>
                    <a:lnTo>
                      <a:pt x="6143" y="10334"/>
                    </a:lnTo>
                    <a:lnTo>
                      <a:pt x="6143" y="10680"/>
                    </a:lnTo>
                    <a:lnTo>
                      <a:pt x="6175" y="10680"/>
                    </a:lnTo>
                    <a:cubicBezTo>
                      <a:pt x="6175" y="10869"/>
                      <a:pt x="6017" y="11027"/>
                      <a:pt x="5828" y="11027"/>
                    </a:cubicBezTo>
                    <a:lnTo>
                      <a:pt x="1040" y="11027"/>
                    </a:lnTo>
                    <a:cubicBezTo>
                      <a:pt x="819" y="11027"/>
                      <a:pt x="662" y="10869"/>
                      <a:pt x="662" y="10680"/>
                    </a:cubicBezTo>
                    <a:lnTo>
                      <a:pt x="662" y="9672"/>
                    </a:lnTo>
                    <a:close/>
                    <a:moveTo>
                      <a:pt x="1040" y="0"/>
                    </a:moveTo>
                    <a:cubicBezTo>
                      <a:pt x="473" y="0"/>
                      <a:pt x="0" y="473"/>
                      <a:pt x="0" y="1040"/>
                    </a:cubicBezTo>
                    <a:lnTo>
                      <a:pt x="0" y="10649"/>
                    </a:lnTo>
                    <a:cubicBezTo>
                      <a:pt x="0" y="11184"/>
                      <a:pt x="473" y="11657"/>
                      <a:pt x="1040" y="11657"/>
                    </a:cubicBezTo>
                    <a:lnTo>
                      <a:pt x="5828" y="11657"/>
                    </a:lnTo>
                    <a:cubicBezTo>
                      <a:pt x="6396" y="11657"/>
                      <a:pt x="6868" y="11184"/>
                      <a:pt x="6868" y="10649"/>
                    </a:cubicBezTo>
                    <a:lnTo>
                      <a:pt x="6868" y="10334"/>
                    </a:lnTo>
                    <a:lnTo>
                      <a:pt x="7467" y="10334"/>
                    </a:lnTo>
                    <a:lnTo>
                      <a:pt x="7876" y="10775"/>
                    </a:lnTo>
                    <a:cubicBezTo>
                      <a:pt x="8081" y="10964"/>
                      <a:pt x="8349" y="11058"/>
                      <a:pt x="8613" y="11058"/>
                    </a:cubicBezTo>
                    <a:cubicBezTo>
                      <a:pt x="8877" y="11058"/>
                      <a:pt x="9136" y="10964"/>
                      <a:pt x="9325" y="10775"/>
                    </a:cubicBezTo>
                    <a:lnTo>
                      <a:pt x="11279" y="8821"/>
                    </a:lnTo>
                    <a:cubicBezTo>
                      <a:pt x="11688" y="8443"/>
                      <a:pt x="11688" y="7782"/>
                      <a:pt x="11310" y="7372"/>
                    </a:cubicBezTo>
                    <a:lnTo>
                      <a:pt x="10869" y="6931"/>
                    </a:lnTo>
                    <a:cubicBezTo>
                      <a:pt x="10554" y="6080"/>
                      <a:pt x="10082" y="5261"/>
                      <a:pt x="9420" y="4505"/>
                    </a:cubicBezTo>
                    <a:lnTo>
                      <a:pt x="8380" y="3466"/>
                    </a:lnTo>
                    <a:cubicBezTo>
                      <a:pt x="8191" y="3277"/>
                      <a:pt x="7931" y="3182"/>
                      <a:pt x="7668" y="3182"/>
                    </a:cubicBezTo>
                    <a:cubicBezTo>
                      <a:pt x="7404" y="3182"/>
                      <a:pt x="7136" y="3277"/>
                      <a:pt x="6931" y="3466"/>
                    </a:cubicBezTo>
                    <a:lnTo>
                      <a:pt x="6868" y="3560"/>
                    </a:lnTo>
                    <a:lnTo>
                      <a:pt x="6868" y="1040"/>
                    </a:lnTo>
                    <a:cubicBezTo>
                      <a:pt x="6868" y="473"/>
                      <a:pt x="6396" y="0"/>
                      <a:pt x="582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921" name="Google Shape;12565;p89">
                <a:extLst>
                  <a:ext uri="{FF2B5EF4-FFF2-40B4-BE49-F238E27FC236}">
                    <a16:creationId xmlns:a16="http://schemas.microsoft.com/office/drawing/2014/main" id="{B8441954-3CBD-BA88-144B-9BB99E064BFF}"/>
                  </a:ext>
                </a:extLst>
              </p:cNvPr>
              <p:cNvSpPr/>
              <p:nvPr/>
            </p:nvSpPr>
            <p:spPr>
              <a:xfrm>
                <a:off x="3705147" y="2680982"/>
                <a:ext cx="655149" cy="602727"/>
              </a:xfrm>
              <a:custGeom>
                <a:avLst/>
                <a:gdLst/>
                <a:ahLst/>
                <a:cxnLst/>
                <a:rect l="l" t="t" r="r" b="b"/>
                <a:pathLst>
                  <a:path w="11910" h="10957" extrusionOk="0">
                    <a:moveTo>
                      <a:pt x="7325" y="654"/>
                    </a:moveTo>
                    <a:cubicBezTo>
                      <a:pt x="7412" y="654"/>
                      <a:pt x="7498" y="686"/>
                      <a:pt x="7561" y="749"/>
                    </a:cubicBezTo>
                    <a:lnTo>
                      <a:pt x="10995" y="4088"/>
                    </a:lnTo>
                    <a:cubicBezTo>
                      <a:pt x="11122" y="4246"/>
                      <a:pt x="11122" y="4466"/>
                      <a:pt x="10995" y="4592"/>
                    </a:cubicBezTo>
                    <a:lnTo>
                      <a:pt x="10082" y="5506"/>
                    </a:lnTo>
                    <a:lnTo>
                      <a:pt x="7404" y="2859"/>
                    </a:lnTo>
                    <a:cubicBezTo>
                      <a:pt x="7215" y="2670"/>
                      <a:pt x="6955" y="2576"/>
                      <a:pt x="6691" y="2576"/>
                    </a:cubicBezTo>
                    <a:cubicBezTo>
                      <a:pt x="6427" y="2576"/>
                      <a:pt x="6159" y="2670"/>
                      <a:pt x="5955" y="2859"/>
                    </a:cubicBezTo>
                    <a:lnTo>
                      <a:pt x="4978" y="3805"/>
                    </a:lnTo>
                    <a:cubicBezTo>
                      <a:pt x="4915" y="3868"/>
                      <a:pt x="4828" y="3899"/>
                      <a:pt x="4742" y="3899"/>
                    </a:cubicBezTo>
                    <a:cubicBezTo>
                      <a:pt x="4655" y="3899"/>
                      <a:pt x="4568" y="3868"/>
                      <a:pt x="4505" y="3805"/>
                    </a:cubicBezTo>
                    <a:cubicBezTo>
                      <a:pt x="4379" y="3679"/>
                      <a:pt x="4379" y="3458"/>
                      <a:pt x="4505" y="3332"/>
                    </a:cubicBezTo>
                    <a:lnTo>
                      <a:pt x="5955" y="1883"/>
                    </a:lnTo>
                    <a:lnTo>
                      <a:pt x="7089" y="749"/>
                    </a:lnTo>
                    <a:cubicBezTo>
                      <a:pt x="7152" y="686"/>
                      <a:pt x="7239" y="654"/>
                      <a:pt x="7325" y="654"/>
                    </a:cubicBezTo>
                    <a:close/>
                    <a:moveTo>
                      <a:pt x="2808" y="5183"/>
                    </a:moveTo>
                    <a:cubicBezTo>
                      <a:pt x="2899" y="5183"/>
                      <a:pt x="2993" y="5207"/>
                      <a:pt x="3056" y="5254"/>
                    </a:cubicBezTo>
                    <a:cubicBezTo>
                      <a:pt x="3151" y="5380"/>
                      <a:pt x="3151" y="5632"/>
                      <a:pt x="3056" y="5726"/>
                    </a:cubicBezTo>
                    <a:lnTo>
                      <a:pt x="2048" y="6735"/>
                    </a:lnTo>
                    <a:cubicBezTo>
                      <a:pt x="2001" y="6782"/>
                      <a:pt x="1914" y="6805"/>
                      <a:pt x="1824" y="6805"/>
                    </a:cubicBezTo>
                    <a:cubicBezTo>
                      <a:pt x="1733" y="6805"/>
                      <a:pt x="1639" y="6782"/>
                      <a:pt x="1576" y="6735"/>
                    </a:cubicBezTo>
                    <a:cubicBezTo>
                      <a:pt x="1449" y="6609"/>
                      <a:pt x="1449" y="6357"/>
                      <a:pt x="1576" y="6262"/>
                    </a:cubicBezTo>
                    <a:lnTo>
                      <a:pt x="2584" y="5254"/>
                    </a:lnTo>
                    <a:cubicBezTo>
                      <a:pt x="2631" y="5207"/>
                      <a:pt x="2718" y="5183"/>
                      <a:pt x="2808" y="5183"/>
                    </a:cubicBezTo>
                    <a:close/>
                    <a:moveTo>
                      <a:pt x="3785" y="6167"/>
                    </a:moveTo>
                    <a:cubicBezTo>
                      <a:pt x="3875" y="6167"/>
                      <a:pt x="3970" y="6199"/>
                      <a:pt x="4033" y="6262"/>
                    </a:cubicBezTo>
                    <a:cubicBezTo>
                      <a:pt x="4159" y="6357"/>
                      <a:pt x="4159" y="6609"/>
                      <a:pt x="4033" y="6735"/>
                    </a:cubicBezTo>
                    <a:lnTo>
                      <a:pt x="3056" y="7711"/>
                    </a:lnTo>
                    <a:cubicBezTo>
                      <a:pt x="2993" y="7774"/>
                      <a:pt x="2899" y="7806"/>
                      <a:pt x="2808" y="7806"/>
                    </a:cubicBezTo>
                    <a:cubicBezTo>
                      <a:pt x="2718" y="7806"/>
                      <a:pt x="2631" y="7774"/>
                      <a:pt x="2584" y="7711"/>
                    </a:cubicBezTo>
                    <a:cubicBezTo>
                      <a:pt x="2395" y="7554"/>
                      <a:pt x="2395" y="7365"/>
                      <a:pt x="2584" y="7239"/>
                    </a:cubicBezTo>
                    <a:lnTo>
                      <a:pt x="3560" y="6262"/>
                    </a:lnTo>
                    <a:cubicBezTo>
                      <a:pt x="3608" y="6199"/>
                      <a:pt x="3694" y="6167"/>
                      <a:pt x="3785" y="6167"/>
                    </a:cubicBezTo>
                    <a:close/>
                    <a:moveTo>
                      <a:pt x="4730" y="7113"/>
                    </a:moveTo>
                    <a:cubicBezTo>
                      <a:pt x="4821" y="7113"/>
                      <a:pt x="4915" y="7144"/>
                      <a:pt x="4978" y="7207"/>
                    </a:cubicBezTo>
                    <a:cubicBezTo>
                      <a:pt x="5073" y="7302"/>
                      <a:pt x="5073" y="7554"/>
                      <a:pt x="4978" y="7680"/>
                    </a:cubicBezTo>
                    <a:lnTo>
                      <a:pt x="4001" y="8656"/>
                    </a:lnTo>
                    <a:cubicBezTo>
                      <a:pt x="3938" y="8719"/>
                      <a:pt x="3844" y="8751"/>
                      <a:pt x="3749" y="8751"/>
                    </a:cubicBezTo>
                    <a:cubicBezTo>
                      <a:pt x="3655" y="8751"/>
                      <a:pt x="3560" y="8719"/>
                      <a:pt x="3497" y="8656"/>
                    </a:cubicBezTo>
                    <a:cubicBezTo>
                      <a:pt x="3403" y="8530"/>
                      <a:pt x="3403" y="8310"/>
                      <a:pt x="3497" y="8184"/>
                    </a:cubicBezTo>
                    <a:lnTo>
                      <a:pt x="4505" y="7207"/>
                    </a:lnTo>
                    <a:cubicBezTo>
                      <a:pt x="4553" y="7144"/>
                      <a:pt x="4639" y="7113"/>
                      <a:pt x="4730" y="7113"/>
                    </a:cubicBezTo>
                    <a:close/>
                    <a:moveTo>
                      <a:pt x="4100" y="969"/>
                    </a:moveTo>
                    <a:cubicBezTo>
                      <a:pt x="4190" y="969"/>
                      <a:pt x="4285" y="1001"/>
                      <a:pt x="4348" y="1064"/>
                    </a:cubicBezTo>
                    <a:lnTo>
                      <a:pt x="5041" y="1725"/>
                    </a:lnTo>
                    <a:lnTo>
                      <a:pt x="3938" y="2828"/>
                    </a:lnTo>
                    <a:cubicBezTo>
                      <a:pt x="3560" y="3206"/>
                      <a:pt x="3560" y="3899"/>
                      <a:pt x="3938" y="4277"/>
                    </a:cubicBezTo>
                    <a:cubicBezTo>
                      <a:pt x="4143" y="4482"/>
                      <a:pt x="4411" y="4584"/>
                      <a:pt x="4675" y="4584"/>
                    </a:cubicBezTo>
                    <a:cubicBezTo>
                      <a:pt x="4939" y="4584"/>
                      <a:pt x="5199" y="4482"/>
                      <a:pt x="5388" y="4277"/>
                    </a:cubicBezTo>
                    <a:lnTo>
                      <a:pt x="6396" y="3332"/>
                    </a:lnTo>
                    <a:cubicBezTo>
                      <a:pt x="6443" y="3269"/>
                      <a:pt x="6530" y="3238"/>
                      <a:pt x="6620" y="3238"/>
                    </a:cubicBezTo>
                    <a:cubicBezTo>
                      <a:pt x="6711" y="3238"/>
                      <a:pt x="6805" y="3269"/>
                      <a:pt x="6868" y="3332"/>
                    </a:cubicBezTo>
                    <a:lnTo>
                      <a:pt x="10334" y="6735"/>
                    </a:lnTo>
                    <a:cubicBezTo>
                      <a:pt x="10491" y="6829"/>
                      <a:pt x="10491" y="7113"/>
                      <a:pt x="10365" y="7239"/>
                    </a:cubicBezTo>
                    <a:cubicBezTo>
                      <a:pt x="10302" y="7302"/>
                      <a:pt x="10216" y="7333"/>
                      <a:pt x="10129" y="7333"/>
                    </a:cubicBezTo>
                    <a:cubicBezTo>
                      <a:pt x="10042" y="7333"/>
                      <a:pt x="9956" y="7302"/>
                      <a:pt x="9893" y="7239"/>
                    </a:cubicBezTo>
                    <a:lnTo>
                      <a:pt x="8444" y="5789"/>
                    </a:lnTo>
                    <a:cubicBezTo>
                      <a:pt x="8381" y="5726"/>
                      <a:pt x="8286" y="5695"/>
                      <a:pt x="8195" y="5695"/>
                    </a:cubicBezTo>
                    <a:cubicBezTo>
                      <a:pt x="8105" y="5695"/>
                      <a:pt x="8018" y="5726"/>
                      <a:pt x="7971" y="5789"/>
                    </a:cubicBezTo>
                    <a:cubicBezTo>
                      <a:pt x="7845" y="5884"/>
                      <a:pt x="7845" y="6136"/>
                      <a:pt x="7971" y="6262"/>
                    </a:cubicBezTo>
                    <a:lnTo>
                      <a:pt x="9420" y="7711"/>
                    </a:lnTo>
                    <a:cubicBezTo>
                      <a:pt x="9546" y="7837"/>
                      <a:pt x="9546" y="8058"/>
                      <a:pt x="9420" y="8184"/>
                    </a:cubicBezTo>
                    <a:cubicBezTo>
                      <a:pt x="9357" y="8247"/>
                      <a:pt x="9271" y="8278"/>
                      <a:pt x="9184" y="8278"/>
                    </a:cubicBezTo>
                    <a:cubicBezTo>
                      <a:pt x="9097" y="8278"/>
                      <a:pt x="9011" y="8247"/>
                      <a:pt x="8948" y="8184"/>
                    </a:cubicBezTo>
                    <a:lnTo>
                      <a:pt x="7498" y="6735"/>
                    </a:lnTo>
                    <a:cubicBezTo>
                      <a:pt x="7435" y="6672"/>
                      <a:pt x="7341" y="6640"/>
                      <a:pt x="7250" y="6640"/>
                    </a:cubicBezTo>
                    <a:cubicBezTo>
                      <a:pt x="7160" y="6640"/>
                      <a:pt x="7073" y="6672"/>
                      <a:pt x="7026" y="6735"/>
                    </a:cubicBezTo>
                    <a:cubicBezTo>
                      <a:pt x="6900" y="6829"/>
                      <a:pt x="6900" y="7081"/>
                      <a:pt x="7026" y="7176"/>
                    </a:cubicBezTo>
                    <a:lnTo>
                      <a:pt x="8475" y="8656"/>
                    </a:lnTo>
                    <a:cubicBezTo>
                      <a:pt x="8601" y="8751"/>
                      <a:pt x="8601" y="9003"/>
                      <a:pt x="8475" y="9129"/>
                    </a:cubicBezTo>
                    <a:cubicBezTo>
                      <a:pt x="8412" y="9176"/>
                      <a:pt x="8325" y="9200"/>
                      <a:pt x="8239" y="9200"/>
                    </a:cubicBezTo>
                    <a:cubicBezTo>
                      <a:pt x="8152" y="9200"/>
                      <a:pt x="8066" y="9176"/>
                      <a:pt x="8003" y="9129"/>
                    </a:cubicBezTo>
                    <a:lnTo>
                      <a:pt x="6459" y="7648"/>
                    </a:lnTo>
                    <a:cubicBezTo>
                      <a:pt x="6270" y="7459"/>
                      <a:pt x="6018" y="7396"/>
                      <a:pt x="5797" y="7396"/>
                    </a:cubicBezTo>
                    <a:cubicBezTo>
                      <a:pt x="5797" y="7144"/>
                      <a:pt x="5671" y="6924"/>
                      <a:pt x="5482" y="6735"/>
                    </a:cubicBezTo>
                    <a:cubicBezTo>
                      <a:pt x="5293" y="6514"/>
                      <a:pt x="5041" y="6451"/>
                      <a:pt x="4821" y="6388"/>
                    </a:cubicBezTo>
                    <a:cubicBezTo>
                      <a:pt x="4821" y="6167"/>
                      <a:pt x="4694" y="5947"/>
                      <a:pt x="4505" y="5726"/>
                    </a:cubicBezTo>
                    <a:cubicBezTo>
                      <a:pt x="4285" y="5537"/>
                      <a:pt x="4064" y="5474"/>
                      <a:pt x="3812" y="5411"/>
                    </a:cubicBezTo>
                    <a:cubicBezTo>
                      <a:pt x="3812" y="5191"/>
                      <a:pt x="3718" y="4939"/>
                      <a:pt x="3497" y="4750"/>
                    </a:cubicBezTo>
                    <a:cubicBezTo>
                      <a:pt x="3308" y="4561"/>
                      <a:pt x="3048" y="4466"/>
                      <a:pt x="2785" y="4466"/>
                    </a:cubicBezTo>
                    <a:cubicBezTo>
                      <a:pt x="2521" y="4466"/>
                      <a:pt x="2253" y="4561"/>
                      <a:pt x="2048" y="4750"/>
                    </a:cubicBezTo>
                    <a:lnTo>
                      <a:pt x="1544" y="5254"/>
                    </a:lnTo>
                    <a:lnTo>
                      <a:pt x="819" y="4561"/>
                    </a:lnTo>
                    <a:cubicBezTo>
                      <a:pt x="725" y="4435"/>
                      <a:pt x="725" y="4183"/>
                      <a:pt x="819" y="4088"/>
                    </a:cubicBezTo>
                    <a:lnTo>
                      <a:pt x="3875" y="1064"/>
                    </a:lnTo>
                    <a:cubicBezTo>
                      <a:pt x="3923" y="1001"/>
                      <a:pt x="4009" y="969"/>
                      <a:pt x="4100" y="969"/>
                    </a:cubicBezTo>
                    <a:close/>
                    <a:moveTo>
                      <a:pt x="5718" y="8089"/>
                    </a:moveTo>
                    <a:cubicBezTo>
                      <a:pt x="5805" y="8089"/>
                      <a:pt x="5892" y="8121"/>
                      <a:pt x="5955" y="8184"/>
                    </a:cubicBezTo>
                    <a:cubicBezTo>
                      <a:pt x="6081" y="8310"/>
                      <a:pt x="6081" y="8530"/>
                      <a:pt x="5955" y="8656"/>
                    </a:cubicBezTo>
                    <a:lnTo>
                      <a:pt x="4978" y="9633"/>
                    </a:lnTo>
                    <a:cubicBezTo>
                      <a:pt x="4915" y="9696"/>
                      <a:pt x="4821" y="9728"/>
                      <a:pt x="4730" y="9728"/>
                    </a:cubicBezTo>
                    <a:cubicBezTo>
                      <a:pt x="4639" y="9728"/>
                      <a:pt x="4553" y="9696"/>
                      <a:pt x="4505" y="9633"/>
                    </a:cubicBezTo>
                    <a:cubicBezTo>
                      <a:pt x="4379" y="9507"/>
                      <a:pt x="4379" y="9286"/>
                      <a:pt x="4505" y="9160"/>
                    </a:cubicBezTo>
                    <a:lnTo>
                      <a:pt x="5482" y="8184"/>
                    </a:lnTo>
                    <a:cubicBezTo>
                      <a:pt x="5545" y="8121"/>
                      <a:pt x="5632" y="8089"/>
                      <a:pt x="5718" y="8089"/>
                    </a:cubicBezTo>
                    <a:close/>
                    <a:moveTo>
                      <a:pt x="6616" y="8877"/>
                    </a:moveTo>
                    <a:lnTo>
                      <a:pt x="7467" y="9665"/>
                    </a:lnTo>
                    <a:cubicBezTo>
                      <a:pt x="7593" y="9759"/>
                      <a:pt x="7593" y="9980"/>
                      <a:pt x="7435" y="10106"/>
                    </a:cubicBezTo>
                    <a:cubicBezTo>
                      <a:pt x="7388" y="10169"/>
                      <a:pt x="7286" y="10200"/>
                      <a:pt x="7179" y="10200"/>
                    </a:cubicBezTo>
                    <a:cubicBezTo>
                      <a:pt x="7073" y="10200"/>
                      <a:pt x="6963" y="10169"/>
                      <a:pt x="6900" y="10106"/>
                    </a:cubicBezTo>
                    <a:lnTo>
                      <a:pt x="6207" y="9412"/>
                    </a:lnTo>
                    <a:lnTo>
                      <a:pt x="6427" y="9160"/>
                    </a:lnTo>
                    <a:cubicBezTo>
                      <a:pt x="6522" y="9097"/>
                      <a:pt x="6585" y="8971"/>
                      <a:pt x="6616" y="8877"/>
                    </a:cubicBezTo>
                    <a:close/>
                    <a:moveTo>
                      <a:pt x="7309" y="0"/>
                    </a:moveTo>
                    <a:cubicBezTo>
                      <a:pt x="7042" y="0"/>
                      <a:pt x="6774" y="103"/>
                      <a:pt x="6585" y="308"/>
                    </a:cubicBezTo>
                    <a:lnTo>
                      <a:pt x="5608" y="1284"/>
                    </a:lnTo>
                    <a:lnTo>
                      <a:pt x="4852" y="560"/>
                    </a:lnTo>
                    <a:cubicBezTo>
                      <a:pt x="4656" y="394"/>
                      <a:pt x="4409" y="307"/>
                      <a:pt x="4163" y="307"/>
                    </a:cubicBezTo>
                    <a:cubicBezTo>
                      <a:pt x="3897" y="307"/>
                      <a:pt x="3631" y="409"/>
                      <a:pt x="3434" y="623"/>
                    </a:cubicBezTo>
                    <a:lnTo>
                      <a:pt x="410" y="3647"/>
                    </a:lnTo>
                    <a:cubicBezTo>
                      <a:pt x="0" y="4025"/>
                      <a:pt x="0" y="4718"/>
                      <a:pt x="410" y="5096"/>
                    </a:cubicBezTo>
                    <a:lnTo>
                      <a:pt x="1103" y="5821"/>
                    </a:lnTo>
                    <a:cubicBezTo>
                      <a:pt x="725" y="6199"/>
                      <a:pt x="725" y="6829"/>
                      <a:pt x="1103" y="7239"/>
                    </a:cubicBezTo>
                    <a:cubicBezTo>
                      <a:pt x="1292" y="7428"/>
                      <a:pt x="1544" y="7491"/>
                      <a:pt x="1765" y="7554"/>
                    </a:cubicBezTo>
                    <a:cubicBezTo>
                      <a:pt x="1765" y="7774"/>
                      <a:pt x="1891" y="8026"/>
                      <a:pt x="2080" y="8215"/>
                    </a:cubicBezTo>
                    <a:cubicBezTo>
                      <a:pt x="2300" y="8404"/>
                      <a:pt x="2521" y="8499"/>
                      <a:pt x="2773" y="8530"/>
                    </a:cubicBezTo>
                    <a:cubicBezTo>
                      <a:pt x="2773" y="8751"/>
                      <a:pt x="2867" y="9003"/>
                      <a:pt x="3088" y="9192"/>
                    </a:cubicBezTo>
                    <a:cubicBezTo>
                      <a:pt x="3277" y="9381"/>
                      <a:pt x="3497" y="9475"/>
                      <a:pt x="3749" y="9507"/>
                    </a:cubicBezTo>
                    <a:cubicBezTo>
                      <a:pt x="3749" y="9759"/>
                      <a:pt x="3875" y="9980"/>
                      <a:pt x="4064" y="10169"/>
                    </a:cubicBezTo>
                    <a:cubicBezTo>
                      <a:pt x="4253" y="10373"/>
                      <a:pt x="4521" y="10476"/>
                      <a:pt x="4789" y="10476"/>
                    </a:cubicBezTo>
                    <a:cubicBezTo>
                      <a:pt x="5057" y="10476"/>
                      <a:pt x="5325" y="10373"/>
                      <a:pt x="5514" y="10169"/>
                    </a:cubicBezTo>
                    <a:lnTo>
                      <a:pt x="5766" y="9948"/>
                    </a:lnTo>
                    <a:lnTo>
                      <a:pt x="6459" y="10673"/>
                    </a:lnTo>
                    <a:cubicBezTo>
                      <a:pt x="6664" y="10862"/>
                      <a:pt x="6939" y="10956"/>
                      <a:pt x="7219" y="10956"/>
                    </a:cubicBezTo>
                    <a:cubicBezTo>
                      <a:pt x="7498" y="10956"/>
                      <a:pt x="7782" y="10862"/>
                      <a:pt x="8003" y="10673"/>
                    </a:cubicBezTo>
                    <a:cubicBezTo>
                      <a:pt x="8192" y="10452"/>
                      <a:pt x="8286" y="10232"/>
                      <a:pt x="8318" y="9980"/>
                    </a:cubicBezTo>
                    <a:cubicBezTo>
                      <a:pt x="8538" y="9980"/>
                      <a:pt x="8790" y="9885"/>
                      <a:pt x="8979" y="9665"/>
                    </a:cubicBezTo>
                    <a:cubicBezTo>
                      <a:pt x="9168" y="9475"/>
                      <a:pt x="9263" y="9255"/>
                      <a:pt x="9294" y="9003"/>
                    </a:cubicBezTo>
                    <a:cubicBezTo>
                      <a:pt x="9546" y="9003"/>
                      <a:pt x="9767" y="8877"/>
                      <a:pt x="9956" y="8688"/>
                    </a:cubicBezTo>
                    <a:cubicBezTo>
                      <a:pt x="10176" y="8499"/>
                      <a:pt x="10239" y="8247"/>
                      <a:pt x="10271" y="8026"/>
                    </a:cubicBezTo>
                    <a:cubicBezTo>
                      <a:pt x="10523" y="8026"/>
                      <a:pt x="10743" y="7900"/>
                      <a:pt x="10964" y="7711"/>
                    </a:cubicBezTo>
                    <a:cubicBezTo>
                      <a:pt x="11342" y="7302"/>
                      <a:pt x="11342" y="6640"/>
                      <a:pt x="10964" y="6262"/>
                    </a:cubicBezTo>
                    <a:lnTo>
                      <a:pt x="10680" y="5978"/>
                    </a:lnTo>
                    <a:lnTo>
                      <a:pt x="11594" y="5065"/>
                    </a:lnTo>
                    <a:cubicBezTo>
                      <a:pt x="11909" y="4687"/>
                      <a:pt x="11909" y="4057"/>
                      <a:pt x="11468" y="3647"/>
                    </a:cubicBezTo>
                    <a:lnTo>
                      <a:pt x="8034" y="308"/>
                    </a:lnTo>
                    <a:cubicBezTo>
                      <a:pt x="7845" y="103"/>
                      <a:pt x="7577" y="0"/>
                      <a:pt x="730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7922" name="Google Shape;12575;p89">
                <a:extLst>
                  <a:ext uri="{FF2B5EF4-FFF2-40B4-BE49-F238E27FC236}">
                    <a16:creationId xmlns:a16="http://schemas.microsoft.com/office/drawing/2014/main" id="{AEAC7F7A-EBF5-D34C-103F-35436B5BFD98}"/>
                  </a:ext>
                </a:extLst>
              </p:cNvPr>
              <p:cNvGrpSpPr/>
              <p:nvPr/>
            </p:nvGrpSpPr>
            <p:grpSpPr>
              <a:xfrm>
                <a:off x="7877844" y="2660193"/>
                <a:ext cx="568457" cy="644753"/>
                <a:chOff x="-3478675" y="2405775"/>
                <a:chExt cx="258350" cy="293025"/>
              </a:xfrm>
              <a:grpFill/>
            </p:grpSpPr>
            <p:sp>
              <p:nvSpPr>
                <p:cNvPr id="17926" name="Google Shape;12576;p89">
                  <a:extLst>
                    <a:ext uri="{FF2B5EF4-FFF2-40B4-BE49-F238E27FC236}">
                      <a16:creationId xmlns:a16="http://schemas.microsoft.com/office/drawing/2014/main" id="{AAE4F2EB-9A22-0C38-F29B-01B3C31EB726}"/>
                    </a:ext>
                  </a:extLst>
                </p:cNvPr>
                <p:cNvSpPr/>
                <p:nvPr/>
              </p:nvSpPr>
              <p:spPr>
                <a:xfrm>
                  <a:off x="-3478675" y="2405775"/>
                  <a:ext cx="258350" cy="293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34" h="11721" extrusionOk="0">
                      <a:moveTo>
                        <a:pt x="6018" y="694"/>
                      </a:moveTo>
                      <a:cubicBezTo>
                        <a:pt x="6175" y="694"/>
                        <a:pt x="6301" y="757"/>
                        <a:pt x="6333" y="915"/>
                      </a:cubicBezTo>
                      <a:lnTo>
                        <a:pt x="6490" y="1450"/>
                      </a:lnTo>
                      <a:lnTo>
                        <a:pt x="3781" y="1450"/>
                      </a:lnTo>
                      <a:lnTo>
                        <a:pt x="3970" y="915"/>
                      </a:lnTo>
                      <a:cubicBezTo>
                        <a:pt x="4033" y="757"/>
                        <a:pt x="4127" y="694"/>
                        <a:pt x="4285" y="694"/>
                      </a:cubicBezTo>
                      <a:close/>
                      <a:moveTo>
                        <a:pt x="9326" y="2049"/>
                      </a:moveTo>
                      <a:cubicBezTo>
                        <a:pt x="9546" y="2049"/>
                        <a:pt x="9704" y="2206"/>
                        <a:pt x="9704" y="2427"/>
                      </a:cubicBezTo>
                      <a:lnTo>
                        <a:pt x="9704" y="2773"/>
                      </a:lnTo>
                      <a:lnTo>
                        <a:pt x="756" y="2773"/>
                      </a:lnTo>
                      <a:lnTo>
                        <a:pt x="756" y="2427"/>
                      </a:lnTo>
                      <a:cubicBezTo>
                        <a:pt x="756" y="2206"/>
                        <a:pt x="914" y="2049"/>
                        <a:pt x="1103" y="2049"/>
                      </a:cubicBezTo>
                      <a:close/>
                      <a:moveTo>
                        <a:pt x="8916" y="3498"/>
                      </a:moveTo>
                      <a:lnTo>
                        <a:pt x="8317" y="10681"/>
                      </a:lnTo>
                      <a:cubicBezTo>
                        <a:pt x="8317" y="10839"/>
                        <a:pt x="8160" y="10996"/>
                        <a:pt x="7971" y="10996"/>
                      </a:cubicBezTo>
                      <a:lnTo>
                        <a:pt x="2363" y="10996"/>
                      </a:lnTo>
                      <a:cubicBezTo>
                        <a:pt x="2174" y="10996"/>
                        <a:pt x="2048" y="10902"/>
                        <a:pt x="2016" y="10681"/>
                      </a:cubicBezTo>
                      <a:lnTo>
                        <a:pt x="1418" y="3498"/>
                      </a:lnTo>
                      <a:close/>
                      <a:moveTo>
                        <a:pt x="4285" y="1"/>
                      </a:moveTo>
                      <a:cubicBezTo>
                        <a:pt x="3875" y="1"/>
                        <a:pt x="3466" y="285"/>
                        <a:pt x="3308" y="726"/>
                      </a:cubicBezTo>
                      <a:lnTo>
                        <a:pt x="3088" y="1450"/>
                      </a:lnTo>
                      <a:lnTo>
                        <a:pt x="1040" y="1450"/>
                      </a:lnTo>
                      <a:cubicBezTo>
                        <a:pt x="473" y="1450"/>
                        <a:pt x="0" y="1923"/>
                        <a:pt x="0" y="2458"/>
                      </a:cubicBezTo>
                      <a:lnTo>
                        <a:pt x="0" y="3120"/>
                      </a:lnTo>
                      <a:cubicBezTo>
                        <a:pt x="0" y="3341"/>
                        <a:pt x="158" y="3498"/>
                        <a:pt x="347" y="3498"/>
                      </a:cubicBezTo>
                      <a:lnTo>
                        <a:pt x="725" y="3498"/>
                      </a:lnTo>
                      <a:lnTo>
                        <a:pt x="1292" y="10776"/>
                      </a:lnTo>
                      <a:cubicBezTo>
                        <a:pt x="1355" y="11311"/>
                        <a:pt x="1764" y="11721"/>
                        <a:pt x="2331" y="11721"/>
                      </a:cubicBezTo>
                      <a:lnTo>
                        <a:pt x="7908" y="11721"/>
                      </a:lnTo>
                      <a:cubicBezTo>
                        <a:pt x="8475" y="11721"/>
                        <a:pt x="8916" y="11311"/>
                        <a:pt x="8948" y="10776"/>
                      </a:cubicBezTo>
                      <a:lnTo>
                        <a:pt x="9546" y="3498"/>
                      </a:lnTo>
                      <a:lnTo>
                        <a:pt x="9893" y="3498"/>
                      </a:lnTo>
                      <a:cubicBezTo>
                        <a:pt x="10082" y="3498"/>
                        <a:pt x="10239" y="3341"/>
                        <a:pt x="10239" y="3120"/>
                      </a:cubicBezTo>
                      <a:lnTo>
                        <a:pt x="10239" y="2458"/>
                      </a:lnTo>
                      <a:cubicBezTo>
                        <a:pt x="10334" y="1860"/>
                        <a:pt x="9861" y="1450"/>
                        <a:pt x="9294" y="1450"/>
                      </a:cubicBezTo>
                      <a:lnTo>
                        <a:pt x="7246" y="1450"/>
                      </a:lnTo>
                      <a:lnTo>
                        <a:pt x="7026" y="726"/>
                      </a:lnTo>
                      <a:cubicBezTo>
                        <a:pt x="6868" y="285"/>
                        <a:pt x="6490" y="1"/>
                        <a:pt x="601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27" name="Google Shape;12577;p89">
                  <a:extLst>
                    <a:ext uri="{FF2B5EF4-FFF2-40B4-BE49-F238E27FC236}">
                      <a16:creationId xmlns:a16="http://schemas.microsoft.com/office/drawing/2014/main" id="{494E8645-E081-0788-19D6-822F7E1D64B1}"/>
                    </a:ext>
                  </a:extLst>
                </p:cNvPr>
                <p:cNvSpPr/>
                <p:nvPr/>
              </p:nvSpPr>
              <p:spPr>
                <a:xfrm>
                  <a:off x="-3408575" y="2509750"/>
                  <a:ext cx="17350" cy="15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17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lnTo>
                        <a:pt x="0" y="5829"/>
                      </a:lnTo>
                      <a:cubicBezTo>
                        <a:pt x="0" y="6018"/>
                        <a:pt x="158" y="6176"/>
                        <a:pt x="347" y="6176"/>
                      </a:cubicBezTo>
                      <a:cubicBezTo>
                        <a:pt x="536" y="6176"/>
                        <a:pt x="693" y="6018"/>
                        <a:pt x="693" y="5829"/>
                      </a:cubicBezTo>
                      <a:lnTo>
                        <a:pt x="693" y="347"/>
                      </a:lnTo>
                      <a:cubicBezTo>
                        <a:pt x="693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28" name="Google Shape;12578;p89">
                  <a:extLst>
                    <a:ext uri="{FF2B5EF4-FFF2-40B4-BE49-F238E27FC236}">
                      <a16:creationId xmlns:a16="http://schemas.microsoft.com/office/drawing/2014/main" id="{609F482E-69DE-AE29-6A6E-833D6C58DADA}"/>
                    </a:ext>
                  </a:extLst>
                </p:cNvPr>
                <p:cNvSpPr/>
                <p:nvPr/>
              </p:nvSpPr>
              <p:spPr>
                <a:xfrm>
                  <a:off x="-3357400" y="2509750"/>
                  <a:ext cx="17350" cy="15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176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lnTo>
                        <a:pt x="1" y="5829"/>
                      </a:lnTo>
                      <a:cubicBezTo>
                        <a:pt x="1" y="6018"/>
                        <a:pt x="158" y="6176"/>
                        <a:pt x="347" y="6176"/>
                      </a:cubicBezTo>
                      <a:cubicBezTo>
                        <a:pt x="536" y="6176"/>
                        <a:pt x="694" y="6018"/>
                        <a:pt x="694" y="5829"/>
                      </a:cubicBezTo>
                      <a:lnTo>
                        <a:pt x="694" y="347"/>
                      </a:lnTo>
                      <a:cubicBezTo>
                        <a:pt x="694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29" name="Google Shape;12579;p89">
                  <a:extLst>
                    <a:ext uri="{FF2B5EF4-FFF2-40B4-BE49-F238E27FC236}">
                      <a16:creationId xmlns:a16="http://schemas.microsoft.com/office/drawing/2014/main" id="{EC43C7A9-C292-414E-8050-0E7AAF666C6D}"/>
                    </a:ext>
                  </a:extLst>
                </p:cNvPr>
                <p:cNvSpPr/>
                <p:nvPr/>
              </p:nvSpPr>
              <p:spPr>
                <a:xfrm>
                  <a:off x="-3306200" y="2509750"/>
                  <a:ext cx="17350" cy="15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176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lnTo>
                        <a:pt x="1" y="5829"/>
                      </a:lnTo>
                      <a:cubicBezTo>
                        <a:pt x="1" y="6018"/>
                        <a:pt x="158" y="6176"/>
                        <a:pt x="347" y="6176"/>
                      </a:cubicBezTo>
                      <a:cubicBezTo>
                        <a:pt x="536" y="6176"/>
                        <a:pt x="694" y="6018"/>
                        <a:pt x="694" y="5829"/>
                      </a:cubicBezTo>
                      <a:lnTo>
                        <a:pt x="694" y="347"/>
                      </a:lnTo>
                      <a:cubicBezTo>
                        <a:pt x="694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23" name="Google Shape;12605;p89">
                <a:extLst>
                  <a:ext uri="{FF2B5EF4-FFF2-40B4-BE49-F238E27FC236}">
                    <a16:creationId xmlns:a16="http://schemas.microsoft.com/office/drawing/2014/main" id="{45581EF9-4E84-89A4-3B13-AAE6BBAC4ABE}"/>
                  </a:ext>
                </a:extLst>
              </p:cNvPr>
              <p:cNvGrpSpPr/>
              <p:nvPr/>
            </p:nvGrpSpPr>
            <p:grpSpPr>
              <a:xfrm>
                <a:off x="2047704" y="2664512"/>
                <a:ext cx="640885" cy="635902"/>
                <a:chOff x="6790450" y="3119050"/>
                <a:chExt cx="262750" cy="260675"/>
              </a:xfrm>
              <a:grpFill/>
            </p:grpSpPr>
            <p:sp>
              <p:nvSpPr>
                <p:cNvPr id="17924" name="Google Shape;12606;p89">
                  <a:extLst>
                    <a:ext uri="{FF2B5EF4-FFF2-40B4-BE49-F238E27FC236}">
                      <a16:creationId xmlns:a16="http://schemas.microsoft.com/office/drawing/2014/main" id="{063F5ED9-20CA-52E2-BEBC-95B3AB105629}"/>
                    </a:ext>
                  </a:extLst>
                </p:cNvPr>
                <p:cNvSpPr/>
                <p:nvPr/>
              </p:nvSpPr>
              <p:spPr>
                <a:xfrm>
                  <a:off x="6790450" y="3119050"/>
                  <a:ext cx="262750" cy="260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10" h="10427" extrusionOk="0">
                      <a:moveTo>
                        <a:pt x="5269" y="1924"/>
                      </a:moveTo>
                      <a:cubicBezTo>
                        <a:pt x="6022" y="1924"/>
                        <a:pt x="6635" y="2454"/>
                        <a:pt x="6774" y="3151"/>
                      </a:cubicBezTo>
                      <a:lnTo>
                        <a:pt x="3791" y="3151"/>
                      </a:lnTo>
                      <a:cubicBezTo>
                        <a:pt x="3931" y="2454"/>
                        <a:pt x="4544" y="1924"/>
                        <a:pt x="5269" y="1924"/>
                      </a:cubicBezTo>
                      <a:close/>
                      <a:moveTo>
                        <a:pt x="4962" y="3764"/>
                      </a:moveTo>
                      <a:lnTo>
                        <a:pt x="4962" y="9785"/>
                      </a:lnTo>
                      <a:cubicBezTo>
                        <a:pt x="3959" y="9646"/>
                        <a:pt x="3150" y="8754"/>
                        <a:pt x="3150" y="7694"/>
                      </a:cubicBezTo>
                      <a:lnTo>
                        <a:pt x="3150" y="4071"/>
                      </a:lnTo>
                      <a:cubicBezTo>
                        <a:pt x="3150" y="3903"/>
                        <a:pt x="3290" y="3764"/>
                        <a:pt x="3485" y="3764"/>
                      </a:cubicBezTo>
                      <a:close/>
                      <a:moveTo>
                        <a:pt x="7109" y="3764"/>
                      </a:moveTo>
                      <a:cubicBezTo>
                        <a:pt x="7276" y="3764"/>
                        <a:pt x="7415" y="3903"/>
                        <a:pt x="7415" y="4071"/>
                      </a:cubicBezTo>
                      <a:lnTo>
                        <a:pt x="7415" y="7694"/>
                      </a:lnTo>
                      <a:cubicBezTo>
                        <a:pt x="7415" y="8754"/>
                        <a:pt x="6607" y="9646"/>
                        <a:pt x="5603" y="9785"/>
                      </a:cubicBezTo>
                      <a:lnTo>
                        <a:pt x="5603" y="3764"/>
                      </a:lnTo>
                      <a:close/>
                      <a:moveTo>
                        <a:pt x="3987" y="1"/>
                      </a:moveTo>
                      <a:cubicBezTo>
                        <a:pt x="3819" y="1"/>
                        <a:pt x="3680" y="140"/>
                        <a:pt x="3680" y="307"/>
                      </a:cubicBezTo>
                      <a:lnTo>
                        <a:pt x="3680" y="921"/>
                      </a:lnTo>
                      <a:cubicBezTo>
                        <a:pt x="3680" y="1199"/>
                        <a:pt x="3819" y="1422"/>
                        <a:pt x="3987" y="1618"/>
                      </a:cubicBezTo>
                      <a:cubicBezTo>
                        <a:pt x="3513" y="1952"/>
                        <a:pt x="3150" y="2482"/>
                        <a:pt x="3095" y="3095"/>
                      </a:cubicBezTo>
                      <a:cubicBezTo>
                        <a:pt x="2732" y="3206"/>
                        <a:pt x="2453" y="3569"/>
                        <a:pt x="2453" y="3987"/>
                      </a:cubicBezTo>
                      <a:lnTo>
                        <a:pt x="2453" y="4294"/>
                      </a:lnTo>
                      <a:lnTo>
                        <a:pt x="1840" y="4294"/>
                      </a:lnTo>
                      <a:cubicBezTo>
                        <a:pt x="1450" y="4294"/>
                        <a:pt x="1115" y="4043"/>
                        <a:pt x="976" y="3652"/>
                      </a:cubicBezTo>
                      <a:lnTo>
                        <a:pt x="642" y="2677"/>
                      </a:lnTo>
                      <a:cubicBezTo>
                        <a:pt x="600" y="2551"/>
                        <a:pt x="511" y="2489"/>
                        <a:pt x="399" y="2489"/>
                      </a:cubicBezTo>
                      <a:cubicBezTo>
                        <a:pt x="361" y="2489"/>
                        <a:pt x="321" y="2496"/>
                        <a:pt x="279" y="2510"/>
                      </a:cubicBezTo>
                      <a:cubicBezTo>
                        <a:pt x="84" y="2565"/>
                        <a:pt x="28" y="2705"/>
                        <a:pt x="84" y="2900"/>
                      </a:cubicBezTo>
                      <a:lnTo>
                        <a:pt x="419" y="3875"/>
                      </a:lnTo>
                      <a:cubicBezTo>
                        <a:pt x="614" y="4489"/>
                        <a:pt x="1171" y="4907"/>
                        <a:pt x="1840" y="4907"/>
                      </a:cubicBezTo>
                      <a:lnTo>
                        <a:pt x="2453" y="4907"/>
                      </a:lnTo>
                      <a:lnTo>
                        <a:pt x="2453" y="6133"/>
                      </a:lnTo>
                      <a:lnTo>
                        <a:pt x="335" y="6133"/>
                      </a:lnTo>
                      <a:cubicBezTo>
                        <a:pt x="168" y="6133"/>
                        <a:pt x="28" y="6273"/>
                        <a:pt x="28" y="6440"/>
                      </a:cubicBezTo>
                      <a:cubicBezTo>
                        <a:pt x="28" y="6635"/>
                        <a:pt x="168" y="6775"/>
                        <a:pt x="335" y="6775"/>
                      </a:cubicBezTo>
                      <a:lnTo>
                        <a:pt x="2453" y="6775"/>
                      </a:lnTo>
                      <a:lnTo>
                        <a:pt x="2453" y="7667"/>
                      </a:lnTo>
                      <a:lnTo>
                        <a:pt x="2453" y="7973"/>
                      </a:lnTo>
                      <a:lnTo>
                        <a:pt x="1812" y="7973"/>
                      </a:lnTo>
                      <a:cubicBezTo>
                        <a:pt x="1143" y="7973"/>
                        <a:pt x="586" y="8391"/>
                        <a:pt x="363" y="9032"/>
                      </a:cubicBezTo>
                      <a:lnTo>
                        <a:pt x="56" y="10008"/>
                      </a:lnTo>
                      <a:cubicBezTo>
                        <a:pt x="0" y="10175"/>
                        <a:pt x="84" y="10315"/>
                        <a:pt x="223" y="10398"/>
                      </a:cubicBezTo>
                      <a:cubicBezTo>
                        <a:pt x="259" y="10408"/>
                        <a:pt x="292" y="10413"/>
                        <a:pt x="323" y="10413"/>
                      </a:cubicBezTo>
                      <a:cubicBezTo>
                        <a:pt x="466" y="10413"/>
                        <a:pt x="568" y="10317"/>
                        <a:pt x="614" y="10203"/>
                      </a:cubicBezTo>
                      <a:lnTo>
                        <a:pt x="920" y="9228"/>
                      </a:lnTo>
                      <a:cubicBezTo>
                        <a:pt x="1060" y="8865"/>
                        <a:pt x="1394" y="8614"/>
                        <a:pt x="1812" y="8614"/>
                      </a:cubicBezTo>
                      <a:lnTo>
                        <a:pt x="2593" y="8614"/>
                      </a:lnTo>
                      <a:cubicBezTo>
                        <a:pt x="2983" y="9646"/>
                        <a:pt x="3987" y="10426"/>
                        <a:pt x="5185" y="10426"/>
                      </a:cubicBezTo>
                      <a:cubicBezTo>
                        <a:pt x="6356" y="10426"/>
                        <a:pt x="7387" y="9646"/>
                        <a:pt x="7750" y="8614"/>
                      </a:cubicBezTo>
                      <a:lnTo>
                        <a:pt x="8586" y="8614"/>
                      </a:lnTo>
                      <a:cubicBezTo>
                        <a:pt x="8976" y="8614"/>
                        <a:pt x="9339" y="8837"/>
                        <a:pt x="9478" y="9228"/>
                      </a:cubicBezTo>
                      <a:lnTo>
                        <a:pt x="9785" y="10203"/>
                      </a:lnTo>
                      <a:cubicBezTo>
                        <a:pt x="9827" y="10351"/>
                        <a:pt x="9917" y="10419"/>
                        <a:pt x="10043" y="10419"/>
                      </a:cubicBezTo>
                      <a:cubicBezTo>
                        <a:pt x="10084" y="10419"/>
                        <a:pt x="10128" y="10412"/>
                        <a:pt x="10175" y="10398"/>
                      </a:cubicBezTo>
                      <a:cubicBezTo>
                        <a:pt x="10342" y="10315"/>
                        <a:pt x="10398" y="10175"/>
                        <a:pt x="10342" y="10008"/>
                      </a:cubicBezTo>
                      <a:lnTo>
                        <a:pt x="10119" y="9032"/>
                      </a:lnTo>
                      <a:cubicBezTo>
                        <a:pt x="9924" y="8391"/>
                        <a:pt x="9367" y="7973"/>
                        <a:pt x="8698" y="7973"/>
                      </a:cubicBezTo>
                      <a:lnTo>
                        <a:pt x="8001" y="7973"/>
                      </a:lnTo>
                      <a:lnTo>
                        <a:pt x="8001" y="7667"/>
                      </a:lnTo>
                      <a:lnTo>
                        <a:pt x="8001" y="6775"/>
                      </a:lnTo>
                      <a:lnTo>
                        <a:pt x="10175" y="6775"/>
                      </a:lnTo>
                      <a:cubicBezTo>
                        <a:pt x="10342" y="6775"/>
                        <a:pt x="10482" y="6635"/>
                        <a:pt x="10482" y="6440"/>
                      </a:cubicBezTo>
                      <a:cubicBezTo>
                        <a:pt x="10482" y="6273"/>
                        <a:pt x="10342" y="6133"/>
                        <a:pt x="10175" y="6133"/>
                      </a:cubicBezTo>
                      <a:lnTo>
                        <a:pt x="8001" y="6133"/>
                      </a:lnTo>
                      <a:lnTo>
                        <a:pt x="8001" y="4907"/>
                      </a:lnTo>
                      <a:lnTo>
                        <a:pt x="8698" y="4907"/>
                      </a:lnTo>
                      <a:cubicBezTo>
                        <a:pt x="9367" y="4907"/>
                        <a:pt x="9924" y="4489"/>
                        <a:pt x="10119" y="3875"/>
                      </a:cubicBezTo>
                      <a:lnTo>
                        <a:pt x="10454" y="2900"/>
                      </a:lnTo>
                      <a:cubicBezTo>
                        <a:pt x="10509" y="2705"/>
                        <a:pt x="10398" y="2565"/>
                        <a:pt x="10259" y="2510"/>
                      </a:cubicBezTo>
                      <a:cubicBezTo>
                        <a:pt x="10223" y="2498"/>
                        <a:pt x="10188" y="2492"/>
                        <a:pt x="10156" y="2492"/>
                      </a:cubicBezTo>
                      <a:cubicBezTo>
                        <a:pt x="10036" y="2492"/>
                        <a:pt x="9940" y="2567"/>
                        <a:pt x="9896" y="2677"/>
                      </a:cubicBezTo>
                      <a:lnTo>
                        <a:pt x="9562" y="3652"/>
                      </a:lnTo>
                      <a:cubicBezTo>
                        <a:pt x="9422" y="4043"/>
                        <a:pt x="9116" y="4294"/>
                        <a:pt x="8698" y="4294"/>
                      </a:cubicBezTo>
                      <a:lnTo>
                        <a:pt x="8001" y="4294"/>
                      </a:lnTo>
                      <a:lnTo>
                        <a:pt x="8001" y="3987"/>
                      </a:lnTo>
                      <a:cubicBezTo>
                        <a:pt x="8001" y="3597"/>
                        <a:pt x="7750" y="3234"/>
                        <a:pt x="7387" y="3095"/>
                      </a:cubicBezTo>
                      <a:cubicBezTo>
                        <a:pt x="7304" y="2482"/>
                        <a:pt x="6969" y="1952"/>
                        <a:pt x="6468" y="1618"/>
                      </a:cubicBezTo>
                      <a:cubicBezTo>
                        <a:pt x="6691" y="1422"/>
                        <a:pt x="6774" y="1199"/>
                        <a:pt x="6774" y="921"/>
                      </a:cubicBezTo>
                      <a:lnTo>
                        <a:pt x="6774" y="307"/>
                      </a:lnTo>
                      <a:cubicBezTo>
                        <a:pt x="6774" y="140"/>
                        <a:pt x="6635" y="1"/>
                        <a:pt x="6468" y="1"/>
                      </a:cubicBezTo>
                      <a:cubicBezTo>
                        <a:pt x="6300" y="1"/>
                        <a:pt x="6161" y="140"/>
                        <a:pt x="6161" y="307"/>
                      </a:cubicBezTo>
                      <a:lnTo>
                        <a:pt x="6161" y="921"/>
                      </a:lnTo>
                      <a:cubicBezTo>
                        <a:pt x="6161" y="1088"/>
                        <a:pt x="6022" y="1255"/>
                        <a:pt x="5854" y="1255"/>
                      </a:cubicBezTo>
                      <a:lnTo>
                        <a:pt x="4628" y="1255"/>
                      </a:lnTo>
                      <a:cubicBezTo>
                        <a:pt x="4488" y="1255"/>
                        <a:pt x="4321" y="1088"/>
                        <a:pt x="4321" y="921"/>
                      </a:cubicBezTo>
                      <a:lnTo>
                        <a:pt x="4321" y="307"/>
                      </a:lnTo>
                      <a:cubicBezTo>
                        <a:pt x="4321" y="140"/>
                        <a:pt x="4182" y="1"/>
                        <a:pt x="398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25" name="Google Shape;12607;p89">
                  <a:extLst>
                    <a:ext uri="{FF2B5EF4-FFF2-40B4-BE49-F238E27FC236}">
                      <a16:creationId xmlns:a16="http://schemas.microsoft.com/office/drawing/2014/main" id="{CC635ADE-EA37-BDCD-4710-9758FCC6D602}"/>
                    </a:ext>
                  </a:extLst>
                </p:cNvPr>
                <p:cNvSpPr/>
                <p:nvPr/>
              </p:nvSpPr>
              <p:spPr>
                <a:xfrm flipH="1">
                  <a:off x="6790450" y="3119050"/>
                  <a:ext cx="262750" cy="260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10" h="10427" extrusionOk="0">
                      <a:moveTo>
                        <a:pt x="5269" y="1924"/>
                      </a:moveTo>
                      <a:cubicBezTo>
                        <a:pt x="6022" y="1924"/>
                        <a:pt x="6635" y="2454"/>
                        <a:pt x="6774" y="3151"/>
                      </a:cubicBezTo>
                      <a:lnTo>
                        <a:pt x="3791" y="3151"/>
                      </a:lnTo>
                      <a:cubicBezTo>
                        <a:pt x="3931" y="2454"/>
                        <a:pt x="4544" y="1924"/>
                        <a:pt x="5269" y="1924"/>
                      </a:cubicBezTo>
                      <a:close/>
                      <a:moveTo>
                        <a:pt x="4962" y="3764"/>
                      </a:moveTo>
                      <a:lnTo>
                        <a:pt x="4962" y="9785"/>
                      </a:lnTo>
                      <a:cubicBezTo>
                        <a:pt x="3959" y="9646"/>
                        <a:pt x="3150" y="8754"/>
                        <a:pt x="3150" y="7694"/>
                      </a:cubicBezTo>
                      <a:lnTo>
                        <a:pt x="3150" y="4071"/>
                      </a:lnTo>
                      <a:cubicBezTo>
                        <a:pt x="3150" y="3903"/>
                        <a:pt x="3290" y="3764"/>
                        <a:pt x="3485" y="3764"/>
                      </a:cubicBezTo>
                      <a:close/>
                      <a:moveTo>
                        <a:pt x="7109" y="3764"/>
                      </a:moveTo>
                      <a:cubicBezTo>
                        <a:pt x="7276" y="3764"/>
                        <a:pt x="7415" y="3903"/>
                        <a:pt x="7415" y="4071"/>
                      </a:cubicBezTo>
                      <a:lnTo>
                        <a:pt x="7415" y="7694"/>
                      </a:lnTo>
                      <a:cubicBezTo>
                        <a:pt x="7415" y="8754"/>
                        <a:pt x="6607" y="9646"/>
                        <a:pt x="5603" y="9785"/>
                      </a:cubicBezTo>
                      <a:lnTo>
                        <a:pt x="5603" y="3764"/>
                      </a:lnTo>
                      <a:close/>
                      <a:moveTo>
                        <a:pt x="3987" y="1"/>
                      </a:moveTo>
                      <a:cubicBezTo>
                        <a:pt x="3819" y="1"/>
                        <a:pt x="3680" y="140"/>
                        <a:pt x="3680" y="307"/>
                      </a:cubicBezTo>
                      <a:lnTo>
                        <a:pt x="3680" y="921"/>
                      </a:lnTo>
                      <a:cubicBezTo>
                        <a:pt x="3680" y="1199"/>
                        <a:pt x="3819" y="1422"/>
                        <a:pt x="3987" y="1618"/>
                      </a:cubicBezTo>
                      <a:cubicBezTo>
                        <a:pt x="3513" y="1952"/>
                        <a:pt x="3150" y="2482"/>
                        <a:pt x="3095" y="3095"/>
                      </a:cubicBezTo>
                      <a:cubicBezTo>
                        <a:pt x="2732" y="3206"/>
                        <a:pt x="2453" y="3569"/>
                        <a:pt x="2453" y="3987"/>
                      </a:cubicBezTo>
                      <a:lnTo>
                        <a:pt x="2453" y="4294"/>
                      </a:lnTo>
                      <a:lnTo>
                        <a:pt x="1840" y="4294"/>
                      </a:lnTo>
                      <a:cubicBezTo>
                        <a:pt x="1450" y="4294"/>
                        <a:pt x="1115" y="4043"/>
                        <a:pt x="976" y="3652"/>
                      </a:cubicBezTo>
                      <a:lnTo>
                        <a:pt x="642" y="2677"/>
                      </a:lnTo>
                      <a:cubicBezTo>
                        <a:pt x="600" y="2551"/>
                        <a:pt x="511" y="2489"/>
                        <a:pt x="399" y="2489"/>
                      </a:cubicBezTo>
                      <a:cubicBezTo>
                        <a:pt x="361" y="2489"/>
                        <a:pt x="321" y="2496"/>
                        <a:pt x="279" y="2510"/>
                      </a:cubicBezTo>
                      <a:cubicBezTo>
                        <a:pt x="84" y="2565"/>
                        <a:pt x="28" y="2705"/>
                        <a:pt x="84" y="2900"/>
                      </a:cubicBezTo>
                      <a:lnTo>
                        <a:pt x="419" y="3875"/>
                      </a:lnTo>
                      <a:cubicBezTo>
                        <a:pt x="614" y="4489"/>
                        <a:pt x="1171" y="4907"/>
                        <a:pt x="1840" y="4907"/>
                      </a:cubicBezTo>
                      <a:lnTo>
                        <a:pt x="2453" y="4907"/>
                      </a:lnTo>
                      <a:lnTo>
                        <a:pt x="2453" y="6133"/>
                      </a:lnTo>
                      <a:lnTo>
                        <a:pt x="335" y="6133"/>
                      </a:lnTo>
                      <a:cubicBezTo>
                        <a:pt x="168" y="6133"/>
                        <a:pt x="28" y="6273"/>
                        <a:pt x="28" y="6440"/>
                      </a:cubicBezTo>
                      <a:cubicBezTo>
                        <a:pt x="28" y="6635"/>
                        <a:pt x="168" y="6775"/>
                        <a:pt x="335" y="6775"/>
                      </a:cubicBezTo>
                      <a:lnTo>
                        <a:pt x="2453" y="6775"/>
                      </a:lnTo>
                      <a:lnTo>
                        <a:pt x="2453" y="7667"/>
                      </a:lnTo>
                      <a:lnTo>
                        <a:pt x="2453" y="7973"/>
                      </a:lnTo>
                      <a:lnTo>
                        <a:pt x="1812" y="7973"/>
                      </a:lnTo>
                      <a:cubicBezTo>
                        <a:pt x="1143" y="7973"/>
                        <a:pt x="586" y="8391"/>
                        <a:pt x="363" y="9032"/>
                      </a:cubicBezTo>
                      <a:lnTo>
                        <a:pt x="56" y="10008"/>
                      </a:lnTo>
                      <a:cubicBezTo>
                        <a:pt x="0" y="10175"/>
                        <a:pt x="84" y="10315"/>
                        <a:pt x="223" y="10398"/>
                      </a:cubicBezTo>
                      <a:cubicBezTo>
                        <a:pt x="259" y="10408"/>
                        <a:pt x="292" y="10413"/>
                        <a:pt x="323" y="10413"/>
                      </a:cubicBezTo>
                      <a:cubicBezTo>
                        <a:pt x="466" y="10413"/>
                        <a:pt x="568" y="10317"/>
                        <a:pt x="614" y="10203"/>
                      </a:cubicBezTo>
                      <a:lnTo>
                        <a:pt x="920" y="9228"/>
                      </a:lnTo>
                      <a:cubicBezTo>
                        <a:pt x="1060" y="8865"/>
                        <a:pt x="1394" y="8614"/>
                        <a:pt x="1812" y="8614"/>
                      </a:cubicBezTo>
                      <a:lnTo>
                        <a:pt x="2593" y="8614"/>
                      </a:lnTo>
                      <a:cubicBezTo>
                        <a:pt x="2983" y="9646"/>
                        <a:pt x="3987" y="10426"/>
                        <a:pt x="5185" y="10426"/>
                      </a:cubicBezTo>
                      <a:cubicBezTo>
                        <a:pt x="6356" y="10426"/>
                        <a:pt x="7387" y="9646"/>
                        <a:pt x="7750" y="8614"/>
                      </a:cubicBezTo>
                      <a:lnTo>
                        <a:pt x="8586" y="8614"/>
                      </a:lnTo>
                      <a:cubicBezTo>
                        <a:pt x="8976" y="8614"/>
                        <a:pt x="9339" y="8837"/>
                        <a:pt x="9478" y="9228"/>
                      </a:cubicBezTo>
                      <a:lnTo>
                        <a:pt x="9785" y="10203"/>
                      </a:lnTo>
                      <a:cubicBezTo>
                        <a:pt x="9827" y="10351"/>
                        <a:pt x="9917" y="10419"/>
                        <a:pt x="10043" y="10419"/>
                      </a:cubicBezTo>
                      <a:cubicBezTo>
                        <a:pt x="10084" y="10419"/>
                        <a:pt x="10128" y="10412"/>
                        <a:pt x="10175" y="10398"/>
                      </a:cubicBezTo>
                      <a:cubicBezTo>
                        <a:pt x="10342" y="10315"/>
                        <a:pt x="10398" y="10175"/>
                        <a:pt x="10342" y="10008"/>
                      </a:cubicBezTo>
                      <a:lnTo>
                        <a:pt x="10119" y="9032"/>
                      </a:lnTo>
                      <a:cubicBezTo>
                        <a:pt x="9924" y="8391"/>
                        <a:pt x="9367" y="7973"/>
                        <a:pt x="8698" y="7973"/>
                      </a:cubicBezTo>
                      <a:lnTo>
                        <a:pt x="8001" y="7973"/>
                      </a:lnTo>
                      <a:lnTo>
                        <a:pt x="8001" y="7667"/>
                      </a:lnTo>
                      <a:lnTo>
                        <a:pt x="8001" y="6775"/>
                      </a:lnTo>
                      <a:lnTo>
                        <a:pt x="10175" y="6775"/>
                      </a:lnTo>
                      <a:cubicBezTo>
                        <a:pt x="10342" y="6775"/>
                        <a:pt x="10482" y="6635"/>
                        <a:pt x="10482" y="6440"/>
                      </a:cubicBezTo>
                      <a:cubicBezTo>
                        <a:pt x="10482" y="6273"/>
                        <a:pt x="10342" y="6133"/>
                        <a:pt x="10175" y="6133"/>
                      </a:cubicBezTo>
                      <a:lnTo>
                        <a:pt x="8001" y="6133"/>
                      </a:lnTo>
                      <a:lnTo>
                        <a:pt x="8001" y="4907"/>
                      </a:lnTo>
                      <a:lnTo>
                        <a:pt x="8698" y="4907"/>
                      </a:lnTo>
                      <a:cubicBezTo>
                        <a:pt x="9367" y="4907"/>
                        <a:pt x="9924" y="4489"/>
                        <a:pt x="10119" y="3875"/>
                      </a:cubicBezTo>
                      <a:lnTo>
                        <a:pt x="10454" y="2900"/>
                      </a:lnTo>
                      <a:cubicBezTo>
                        <a:pt x="10509" y="2705"/>
                        <a:pt x="10398" y="2565"/>
                        <a:pt x="10259" y="2510"/>
                      </a:cubicBezTo>
                      <a:cubicBezTo>
                        <a:pt x="10223" y="2498"/>
                        <a:pt x="10188" y="2492"/>
                        <a:pt x="10156" y="2492"/>
                      </a:cubicBezTo>
                      <a:cubicBezTo>
                        <a:pt x="10036" y="2492"/>
                        <a:pt x="9940" y="2567"/>
                        <a:pt x="9896" y="2677"/>
                      </a:cubicBezTo>
                      <a:lnTo>
                        <a:pt x="9562" y="3652"/>
                      </a:lnTo>
                      <a:cubicBezTo>
                        <a:pt x="9422" y="4043"/>
                        <a:pt x="9116" y="4294"/>
                        <a:pt x="8698" y="4294"/>
                      </a:cubicBezTo>
                      <a:lnTo>
                        <a:pt x="8001" y="4294"/>
                      </a:lnTo>
                      <a:lnTo>
                        <a:pt x="8001" y="3987"/>
                      </a:lnTo>
                      <a:cubicBezTo>
                        <a:pt x="8001" y="3597"/>
                        <a:pt x="7750" y="3234"/>
                        <a:pt x="7387" y="3095"/>
                      </a:cubicBezTo>
                      <a:cubicBezTo>
                        <a:pt x="7304" y="2482"/>
                        <a:pt x="6969" y="1952"/>
                        <a:pt x="6468" y="1618"/>
                      </a:cubicBezTo>
                      <a:cubicBezTo>
                        <a:pt x="6691" y="1422"/>
                        <a:pt x="6774" y="1199"/>
                        <a:pt x="6774" y="921"/>
                      </a:cubicBezTo>
                      <a:lnTo>
                        <a:pt x="6774" y="307"/>
                      </a:lnTo>
                      <a:cubicBezTo>
                        <a:pt x="6774" y="140"/>
                        <a:pt x="6635" y="1"/>
                        <a:pt x="6468" y="1"/>
                      </a:cubicBezTo>
                      <a:cubicBezTo>
                        <a:pt x="6300" y="1"/>
                        <a:pt x="6161" y="140"/>
                        <a:pt x="6161" y="307"/>
                      </a:cubicBezTo>
                      <a:lnTo>
                        <a:pt x="6161" y="921"/>
                      </a:lnTo>
                      <a:cubicBezTo>
                        <a:pt x="6161" y="1088"/>
                        <a:pt x="6022" y="1255"/>
                        <a:pt x="5854" y="1255"/>
                      </a:cubicBezTo>
                      <a:lnTo>
                        <a:pt x="4628" y="1255"/>
                      </a:lnTo>
                      <a:cubicBezTo>
                        <a:pt x="4488" y="1255"/>
                        <a:pt x="4321" y="1088"/>
                        <a:pt x="4321" y="921"/>
                      </a:cubicBezTo>
                      <a:lnTo>
                        <a:pt x="4321" y="307"/>
                      </a:lnTo>
                      <a:cubicBezTo>
                        <a:pt x="4321" y="140"/>
                        <a:pt x="4182" y="1"/>
                        <a:pt x="398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A3CAEF48-5827-5631-440B-0278565EDFB4}"/>
                </a:ext>
              </a:extLst>
            </p:cNvPr>
            <p:cNvGrpSpPr/>
            <p:nvPr/>
          </p:nvGrpSpPr>
          <p:grpSpPr>
            <a:xfrm>
              <a:off x="2040531" y="5542392"/>
              <a:ext cx="8060013" cy="620859"/>
              <a:chOff x="2040531" y="5123204"/>
              <a:chExt cx="8060013" cy="620859"/>
            </a:xfrm>
            <a:grpFill/>
          </p:grpSpPr>
          <p:grpSp>
            <p:nvGrpSpPr>
              <p:cNvPr id="17876" name="Google Shape;12608;p89">
                <a:extLst>
                  <a:ext uri="{FF2B5EF4-FFF2-40B4-BE49-F238E27FC236}">
                    <a16:creationId xmlns:a16="http://schemas.microsoft.com/office/drawing/2014/main" id="{5E829A20-4BE8-4DA8-EF61-41AE5ADBB6D6}"/>
                  </a:ext>
                </a:extLst>
              </p:cNvPr>
              <p:cNvGrpSpPr/>
              <p:nvPr/>
            </p:nvGrpSpPr>
            <p:grpSpPr>
              <a:xfrm>
                <a:off x="9554815" y="5123204"/>
                <a:ext cx="545729" cy="620859"/>
                <a:chOff x="7660859" y="2571753"/>
                <a:chExt cx="366561" cy="417024"/>
              </a:xfrm>
              <a:grpFill/>
            </p:grpSpPr>
            <p:sp>
              <p:nvSpPr>
                <p:cNvPr id="17907" name="Google Shape;12609;p89">
                  <a:extLst>
                    <a:ext uri="{FF2B5EF4-FFF2-40B4-BE49-F238E27FC236}">
                      <a16:creationId xmlns:a16="http://schemas.microsoft.com/office/drawing/2014/main" id="{780885ED-E489-CA3E-EE82-0FAFAE082E66}"/>
                    </a:ext>
                  </a:extLst>
                </p:cNvPr>
                <p:cNvSpPr/>
                <p:nvPr/>
              </p:nvSpPr>
              <p:spPr>
                <a:xfrm>
                  <a:off x="7770506" y="2633631"/>
                  <a:ext cx="147259" cy="1466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56" h="7026" extrusionOk="0">
                      <a:moveTo>
                        <a:pt x="4114" y="2928"/>
                      </a:moveTo>
                      <a:lnTo>
                        <a:pt x="4114" y="4099"/>
                      </a:lnTo>
                      <a:lnTo>
                        <a:pt x="2943" y="4099"/>
                      </a:lnTo>
                      <a:lnTo>
                        <a:pt x="2943" y="2928"/>
                      </a:lnTo>
                      <a:close/>
                      <a:moveTo>
                        <a:pt x="2354" y="1"/>
                      </a:moveTo>
                      <a:cubicBezTo>
                        <a:pt x="2032" y="1"/>
                        <a:pt x="1771" y="263"/>
                        <a:pt x="1771" y="586"/>
                      </a:cubicBezTo>
                      <a:lnTo>
                        <a:pt x="1771" y="1757"/>
                      </a:lnTo>
                      <a:lnTo>
                        <a:pt x="618" y="1757"/>
                      </a:lnTo>
                      <a:cubicBezTo>
                        <a:pt x="301" y="1757"/>
                        <a:pt x="31" y="1999"/>
                        <a:pt x="17" y="2314"/>
                      </a:cubicBezTo>
                      <a:cubicBezTo>
                        <a:pt x="1" y="2650"/>
                        <a:pt x="268" y="2928"/>
                        <a:pt x="600" y="2928"/>
                      </a:cubicBezTo>
                      <a:lnTo>
                        <a:pt x="1771" y="2928"/>
                      </a:lnTo>
                      <a:lnTo>
                        <a:pt x="1771" y="4099"/>
                      </a:lnTo>
                      <a:lnTo>
                        <a:pt x="618" y="4099"/>
                      </a:lnTo>
                      <a:cubicBezTo>
                        <a:pt x="301" y="4099"/>
                        <a:pt x="31" y="4341"/>
                        <a:pt x="17" y="4656"/>
                      </a:cubicBezTo>
                      <a:cubicBezTo>
                        <a:pt x="1" y="4992"/>
                        <a:pt x="268" y="5270"/>
                        <a:pt x="600" y="5270"/>
                      </a:cubicBezTo>
                      <a:lnTo>
                        <a:pt x="1771" y="5270"/>
                      </a:lnTo>
                      <a:lnTo>
                        <a:pt x="1771" y="6423"/>
                      </a:lnTo>
                      <a:cubicBezTo>
                        <a:pt x="1771" y="6738"/>
                        <a:pt x="2014" y="7011"/>
                        <a:pt x="2329" y="7025"/>
                      </a:cubicBezTo>
                      <a:cubicBezTo>
                        <a:pt x="2338" y="7025"/>
                        <a:pt x="2348" y="7025"/>
                        <a:pt x="2357" y="7025"/>
                      </a:cubicBezTo>
                      <a:cubicBezTo>
                        <a:pt x="2680" y="7025"/>
                        <a:pt x="2943" y="6764"/>
                        <a:pt x="2943" y="6441"/>
                      </a:cubicBezTo>
                      <a:lnTo>
                        <a:pt x="2943" y="5270"/>
                      </a:lnTo>
                      <a:lnTo>
                        <a:pt x="4114" y="5270"/>
                      </a:lnTo>
                      <a:lnTo>
                        <a:pt x="4114" y="6423"/>
                      </a:lnTo>
                      <a:cubicBezTo>
                        <a:pt x="4114" y="6738"/>
                        <a:pt x="4356" y="7011"/>
                        <a:pt x="4671" y="7025"/>
                      </a:cubicBezTo>
                      <a:cubicBezTo>
                        <a:pt x="4680" y="7025"/>
                        <a:pt x="4690" y="7025"/>
                        <a:pt x="4699" y="7025"/>
                      </a:cubicBezTo>
                      <a:cubicBezTo>
                        <a:pt x="5023" y="7025"/>
                        <a:pt x="5285" y="6764"/>
                        <a:pt x="5285" y="6441"/>
                      </a:cubicBezTo>
                      <a:lnTo>
                        <a:pt x="5285" y="5270"/>
                      </a:lnTo>
                      <a:lnTo>
                        <a:pt x="6456" y="5270"/>
                      </a:lnTo>
                      <a:cubicBezTo>
                        <a:pt x="6788" y="5270"/>
                        <a:pt x="7056" y="4992"/>
                        <a:pt x="7040" y="4656"/>
                      </a:cubicBezTo>
                      <a:cubicBezTo>
                        <a:pt x="7025" y="4341"/>
                        <a:pt x="6753" y="4099"/>
                        <a:pt x="6438" y="4099"/>
                      </a:cubicBezTo>
                      <a:lnTo>
                        <a:pt x="5285" y="4099"/>
                      </a:lnTo>
                      <a:lnTo>
                        <a:pt x="5285" y="2928"/>
                      </a:lnTo>
                      <a:lnTo>
                        <a:pt x="6438" y="2928"/>
                      </a:lnTo>
                      <a:cubicBezTo>
                        <a:pt x="6753" y="2928"/>
                        <a:pt x="7025" y="2685"/>
                        <a:pt x="7040" y="2370"/>
                      </a:cubicBezTo>
                      <a:cubicBezTo>
                        <a:pt x="7056" y="2034"/>
                        <a:pt x="6788" y="1757"/>
                        <a:pt x="6456" y="1757"/>
                      </a:cubicBezTo>
                      <a:lnTo>
                        <a:pt x="5285" y="1757"/>
                      </a:lnTo>
                      <a:lnTo>
                        <a:pt x="5285" y="603"/>
                      </a:lnTo>
                      <a:cubicBezTo>
                        <a:pt x="5285" y="287"/>
                        <a:pt x="5042" y="16"/>
                        <a:pt x="4727" y="2"/>
                      </a:cubicBezTo>
                      <a:cubicBezTo>
                        <a:pt x="4717" y="1"/>
                        <a:pt x="4707" y="1"/>
                        <a:pt x="4696" y="1"/>
                      </a:cubicBezTo>
                      <a:cubicBezTo>
                        <a:pt x="4374" y="1"/>
                        <a:pt x="4114" y="263"/>
                        <a:pt x="4114" y="586"/>
                      </a:cubicBezTo>
                      <a:lnTo>
                        <a:pt x="4114" y="1757"/>
                      </a:lnTo>
                      <a:lnTo>
                        <a:pt x="2943" y="1757"/>
                      </a:lnTo>
                      <a:lnTo>
                        <a:pt x="2943" y="603"/>
                      </a:lnTo>
                      <a:cubicBezTo>
                        <a:pt x="2943" y="287"/>
                        <a:pt x="2700" y="16"/>
                        <a:pt x="2385" y="2"/>
                      </a:cubicBezTo>
                      <a:cubicBezTo>
                        <a:pt x="2375" y="1"/>
                        <a:pt x="2364" y="1"/>
                        <a:pt x="235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08" name="Google Shape;12610;p89">
                  <a:extLst>
                    <a:ext uri="{FF2B5EF4-FFF2-40B4-BE49-F238E27FC236}">
                      <a16:creationId xmlns:a16="http://schemas.microsoft.com/office/drawing/2014/main" id="{B4A7FEC0-1EF8-AFD9-DE12-11C74DC4170F}"/>
                    </a:ext>
                  </a:extLst>
                </p:cNvPr>
                <p:cNvSpPr/>
                <p:nvPr/>
              </p:nvSpPr>
              <p:spPr>
                <a:xfrm>
                  <a:off x="7730834" y="2792447"/>
                  <a:ext cx="226648" cy="767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60" h="3679" extrusionOk="0">
                      <a:moveTo>
                        <a:pt x="747" y="0"/>
                      </a:moveTo>
                      <a:cubicBezTo>
                        <a:pt x="280" y="0"/>
                        <a:pt x="0" y="520"/>
                        <a:pt x="258" y="910"/>
                      </a:cubicBezTo>
                      <a:cubicBezTo>
                        <a:pt x="1470" y="2730"/>
                        <a:pt x="3430" y="3678"/>
                        <a:pt x="5429" y="3678"/>
                      </a:cubicBezTo>
                      <a:cubicBezTo>
                        <a:pt x="7423" y="3678"/>
                        <a:pt x="9385" y="2733"/>
                        <a:pt x="10600" y="911"/>
                      </a:cubicBezTo>
                      <a:cubicBezTo>
                        <a:pt x="10860" y="523"/>
                        <a:pt x="10578" y="2"/>
                        <a:pt x="10116" y="2"/>
                      </a:cubicBezTo>
                      <a:cubicBezTo>
                        <a:pt x="10115" y="2"/>
                        <a:pt x="10114" y="2"/>
                        <a:pt x="10113" y="2"/>
                      </a:cubicBezTo>
                      <a:cubicBezTo>
                        <a:pt x="9924" y="2"/>
                        <a:pt x="9738" y="92"/>
                        <a:pt x="9625" y="262"/>
                      </a:cubicBezTo>
                      <a:cubicBezTo>
                        <a:pt x="8688" y="1668"/>
                        <a:pt x="7119" y="2507"/>
                        <a:pt x="5429" y="2507"/>
                      </a:cubicBezTo>
                      <a:cubicBezTo>
                        <a:pt x="3740" y="2507"/>
                        <a:pt x="2172" y="1668"/>
                        <a:pt x="1235" y="264"/>
                      </a:cubicBezTo>
                      <a:cubicBezTo>
                        <a:pt x="1125" y="101"/>
                        <a:pt x="943" y="0"/>
                        <a:pt x="7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09" name="Google Shape;12611;p89">
                  <a:extLst>
                    <a:ext uri="{FF2B5EF4-FFF2-40B4-BE49-F238E27FC236}">
                      <a16:creationId xmlns:a16="http://schemas.microsoft.com/office/drawing/2014/main" id="{CE887360-307F-FEE6-24CD-D8685D761850}"/>
                    </a:ext>
                  </a:extLst>
                </p:cNvPr>
                <p:cNvSpPr/>
                <p:nvPr/>
              </p:nvSpPr>
              <p:spPr>
                <a:xfrm>
                  <a:off x="7660859" y="2571753"/>
                  <a:ext cx="366561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4" h="19982" extrusionOk="0">
                      <a:moveTo>
                        <a:pt x="14636" y="1169"/>
                      </a:moveTo>
                      <a:cubicBezTo>
                        <a:pt x="15587" y="1169"/>
                        <a:pt x="16392" y="1992"/>
                        <a:pt x="16392" y="2965"/>
                      </a:cubicBezTo>
                      <a:lnTo>
                        <a:pt x="16392" y="14674"/>
                      </a:lnTo>
                      <a:cubicBezTo>
                        <a:pt x="16392" y="15643"/>
                        <a:pt x="15607" y="16431"/>
                        <a:pt x="14636" y="16431"/>
                      </a:cubicBezTo>
                      <a:lnTo>
                        <a:pt x="11124" y="16431"/>
                      </a:lnTo>
                      <a:cubicBezTo>
                        <a:pt x="10967" y="16431"/>
                        <a:pt x="10816" y="16493"/>
                        <a:pt x="10707" y="16604"/>
                      </a:cubicBezTo>
                      <a:lnTo>
                        <a:pt x="8782" y="18561"/>
                      </a:lnTo>
                      <a:lnTo>
                        <a:pt x="6857" y="16604"/>
                      </a:lnTo>
                      <a:cubicBezTo>
                        <a:pt x="6748" y="16493"/>
                        <a:pt x="6597" y="16431"/>
                        <a:pt x="6440" y="16431"/>
                      </a:cubicBezTo>
                      <a:lnTo>
                        <a:pt x="2928" y="16431"/>
                      </a:lnTo>
                      <a:cubicBezTo>
                        <a:pt x="1959" y="16431"/>
                        <a:pt x="1172" y="15643"/>
                        <a:pt x="1172" y="14674"/>
                      </a:cubicBezTo>
                      <a:lnTo>
                        <a:pt x="1172" y="2965"/>
                      </a:lnTo>
                      <a:cubicBezTo>
                        <a:pt x="1172" y="1992"/>
                        <a:pt x="1977" y="1169"/>
                        <a:pt x="2928" y="1169"/>
                      </a:cubicBezTo>
                      <a:close/>
                      <a:moveTo>
                        <a:pt x="2928" y="0"/>
                      </a:moveTo>
                      <a:cubicBezTo>
                        <a:pt x="1310" y="0"/>
                        <a:pt x="1" y="1346"/>
                        <a:pt x="1" y="2965"/>
                      </a:cubicBezTo>
                      <a:lnTo>
                        <a:pt x="1" y="14674"/>
                      </a:lnTo>
                      <a:cubicBezTo>
                        <a:pt x="1" y="16291"/>
                        <a:pt x="1312" y="17600"/>
                        <a:pt x="2928" y="17600"/>
                      </a:cubicBezTo>
                      <a:lnTo>
                        <a:pt x="6196" y="17600"/>
                      </a:lnTo>
                      <a:lnTo>
                        <a:pt x="8365" y="19806"/>
                      </a:lnTo>
                      <a:cubicBezTo>
                        <a:pt x="8474" y="19919"/>
                        <a:pt x="8625" y="19981"/>
                        <a:pt x="8782" y="19981"/>
                      </a:cubicBezTo>
                      <a:cubicBezTo>
                        <a:pt x="8940" y="19981"/>
                        <a:pt x="9090" y="19919"/>
                        <a:pt x="9200" y="19806"/>
                      </a:cubicBezTo>
                      <a:lnTo>
                        <a:pt x="11370" y="17600"/>
                      </a:lnTo>
                      <a:lnTo>
                        <a:pt x="14636" y="17600"/>
                      </a:lnTo>
                      <a:cubicBezTo>
                        <a:pt x="16251" y="17600"/>
                        <a:pt x="17563" y="16287"/>
                        <a:pt x="17563" y="14674"/>
                      </a:cubicBezTo>
                      <a:lnTo>
                        <a:pt x="17563" y="2965"/>
                      </a:lnTo>
                      <a:cubicBezTo>
                        <a:pt x="17563" y="1348"/>
                        <a:pt x="16254" y="0"/>
                        <a:pt x="1463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77" name="Google Shape;12612;p89">
                <a:extLst>
                  <a:ext uri="{FF2B5EF4-FFF2-40B4-BE49-F238E27FC236}">
                    <a16:creationId xmlns:a16="http://schemas.microsoft.com/office/drawing/2014/main" id="{31FC8DB2-3665-A165-A32E-141430B2B25C}"/>
                  </a:ext>
                </a:extLst>
              </p:cNvPr>
              <p:cNvGrpSpPr/>
              <p:nvPr/>
            </p:nvGrpSpPr>
            <p:grpSpPr>
              <a:xfrm>
                <a:off x="5797695" y="5123204"/>
                <a:ext cx="620859" cy="620859"/>
                <a:chOff x="5566722" y="2571753"/>
                <a:chExt cx="417024" cy="417024"/>
              </a:xfrm>
              <a:grpFill/>
            </p:grpSpPr>
            <p:sp>
              <p:nvSpPr>
                <p:cNvPr id="17905" name="Google Shape;12613;p89">
                  <a:extLst>
                    <a:ext uri="{FF2B5EF4-FFF2-40B4-BE49-F238E27FC236}">
                      <a16:creationId xmlns:a16="http://schemas.microsoft.com/office/drawing/2014/main" id="{38D1FB29-3EEA-FA2D-40C5-5023096A1BD0}"/>
                    </a:ext>
                  </a:extLst>
                </p:cNvPr>
                <p:cNvSpPr/>
                <p:nvPr/>
              </p:nvSpPr>
              <p:spPr>
                <a:xfrm>
                  <a:off x="5566722" y="2571753"/>
                  <a:ext cx="417024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9982" extrusionOk="0">
                      <a:moveTo>
                        <a:pt x="9990" y="1171"/>
                      </a:moveTo>
                      <a:cubicBezTo>
                        <a:pt x="14855" y="1171"/>
                        <a:pt x="18810" y="5127"/>
                        <a:pt x="18810" y="9991"/>
                      </a:cubicBezTo>
                      <a:cubicBezTo>
                        <a:pt x="18810" y="14854"/>
                        <a:pt x="14855" y="18810"/>
                        <a:pt x="9990" y="18810"/>
                      </a:cubicBezTo>
                      <a:cubicBezTo>
                        <a:pt x="5127" y="18810"/>
                        <a:pt x="1170" y="14854"/>
                        <a:pt x="1170" y="9991"/>
                      </a:cubicBezTo>
                      <a:cubicBezTo>
                        <a:pt x="1170" y="5127"/>
                        <a:pt x="5127" y="1171"/>
                        <a:pt x="9990" y="1171"/>
                      </a:cubicBezTo>
                      <a:close/>
                      <a:moveTo>
                        <a:pt x="9990" y="0"/>
                      </a:moveTo>
                      <a:cubicBezTo>
                        <a:pt x="4488" y="0"/>
                        <a:pt x="0" y="4490"/>
                        <a:pt x="0" y="9990"/>
                      </a:cubicBezTo>
                      <a:cubicBezTo>
                        <a:pt x="0" y="15493"/>
                        <a:pt x="4490" y="19981"/>
                        <a:pt x="9990" y="19981"/>
                      </a:cubicBezTo>
                      <a:cubicBezTo>
                        <a:pt x="15492" y="19981"/>
                        <a:pt x="19981" y="15491"/>
                        <a:pt x="19981" y="9990"/>
                      </a:cubicBezTo>
                      <a:cubicBezTo>
                        <a:pt x="19981" y="4488"/>
                        <a:pt x="15492" y="0"/>
                        <a:pt x="999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06" name="Google Shape;12614;p89">
                  <a:extLst>
                    <a:ext uri="{FF2B5EF4-FFF2-40B4-BE49-F238E27FC236}">
                      <a16:creationId xmlns:a16="http://schemas.microsoft.com/office/drawing/2014/main" id="{B0DA1753-BD21-DD31-05FA-A48114F93B24}"/>
                    </a:ext>
                  </a:extLst>
                </p:cNvPr>
                <p:cNvSpPr/>
                <p:nvPr/>
              </p:nvSpPr>
              <p:spPr>
                <a:xfrm>
                  <a:off x="5653037" y="2658069"/>
                  <a:ext cx="207719" cy="2430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53" h="11646" extrusionOk="0">
                      <a:moveTo>
                        <a:pt x="8782" y="1300"/>
                      </a:moveTo>
                      <a:lnTo>
                        <a:pt x="8782" y="2448"/>
                      </a:lnTo>
                      <a:lnTo>
                        <a:pt x="4099" y="3384"/>
                      </a:lnTo>
                      <a:lnTo>
                        <a:pt x="4099" y="2236"/>
                      </a:lnTo>
                      <a:lnTo>
                        <a:pt x="8782" y="1300"/>
                      </a:lnTo>
                      <a:close/>
                      <a:moveTo>
                        <a:pt x="8782" y="7304"/>
                      </a:moveTo>
                      <a:lnTo>
                        <a:pt x="8782" y="8447"/>
                      </a:lnTo>
                      <a:cubicBezTo>
                        <a:pt x="8782" y="8766"/>
                        <a:pt x="8591" y="9047"/>
                        <a:pt x="8295" y="9165"/>
                      </a:cubicBezTo>
                      <a:cubicBezTo>
                        <a:pt x="8163" y="9218"/>
                        <a:pt x="7987" y="9306"/>
                        <a:pt x="7782" y="9306"/>
                      </a:cubicBezTo>
                      <a:cubicBezTo>
                        <a:pt x="7653" y="9306"/>
                        <a:pt x="7513" y="9271"/>
                        <a:pt x="7365" y="9171"/>
                      </a:cubicBezTo>
                      <a:cubicBezTo>
                        <a:pt x="6850" y="8824"/>
                        <a:pt x="6937" y="8042"/>
                        <a:pt x="7512" y="7812"/>
                      </a:cubicBezTo>
                      <a:lnTo>
                        <a:pt x="8782" y="7304"/>
                      </a:lnTo>
                      <a:close/>
                      <a:moveTo>
                        <a:pt x="2928" y="8475"/>
                      </a:moveTo>
                      <a:lnTo>
                        <a:pt x="2928" y="9618"/>
                      </a:lnTo>
                      <a:cubicBezTo>
                        <a:pt x="2928" y="9937"/>
                        <a:pt x="2737" y="10218"/>
                        <a:pt x="2442" y="10336"/>
                      </a:cubicBezTo>
                      <a:cubicBezTo>
                        <a:pt x="2308" y="10389"/>
                        <a:pt x="2132" y="10476"/>
                        <a:pt x="1928" y="10476"/>
                      </a:cubicBezTo>
                      <a:cubicBezTo>
                        <a:pt x="1799" y="10476"/>
                        <a:pt x="1659" y="10442"/>
                        <a:pt x="1511" y="10342"/>
                      </a:cubicBezTo>
                      <a:cubicBezTo>
                        <a:pt x="996" y="9993"/>
                        <a:pt x="1083" y="9213"/>
                        <a:pt x="1658" y="8983"/>
                      </a:cubicBezTo>
                      <a:lnTo>
                        <a:pt x="2928" y="8475"/>
                      </a:lnTo>
                      <a:close/>
                      <a:moveTo>
                        <a:pt x="9369" y="1"/>
                      </a:moveTo>
                      <a:cubicBezTo>
                        <a:pt x="9330" y="1"/>
                        <a:pt x="9291" y="4"/>
                        <a:pt x="9252" y="12"/>
                      </a:cubicBezTo>
                      <a:lnTo>
                        <a:pt x="3399" y="1182"/>
                      </a:lnTo>
                      <a:cubicBezTo>
                        <a:pt x="3124" y="1237"/>
                        <a:pt x="2928" y="1477"/>
                        <a:pt x="2928" y="1757"/>
                      </a:cubicBezTo>
                      <a:lnTo>
                        <a:pt x="2928" y="7214"/>
                      </a:lnTo>
                      <a:lnTo>
                        <a:pt x="1223" y="7897"/>
                      </a:lnTo>
                      <a:cubicBezTo>
                        <a:pt x="480" y="8192"/>
                        <a:pt x="0" y="8902"/>
                        <a:pt x="0" y="9701"/>
                      </a:cubicBezTo>
                      <a:cubicBezTo>
                        <a:pt x="0" y="10782"/>
                        <a:pt x="880" y="11645"/>
                        <a:pt x="1944" y="11645"/>
                      </a:cubicBezTo>
                      <a:cubicBezTo>
                        <a:pt x="2362" y="11645"/>
                        <a:pt x="2624" y="11523"/>
                        <a:pt x="2877" y="11423"/>
                      </a:cubicBezTo>
                      <a:cubicBezTo>
                        <a:pt x="3618" y="11125"/>
                        <a:pt x="4099" y="10418"/>
                        <a:pt x="4099" y="9618"/>
                      </a:cubicBezTo>
                      <a:lnTo>
                        <a:pt x="4099" y="4578"/>
                      </a:lnTo>
                      <a:lnTo>
                        <a:pt x="8782" y="3641"/>
                      </a:lnTo>
                      <a:lnTo>
                        <a:pt x="8782" y="6043"/>
                      </a:lnTo>
                      <a:lnTo>
                        <a:pt x="7076" y="6726"/>
                      </a:lnTo>
                      <a:cubicBezTo>
                        <a:pt x="6335" y="7023"/>
                        <a:pt x="5854" y="7731"/>
                        <a:pt x="5854" y="8530"/>
                      </a:cubicBezTo>
                      <a:cubicBezTo>
                        <a:pt x="5854" y="9611"/>
                        <a:pt x="6733" y="10476"/>
                        <a:pt x="7798" y="10476"/>
                      </a:cubicBezTo>
                      <a:cubicBezTo>
                        <a:pt x="8216" y="10476"/>
                        <a:pt x="8477" y="10354"/>
                        <a:pt x="8730" y="10251"/>
                      </a:cubicBezTo>
                      <a:cubicBezTo>
                        <a:pt x="9473" y="9956"/>
                        <a:pt x="9953" y="9247"/>
                        <a:pt x="9953" y="8447"/>
                      </a:cubicBezTo>
                      <a:lnTo>
                        <a:pt x="9953" y="586"/>
                      </a:lnTo>
                      <a:cubicBezTo>
                        <a:pt x="9953" y="410"/>
                        <a:pt x="9873" y="244"/>
                        <a:pt x="9739" y="133"/>
                      </a:cubicBezTo>
                      <a:cubicBezTo>
                        <a:pt x="9633" y="47"/>
                        <a:pt x="9503" y="1"/>
                        <a:pt x="936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78" name="Google Shape;12615;p89">
                <a:extLst>
                  <a:ext uri="{FF2B5EF4-FFF2-40B4-BE49-F238E27FC236}">
                    <a16:creationId xmlns:a16="http://schemas.microsoft.com/office/drawing/2014/main" id="{D2920CB1-8CBE-3472-487C-E56B579A1845}"/>
                  </a:ext>
                </a:extLst>
              </p:cNvPr>
              <p:cNvGrpSpPr/>
              <p:nvPr/>
            </p:nvGrpSpPr>
            <p:grpSpPr>
              <a:xfrm>
                <a:off x="6736981" y="5279039"/>
                <a:ext cx="620845" cy="309187"/>
                <a:chOff x="6090251" y="2676413"/>
                <a:chExt cx="417014" cy="207677"/>
              </a:xfrm>
              <a:grpFill/>
            </p:grpSpPr>
            <p:sp>
              <p:nvSpPr>
                <p:cNvPr id="17901" name="Google Shape;12616;p89">
                  <a:extLst>
                    <a:ext uri="{FF2B5EF4-FFF2-40B4-BE49-F238E27FC236}">
                      <a16:creationId xmlns:a16="http://schemas.microsoft.com/office/drawing/2014/main" id="{6A4D2E0A-E109-3CD6-368C-2F407FF059CC}"/>
                    </a:ext>
                  </a:extLst>
                </p:cNvPr>
                <p:cNvSpPr/>
                <p:nvPr/>
              </p:nvSpPr>
              <p:spPr>
                <a:xfrm>
                  <a:off x="6237672" y="2725248"/>
                  <a:ext cx="61086" cy="1588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27" h="7611" extrusionOk="0">
                      <a:moveTo>
                        <a:pt x="1463" y="1172"/>
                      </a:moveTo>
                      <a:cubicBezTo>
                        <a:pt x="1624" y="1172"/>
                        <a:pt x="1757" y="1303"/>
                        <a:pt x="1757" y="1465"/>
                      </a:cubicBezTo>
                      <a:lnTo>
                        <a:pt x="1757" y="6148"/>
                      </a:lnTo>
                      <a:cubicBezTo>
                        <a:pt x="1757" y="6309"/>
                        <a:pt x="1624" y="6440"/>
                        <a:pt x="1463" y="6440"/>
                      </a:cubicBezTo>
                      <a:cubicBezTo>
                        <a:pt x="1302" y="6440"/>
                        <a:pt x="1171" y="6309"/>
                        <a:pt x="1171" y="6148"/>
                      </a:cubicBezTo>
                      <a:lnTo>
                        <a:pt x="1171" y="1465"/>
                      </a:lnTo>
                      <a:cubicBezTo>
                        <a:pt x="1171" y="1303"/>
                        <a:pt x="1302" y="1172"/>
                        <a:pt x="1463" y="1172"/>
                      </a:cubicBezTo>
                      <a:close/>
                      <a:moveTo>
                        <a:pt x="1463" y="1"/>
                      </a:moveTo>
                      <a:cubicBezTo>
                        <a:pt x="657" y="1"/>
                        <a:pt x="0" y="657"/>
                        <a:pt x="0" y="1465"/>
                      </a:cubicBezTo>
                      <a:lnTo>
                        <a:pt x="0" y="6148"/>
                      </a:lnTo>
                      <a:cubicBezTo>
                        <a:pt x="0" y="6955"/>
                        <a:pt x="657" y="7611"/>
                        <a:pt x="1463" y="7611"/>
                      </a:cubicBezTo>
                      <a:cubicBezTo>
                        <a:pt x="2270" y="7611"/>
                        <a:pt x="2926" y="6955"/>
                        <a:pt x="2926" y="6148"/>
                      </a:cubicBezTo>
                      <a:lnTo>
                        <a:pt x="2926" y="1465"/>
                      </a:lnTo>
                      <a:cubicBezTo>
                        <a:pt x="2926" y="657"/>
                        <a:pt x="2270" y="1"/>
                        <a:pt x="146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02" name="Google Shape;12617;p89">
                  <a:extLst>
                    <a:ext uri="{FF2B5EF4-FFF2-40B4-BE49-F238E27FC236}">
                      <a16:creationId xmlns:a16="http://schemas.microsoft.com/office/drawing/2014/main" id="{298612D4-7839-24F5-F8AC-73C8CE1327D6}"/>
                    </a:ext>
                  </a:extLst>
                </p:cNvPr>
                <p:cNvSpPr/>
                <p:nvPr/>
              </p:nvSpPr>
              <p:spPr>
                <a:xfrm>
                  <a:off x="6446178" y="2761915"/>
                  <a:ext cx="61086" cy="610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27" h="2927" extrusionOk="0">
                      <a:moveTo>
                        <a:pt x="1464" y="1171"/>
                      </a:moveTo>
                      <a:cubicBezTo>
                        <a:pt x="1625" y="1171"/>
                        <a:pt x="1756" y="1302"/>
                        <a:pt x="1756" y="1463"/>
                      </a:cubicBezTo>
                      <a:cubicBezTo>
                        <a:pt x="1756" y="1626"/>
                        <a:pt x="1625" y="1757"/>
                        <a:pt x="1464" y="1757"/>
                      </a:cubicBezTo>
                      <a:cubicBezTo>
                        <a:pt x="1303" y="1757"/>
                        <a:pt x="1170" y="1626"/>
                        <a:pt x="1170" y="1463"/>
                      </a:cubicBezTo>
                      <a:cubicBezTo>
                        <a:pt x="1170" y="1302"/>
                        <a:pt x="1303" y="1171"/>
                        <a:pt x="1464" y="1171"/>
                      </a:cubicBezTo>
                      <a:close/>
                      <a:moveTo>
                        <a:pt x="1464" y="0"/>
                      </a:moveTo>
                      <a:cubicBezTo>
                        <a:pt x="657" y="0"/>
                        <a:pt x="1" y="657"/>
                        <a:pt x="1" y="1463"/>
                      </a:cubicBezTo>
                      <a:cubicBezTo>
                        <a:pt x="1" y="2270"/>
                        <a:pt x="657" y="2926"/>
                        <a:pt x="1464" y="2926"/>
                      </a:cubicBezTo>
                      <a:cubicBezTo>
                        <a:pt x="2270" y="2926"/>
                        <a:pt x="2927" y="2270"/>
                        <a:pt x="2927" y="1463"/>
                      </a:cubicBezTo>
                      <a:cubicBezTo>
                        <a:pt x="2927" y="657"/>
                        <a:pt x="2270" y="0"/>
                        <a:pt x="146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03" name="Google Shape;12618;p89">
                  <a:extLst>
                    <a:ext uri="{FF2B5EF4-FFF2-40B4-BE49-F238E27FC236}">
                      <a16:creationId xmlns:a16="http://schemas.microsoft.com/office/drawing/2014/main" id="{E5527D6C-7812-E399-23D9-74507ADDD0CB}"/>
                    </a:ext>
                  </a:extLst>
                </p:cNvPr>
                <p:cNvSpPr/>
                <p:nvPr/>
              </p:nvSpPr>
              <p:spPr>
                <a:xfrm>
                  <a:off x="6311758" y="2676413"/>
                  <a:ext cx="135446" cy="2076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0" h="9951" extrusionOk="0">
                      <a:moveTo>
                        <a:pt x="1466" y="1171"/>
                      </a:moveTo>
                      <a:cubicBezTo>
                        <a:pt x="1627" y="1171"/>
                        <a:pt x="1757" y="1302"/>
                        <a:pt x="1757" y="1463"/>
                      </a:cubicBezTo>
                      <a:lnTo>
                        <a:pt x="1757" y="6026"/>
                      </a:lnTo>
                      <a:lnTo>
                        <a:pt x="4186" y="3598"/>
                      </a:lnTo>
                      <a:cubicBezTo>
                        <a:pt x="4243" y="3541"/>
                        <a:pt x="4318" y="3512"/>
                        <a:pt x="4392" y="3512"/>
                      </a:cubicBezTo>
                      <a:cubicBezTo>
                        <a:pt x="4467" y="3512"/>
                        <a:pt x="4542" y="3541"/>
                        <a:pt x="4598" y="3598"/>
                      </a:cubicBezTo>
                      <a:cubicBezTo>
                        <a:pt x="4713" y="3712"/>
                        <a:pt x="4713" y="3897"/>
                        <a:pt x="4598" y="4012"/>
                      </a:cubicBezTo>
                      <a:lnTo>
                        <a:pt x="3247" y="5364"/>
                      </a:lnTo>
                      <a:lnTo>
                        <a:pt x="5221" y="8325"/>
                      </a:lnTo>
                      <a:cubicBezTo>
                        <a:pt x="5280" y="8414"/>
                        <a:pt x="5274" y="8500"/>
                        <a:pt x="5265" y="8546"/>
                      </a:cubicBezTo>
                      <a:cubicBezTo>
                        <a:pt x="5257" y="8591"/>
                        <a:pt x="5228" y="8674"/>
                        <a:pt x="5140" y="8732"/>
                      </a:cubicBezTo>
                      <a:cubicBezTo>
                        <a:pt x="5090" y="8764"/>
                        <a:pt x="5037" y="8780"/>
                        <a:pt x="4979" y="8780"/>
                      </a:cubicBezTo>
                      <a:cubicBezTo>
                        <a:pt x="4880" y="8780"/>
                        <a:pt x="4788" y="8732"/>
                        <a:pt x="4735" y="8651"/>
                      </a:cubicBezTo>
                      <a:lnTo>
                        <a:pt x="2824" y="5787"/>
                      </a:lnTo>
                      <a:lnTo>
                        <a:pt x="1757" y="6853"/>
                      </a:lnTo>
                      <a:lnTo>
                        <a:pt x="1757" y="8488"/>
                      </a:lnTo>
                      <a:cubicBezTo>
                        <a:pt x="1757" y="8649"/>
                        <a:pt x="1627" y="8782"/>
                        <a:pt x="1466" y="8782"/>
                      </a:cubicBezTo>
                      <a:cubicBezTo>
                        <a:pt x="1305" y="8782"/>
                        <a:pt x="1172" y="8649"/>
                        <a:pt x="1172" y="8488"/>
                      </a:cubicBezTo>
                      <a:lnTo>
                        <a:pt x="1172" y="1463"/>
                      </a:lnTo>
                      <a:cubicBezTo>
                        <a:pt x="1172" y="1302"/>
                        <a:pt x="1305" y="1171"/>
                        <a:pt x="1466" y="1171"/>
                      </a:cubicBezTo>
                      <a:close/>
                      <a:moveTo>
                        <a:pt x="1466" y="0"/>
                      </a:moveTo>
                      <a:cubicBezTo>
                        <a:pt x="659" y="0"/>
                        <a:pt x="1" y="657"/>
                        <a:pt x="1" y="1463"/>
                      </a:cubicBezTo>
                      <a:lnTo>
                        <a:pt x="1" y="8488"/>
                      </a:lnTo>
                      <a:cubicBezTo>
                        <a:pt x="1" y="9295"/>
                        <a:pt x="659" y="9951"/>
                        <a:pt x="1466" y="9951"/>
                      </a:cubicBezTo>
                      <a:cubicBezTo>
                        <a:pt x="2272" y="9951"/>
                        <a:pt x="2929" y="9295"/>
                        <a:pt x="2929" y="8488"/>
                      </a:cubicBezTo>
                      <a:lnTo>
                        <a:pt x="2929" y="8053"/>
                      </a:lnTo>
                      <a:lnTo>
                        <a:pt x="3760" y="9300"/>
                      </a:lnTo>
                      <a:cubicBezTo>
                        <a:pt x="4032" y="9709"/>
                        <a:pt x="4487" y="9951"/>
                        <a:pt x="4979" y="9951"/>
                      </a:cubicBezTo>
                      <a:cubicBezTo>
                        <a:pt x="5269" y="9951"/>
                        <a:pt x="5548" y="9866"/>
                        <a:pt x="5789" y="9705"/>
                      </a:cubicBezTo>
                      <a:cubicBezTo>
                        <a:pt x="6114" y="9489"/>
                        <a:pt x="6336" y="9158"/>
                        <a:pt x="6413" y="8775"/>
                      </a:cubicBezTo>
                      <a:cubicBezTo>
                        <a:pt x="6490" y="8391"/>
                        <a:pt x="6412" y="8001"/>
                        <a:pt x="6196" y="7676"/>
                      </a:cubicBezTo>
                      <a:lnTo>
                        <a:pt x="4754" y="5512"/>
                      </a:lnTo>
                      <a:lnTo>
                        <a:pt x="5426" y="4840"/>
                      </a:lnTo>
                      <a:cubicBezTo>
                        <a:pt x="5998" y="4269"/>
                        <a:pt x="5998" y="3340"/>
                        <a:pt x="5426" y="2771"/>
                      </a:cubicBezTo>
                      <a:cubicBezTo>
                        <a:pt x="5142" y="2485"/>
                        <a:pt x="4767" y="2342"/>
                        <a:pt x="4392" y="2342"/>
                      </a:cubicBezTo>
                      <a:cubicBezTo>
                        <a:pt x="4017" y="2342"/>
                        <a:pt x="3642" y="2485"/>
                        <a:pt x="3357" y="2771"/>
                      </a:cubicBezTo>
                      <a:lnTo>
                        <a:pt x="2929" y="3199"/>
                      </a:lnTo>
                      <a:lnTo>
                        <a:pt x="2929" y="1463"/>
                      </a:lnTo>
                      <a:cubicBezTo>
                        <a:pt x="2929" y="657"/>
                        <a:pt x="2272" y="0"/>
                        <a:pt x="146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04" name="Google Shape;12619;p89">
                  <a:extLst>
                    <a:ext uri="{FF2B5EF4-FFF2-40B4-BE49-F238E27FC236}">
                      <a16:creationId xmlns:a16="http://schemas.microsoft.com/office/drawing/2014/main" id="{A1232FB5-8FA1-6B57-3960-DB7CA8545A36}"/>
                    </a:ext>
                  </a:extLst>
                </p:cNvPr>
                <p:cNvSpPr/>
                <p:nvPr/>
              </p:nvSpPr>
              <p:spPr>
                <a:xfrm>
                  <a:off x="6090251" y="2676413"/>
                  <a:ext cx="135405" cy="2076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88" h="9951" extrusionOk="0">
                      <a:moveTo>
                        <a:pt x="1464" y="1171"/>
                      </a:moveTo>
                      <a:cubicBezTo>
                        <a:pt x="1625" y="1171"/>
                        <a:pt x="1757" y="1302"/>
                        <a:pt x="1757" y="1463"/>
                      </a:cubicBezTo>
                      <a:lnTo>
                        <a:pt x="1757" y="6026"/>
                      </a:lnTo>
                      <a:lnTo>
                        <a:pt x="4184" y="3598"/>
                      </a:lnTo>
                      <a:cubicBezTo>
                        <a:pt x="4241" y="3541"/>
                        <a:pt x="4316" y="3512"/>
                        <a:pt x="4391" y="3512"/>
                      </a:cubicBezTo>
                      <a:cubicBezTo>
                        <a:pt x="4466" y="3512"/>
                        <a:pt x="4541" y="3541"/>
                        <a:pt x="4598" y="3598"/>
                      </a:cubicBezTo>
                      <a:cubicBezTo>
                        <a:pt x="4712" y="3712"/>
                        <a:pt x="4712" y="3897"/>
                        <a:pt x="4598" y="4012"/>
                      </a:cubicBezTo>
                      <a:lnTo>
                        <a:pt x="3245" y="5364"/>
                      </a:lnTo>
                      <a:lnTo>
                        <a:pt x="5219" y="8325"/>
                      </a:lnTo>
                      <a:cubicBezTo>
                        <a:pt x="5278" y="8414"/>
                        <a:pt x="5272" y="8500"/>
                        <a:pt x="5264" y="8546"/>
                      </a:cubicBezTo>
                      <a:cubicBezTo>
                        <a:pt x="5255" y="8591"/>
                        <a:pt x="5226" y="8674"/>
                        <a:pt x="5138" y="8732"/>
                      </a:cubicBezTo>
                      <a:cubicBezTo>
                        <a:pt x="5090" y="8764"/>
                        <a:pt x="5035" y="8780"/>
                        <a:pt x="4977" y="8780"/>
                      </a:cubicBezTo>
                      <a:cubicBezTo>
                        <a:pt x="4878" y="8780"/>
                        <a:pt x="4788" y="8732"/>
                        <a:pt x="4733" y="8651"/>
                      </a:cubicBezTo>
                      <a:lnTo>
                        <a:pt x="2824" y="5787"/>
                      </a:lnTo>
                      <a:lnTo>
                        <a:pt x="1757" y="6853"/>
                      </a:lnTo>
                      <a:lnTo>
                        <a:pt x="1757" y="8488"/>
                      </a:lnTo>
                      <a:cubicBezTo>
                        <a:pt x="1757" y="8649"/>
                        <a:pt x="1625" y="8782"/>
                        <a:pt x="1464" y="8782"/>
                      </a:cubicBezTo>
                      <a:cubicBezTo>
                        <a:pt x="1303" y="8782"/>
                        <a:pt x="1172" y="8649"/>
                        <a:pt x="1172" y="8488"/>
                      </a:cubicBezTo>
                      <a:lnTo>
                        <a:pt x="1172" y="1463"/>
                      </a:lnTo>
                      <a:cubicBezTo>
                        <a:pt x="1172" y="1302"/>
                        <a:pt x="1303" y="1171"/>
                        <a:pt x="1464" y="1171"/>
                      </a:cubicBezTo>
                      <a:close/>
                      <a:moveTo>
                        <a:pt x="1464" y="0"/>
                      </a:moveTo>
                      <a:cubicBezTo>
                        <a:pt x="657" y="0"/>
                        <a:pt x="1" y="657"/>
                        <a:pt x="1" y="1463"/>
                      </a:cubicBezTo>
                      <a:lnTo>
                        <a:pt x="1" y="8488"/>
                      </a:lnTo>
                      <a:cubicBezTo>
                        <a:pt x="1" y="9295"/>
                        <a:pt x="657" y="9951"/>
                        <a:pt x="1464" y="9951"/>
                      </a:cubicBezTo>
                      <a:cubicBezTo>
                        <a:pt x="2270" y="9951"/>
                        <a:pt x="2927" y="9295"/>
                        <a:pt x="2927" y="8488"/>
                      </a:cubicBezTo>
                      <a:lnTo>
                        <a:pt x="2927" y="8053"/>
                      </a:lnTo>
                      <a:lnTo>
                        <a:pt x="3758" y="9300"/>
                      </a:lnTo>
                      <a:cubicBezTo>
                        <a:pt x="4031" y="9709"/>
                        <a:pt x="4485" y="9951"/>
                        <a:pt x="4977" y="9951"/>
                      </a:cubicBezTo>
                      <a:cubicBezTo>
                        <a:pt x="5267" y="9951"/>
                        <a:pt x="5548" y="9866"/>
                        <a:pt x="5787" y="9705"/>
                      </a:cubicBezTo>
                      <a:cubicBezTo>
                        <a:pt x="6113" y="9489"/>
                        <a:pt x="6336" y="9158"/>
                        <a:pt x="6412" y="8775"/>
                      </a:cubicBezTo>
                      <a:cubicBezTo>
                        <a:pt x="6488" y="8391"/>
                        <a:pt x="6410" y="8001"/>
                        <a:pt x="6194" y="7676"/>
                      </a:cubicBezTo>
                      <a:lnTo>
                        <a:pt x="4752" y="5512"/>
                      </a:lnTo>
                      <a:lnTo>
                        <a:pt x="5426" y="4840"/>
                      </a:lnTo>
                      <a:cubicBezTo>
                        <a:pt x="5996" y="4269"/>
                        <a:pt x="5996" y="3340"/>
                        <a:pt x="5426" y="2771"/>
                      </a:cubicBezTo>
                      <a:cubicBezTo>
                        <a:pt x="5141" y="2485"/>
                        <a:pt x="4766" y="2342"/>
                        <a:pt x="4391" y="2342"/>
                      </a:cubicBezTo>
                      <a:cubicBezTo>
                        <a:pt x="4016" y="2342"/>
                        <a:pt x="3641" y="2485"/>
                        <a:pt x="3357" y="2771"/>
                      </a:cubicBezTo>
                      <a:lnTo>
                        <a:pt x="2927" y="3199"/>
                      </a:lnTo>
                      <a:lnTo>
                        <a:pt x="2927" y="1463"/>
                      </a:lnTo>
                      <a:cubicBezTo>
                        <a:pt x="2927" y="657"/>
                        <a:pt x="2270" y="0"/>
                        <a:pt x="146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79" name="Google Shape;12620;p89">
                <a:extLst>
                  <a:ext uri="{FF2B5EF4-FFF2-40B4-BE49-F238E27FC236}">
                    <a16:creationId xmlns:a16="http://schemas.microsoft.com/office/drawing/2014/main" id="{E418116E-D09A-13ED-8772-000FE3CC00B5}"/>
                  </a:ext>
                </a:extLst>
              </p:cNvPr>
              <p:cNvGrpSpPr/>
              <p:nvPr/>
            </p:nvGrpSpPr>
            <p:grpSpPr>
              <a:xfrm>
                <a:off x="8615531" y="5123204"/>
                <a:ext cx="620859" cy="620859"/>
                <a:chOff x="7137330" y="2571753"/>
                <a:chExt cx="417024" cy="417024"/>
              </a:xfrm>
              <a:grpFill/>
            </p:grpSpPr>
            <p:sp>
              <p:nvSpPr>
                <p:cNvPr id="17898" name="Google Shape;12621;p89">
                  <a:extLst>
                    <a:ext uri="{FF2B5EF4-FFF2-40B4-BE49-F238E27FC236}">
                      <a16:creationId xmlns:a16="http://schemas.microsoft.com/office/drawing/2014/main" id="{551D968D-C1F1-199F-9914-223FDDDA2A84}"/>
                    </a:ext>
                  </a:extLst>
                </p:cNvPr>
                <p:cNvSpPr/>
                <p:nvPr/>
              </p:nvSpPr>
              <p:spPr>
                <a:xfrm>
                  <a:off x="7235854" y="2645840"/>
                  <a:ext cx="219949" cy="2688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39" h="12881" extrusionOk="0">
                      <a:moveTo>
                        <a:pt x="5271" y="1172"/>
                      </a:moveTo>
                      <a:cubicBezTo>
                        <a:pt x="7530" y="1172"/>
                        <a:pt x="9368" y="3010"/>
                        <a:pt x="9368" y="5270"/>
                      </a:cubicBezTo>
                      <a:cubicBezTo>
                        <a:pt x="9368" y="6273"/>
                        <a:pt x="8717" y="7797"/>
                        <a:pt x="7624" y="9343"/>
                      </a:cubicBezTo>
                      <a:cubicBezTo>
                        <a:pt x="6513" y="10917"/>
                        <a:pt x="5536" y="11665"/>
                        <a:pt x="5271" y="11708"/>
                      </a:cubicBezTo>
                      <a:cubicBezTo>
                        <a:pt x="5004" y="11665"/>
                        <a:pt x="4029" y="10917"/>
                        <a:pt x="2916" y="9343"/>
                      </a:cubicBezTo>
                      <a:cubicBezTo>
                        <a:pt x="1825" y="7797"/>
                        <a:pt x="1172" y="6273"/>
                        <a:pt x="1172" y="5270"/>
                      </a:cubicBezTo>
                      <a:cubicBezTo>
                        <a:pt x="1172" y="3010"/>
                        <a:pt x="3010" y="1172"/>
                        <a:pt x="5271" y="1172"/>
                      </a:cubicBezTo>
                      <a:close/>
                      <a:moveTo>
                        <a:pt x="5271" y="1"/>
                      </a:moveTo>
                      <a:cubicBezTo>
                        <a:pt x="2366" y="1"/>
                        <a:pt x="1" y="2364"/>
                        <a:pt x="1" y="5270"/>
                      </a:cubicBezTo>
                      <a:cubicBezTo>
                        <a:pt x="1" y="7084"/>
                        <a:pt x="1409" y="9247"/>
                        <a:pt x="2014" y="10093"/>
                      </a:cubicBezTo>
                      <a:cubicBezTo>
                        <a:pt x="2481" y="10747"/>
                        <a:pt x="4098" y="12881"/>
                        <a:pt x="5271" y="12881"/>
                      </a:cubicBezTo>
                      <a:cubicBezTo>
                        <a:pt x="6444" y="12881"/>
                        <a:pt x="8059" y="10747"/>
                        <a:pt x="8528" y="10093"/>
                      </a:cubicBezTo>
                      <a:cubicBezTo>
                        <a:pt x="9133" y="9247"/>
                        <a:pt x="10539" y="7084"/>
                        <a:pt x="10539" y="5270"/>
                      </a:cubicBezTo>
                      <a:cubicBezTo>
                        <a:pt x="10539" y="2364"/>
                        <a:pt x="8175" y="1"/>
                        <a:pt x="527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99" name="Google Shape;12622;p89">
                  <a:extLst>
                    <a:ext uri="{FF2B5EF4-FFF2-40B4-BE49-F238E27FC236}">
                      <a16:creationId xmlns:a16="http://schemas.microsoft.com/office/drawing/2014/main" id="{0E2133C6-4EC0-89B7-3326-D9A206776458}"/>
                    </a:ext>
                  </a:extLst>
                </p:cNvPr>
                <p:cNvSpPr/>
                <p:nvPr/>
              </p:nvSpPr>
              <p:spPr>
                <a:xfrm>
                  <a:off x="7137330" y="2571753"/>
                  <a:ext cx="417024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9982" extrusionOk="0">
                      <a:moveTo>
                        <a:pt x="9992" y="1171"/>
                      </a:moveTo>
                      <a:cubicBezTo>
                        <a:pt x="14855" y="1171"/>
                        <a:pt x="18812" y="5127"/>
                        <a:pt x="18812" y="9991"/>
                      </a:cubicBezTo>
                      <a:cubicBezTo>
                        <a:pt x="18812" y="14854"/>
                        <a:pt x="14855" y="18810"/>
                        <a:pt x="9992" y="18810"/>
                      </a:cubicBezTo>
                      <a:cubicBezTo>
                        <a:pt x="5127" y="18810"/>
                        <a:pt x="1171" y="14854"/>
                        <a:pt x="1171" y="9991"/>
                      </a:cubicBezTo>
                      <a:cubicBezTo>
                        <a:pt x="1171" y="5127"/>
                        <a:pt x="5127" y="1171"/>
                        <a:pt x="9992" y="1171"/>
                      </a:cubicBezTo>
                      <a:close/>
                      <a:moveTo>
                        <a:pt x="9992" y="0"/>
                      </a:moveTo>
                      <a:cubicBezTo>
                        <a:pt x="4490" y="0"/>
                        <a:pt x="0" y="4490"/>
                        <a:pt x="0" y="9990"/>
                      </a:cubicBezTo>
                      <a:cubicBezTo>
                        <a:pt x="0" y="15491"/>
                        <a:pt x="4490" y="19981"/>
                        <a:pt x="9992" y="19981"/>
                      </a:cubicBezTo>
                      <a:cubicBezTo>
                        <a:pt x="15493" y="19981"/>
                        <a:pt x="19981" y="15491"/>
                        <a:pt x="19981" y="9990"/>
                      </a:cubicBezTo>
                      <a:cubicBezTo>
                        <a:pt x="19981" y="4488"/>
                        <a:pt x="15492" y="0"/>
                        <a:pt x="999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00" name="Google Shape;12623;p89">
                  <a:extLst>
                    <a:ext uri="{FF2B5EF4-FFF2-40B4-BE49-F238E27FC236}">
                      <a16:creationId xmlns:a16="http://schemas.microsoft.com/office/drawing/2014/main" id="{71D4B100-3A1E-A98D-DB2A-BFF7A689607C}"/>
                    </a:ext>
                  </a:extLst>
                </p:cNvPr>
                <p:cNvSpPr/>
                <p:nvPr/>
              </p:nvSpPr>
              <p:spPr>
                <a:xfrm>
                  <a:off x="7284751" y="2694716"/>
                  <a:ext cx="122173" cy="1221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54" h="5855" extrusionOk="0">
                      <a:moveTo>
                        <a:pt x="2928" y="1172"/>
                      </a:moveTo>
                      <a:cubicBezTo>
                        <a:pt x="3895" y="1172"/>
                        <a:pt x="4684" y="1959"/>
                        <a:pt x="4684" y="2928"/>
                      </a:cubicBezTo>
                      <a:cubicBezTo>
                        <a:pt x="4684" y="3896"/>
                        <a:pt x="3895" y="4683"/>
                        <a:pt x="2928" y="4683"/>
                      </a:cubicBezTo>
                      <a:cubicBezTo>
                        <a:pt x="1958" y="4683"/>
                        <a:pt x="1171" y="3896"/>
                        <a:pt x="1171" y="2928"/>
                      </a:cubicBezTo>
                      <a:cubicBezTo>
                        <a:pt x="2139" y="2928"/>
                        <a:pt x="2928" y="2139"/>
                        <a:pt x="2928" y="1172"/>
                      </a:cubicBezTo>
                      <a:close/>
                      <a:moveTo>
                        <a:pt x="2928" y="1"/>
                      </a:moveTo>
                      <a:cubicBezTo>
                        <a:pt x="2655" y="1"/>
                        <a:pt x="2374" y="47"/>
                        <a:pt x="2066" y="142"/>
                      </a:cubicBezTo>
                      <a:cubicBezTo>
                        <a:pt x="1732" y="245"/>
                        <a:pt x="1562" y="616"/>
                        <a:pt x="1704" y="936"/>
                      </a:cubicBezTo>
                      <a:cubicBezTo>
                        <a:pt x="1885" y="1345"/>
                        <a:pt x="1569" y="1756"/>
                        <a:pt x="1177" y="1756"/>
                      </a:cubicBezTo>
                      <a:cubicBezTo>
                        <a:pt x="1099" y="1756"/>
                        <a:pt x="1018" y="1740"/>
                        <a:pt x="938" y="1704"/>
                      </a:cubicBezTo>
                      <a:cubicBezTo>
                        <a:pt x="860" y="1670"/>
                        <a:pt x="780" y="1654"/>
                        <a:pt x="701" y="1654"/>
                      </a:cubicBezTo>
                      <a:cubicBezTo>
                        <a:pt x="453" y="1654"/>
                        <a:pt x="219" y="1813"/>
                        <a:pt x="142" y="2067"/>
                      </a:cubicBezTo>
                      <a:cubicBezTo>
                        <a:pt x="46" y="2373"/>
                        <a:pt x="0" y="2656"/>
                        <a:pt x="0" y="2928"/>
                      </a:cubicBezTo>
                      <a:cubicBezTo>
                        <a:pt x="0" y="4542"/>
                        <a:pt x="1313" y="5854"/>
                        <a:pt x="2928" y="5854"/>
                      </a:cubicBezTo>
                      <a:cubicBezTo>
                        <a:pt x="4541" y="5854"/>
                        <a:pt x="5854" y="4542"/>
                        <a:pt x="5854" y="2928"/>
                      </a:cubicBezTo>
                      <a:cubicBezTo>
                        <a:pt x="5854" y="1313"/>
                        <a:pt x="4541" y="1"/>
                        <a:pt x="292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80" name="Google Shape;12624;p89">
                <a:extLst>
                  <a:ext uri="{FF2B5EF4-FFF2-40B4-BE49-F238E27FC236}">
                    <a16:creationId xmlns:a16="http://schemas.microsoft.com/office/drawing/2014/main" id="{54FA834C-4297-DAE2-D641-02DF4B6DCCDE}"/>
                  </a:ext>
                </a:extLst>
              </p:cNvPr>
              <p:cNvGrpSpPr/>
              <p:nvPr/>
            </p:nvGrpSpPr>
            <p:grpSpPr>
              <a:xfrm>
                <a:off x="7676248" y="5123204"/>
                <a:ext cx="620859" cy="620859"/>
                <a:chOff x="6613801" y="2571753"/>
                <a:chExt cx="417024" cy="417024"/>
              </a:xfrm>
              <a:grpFill/>
            </p:grpSpPr>
            <p:sp>
              <p:nvSpPr>
                <p:cNvPr id="17893" name="Google Shape;12625;p89">
                  <a:extLst>
                    <a:ext uri="{FF2B5EF4-FFF2-40B4-BE49-F238E27FC236}">
                      <a16:creationId xmlns:a16="http://schemas.microsoft.com/office/drawing/2014/main" id="{9A7EB355-9A95-FA94-3120-257CC2FD55B6}"/>
                    </a:ext>
                  </a:extLst>
                </p:cNvPr>
                <p:cNvSpPr/>
                <p:nvPr/>
              </p:nvSpPr>
              <p:spPr>
                <a:xfrm>
                  <a:off x="6613801" y="2571753"/>
                  <a:ext cx="417024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9982" extrusionOk="0">
                      <a:moveTo>
                        <a:pt x="9991" y="1171"/>
                      </a:moveTo>
                      <a:cubicBezTo>
                        <a:pt x="14854" y="1171"/>
                        <a:pt x="18812" y="5127"/>
                        <a:pt x="18812" y="9991"/>
                      </a:cubicBezTo>
                      <a:cubicBezTo>
                        <a:pt x="18812" y="14854"/>
                        <a:pt x="14854" y="18810"/>
                        <a:pt x="9991" y="18810"/>
                      </a:cubicBezTo>
                      <a:cubicBezTo>
                        <a:pt x="5127" y="18810"/>
                        <a:pt x="1171" y="14854"/>
                        <a:pt x="1171" y="9991"/>
                      </a:cubicBezTo>
                      <a:cubicBezTo>
                        <a:pt x="1171" y="5127"/>
                        <a:pt x="5127" y="1171"/>
                        <a:pt x="9991" y="1171"/>
                      </a:cubicBezTo>
                      <a:close/>
                      <a:moveTo>
                        <a:pt x="9991" y="0"/>
                      </a:moveTo>
                      <a:cubicBezTo>
                        <a:pt x="4490" y="0"/>
                        <a:pt x="0" y="4490"/>
                        <a:pt x="0" y="9990"/>
                      </a:cubicBezTo>
                      <a:cubicBezTo>
                        <a:pt x="0" y="15493"/>
                        <a:pt x="4490" y="19981"/>
                        <a:pt x="9991" y="19981"/>
                      </a:cubicBezTo>
                      <a:cubicBezTo>
                        <a:pt x="15493" y="19981"/>
                        <a:pt x="19981" y="15491"/>
                        <a:pt x="19981" y="9990"/>
                      </a:cubicBezTo>
                      <a:cubicBezTo>
                        <a:pt x="19981" y="4488"/>
                        <a:pt x="15491" y="0"/>
                        <a:pt x="999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94" name="Google Shape;12626;p89">
                  <a:extLst>
                    <a:ext uri="{FF2B5EF4-FFF2-40B4-BE49-F238E27FC236}">
                      <a16:creationId xmlns:a16="http://schemas.microsoft.com/office/drawing/2014/main" id="{201B9AF8-6837-90D0-FADB-153C46A7EDA2}"/>
                    </a:ext>
                  </a:extLst>
                </p:cNvPr>
                <p:cNvSpPr/>
                <p:nvPr/>
              </p:nvSpPr>
              <p:spPr>
                <a:xfrm>
                  <a:off x="6663449" y="2645840"/>
                  <a:ext cx="317704" cy="2688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23" h="12881" extrusionOk="0">
                      <a:moveTo>
                        <a:pt x="12295" y="1172"/>
                      </a:moveTo>
                      <a:cubicBezTo>
                        <a:pt x="12619" y="1172"/>
                        <a:pt x="12881" y="1435"/>
                        <a:pt x="12881" y="1757"/>
                      </a:cubicBezTo>
                      <a:cubicBezTo>
                        <a:pt x="12881" y="2079"/>
                        <a:pt x="12617" y="2343"/>
                        <a:pt x="12295" y="2343"/>
                      </a:cubicBezTo>
                      <a:cubicBezTo>
                        <a:pt x="11973" y="2343"/>
                        <a:pt x="11709" y="2079"/>
                        <a:pt x="11709" y="1757"/>
                      </a:cubicBezTo>
                      <a:cubicBezTo>
                        <a:pt x="11709" y="1435"/>
                        <a:pt x="11973" y="1172"/>
                        <a:pt x="12295" y="1172"/>
                      </a:cubicBezTo>
                      <a:close/>
                      <a:moveTo>
                        <a:pt x="2343" y="4685"/>
                      </a:moveTo>
                      <a:cubicBezTo>
                        <a:pt x="2592" y="4685"/>
                        <a:pt x="2827" y="4763"/>
                        <a:pt x="3022" y="4902"/>
                      </a:cubicBezTo>
                      <a:cubicBezTo>
                        <a:pt x="2330" y="5410"/>
                        <a:pt x="1821" y="6015"/>
                        <a:pt x="1513" y="6677"/>
                      </a:cubicBezTo>
                      <a:cubicBezTo>
                        <a:pt x="1301" y="6461"/>
                        <a:pt x="1173" y="6167"/>
                        <a:pt x="1173" y="5856"/>
                      </a:cubicBezTo>
                      <a:cubicBezTo>
                        <a:pt x="1173" y="5210"/>
                        <a:pt x="1697" y="4685"/>
                        <a:pt x="2343" y="4685"/>
                      </a:cubicBezTo>
                      <a:close/>
                      <a:moveTo>
                        <a:pt x="12881" y="4685"/>
                      </a:moveTo>
                      <a:cubicBezTo>
                        <a:pt x="13526" y="4685"/>
                        <a:pt x="14052" y="5208"/>
                        <a:pt x="14052" y="5854"/>
                      </a:cubicBezTo>
                      <a:cubicBezTo>
                        <a:pt x="14052" y="6167"/>
                        <a:pt x="13923" y="6461"/>
                        <a:pt x="13712" y="6677"/>
                      </a:cubicBezTo>
                      <a:cubicBezTo>
                        <a:pt x="13404" y="6015"/>
                        <a:pt x="12893" y="5410"/>
                        <a:pt x="12201" y="4902"/>
                      </a:cubicBezTo>
                      <a:cubicBezTo>
                        <a:pt x="12396" y="4763"/>
                        <a:pt x="12633" y="4685"/>
                        <a:pt x="12881" y="4685"/>
                      </a:cubicBezTo>
                      <a:close/>
                      <a:moveTo>
                        <a:pt x="7616" y="4685"/>
                      </a:moveTo>
                      <a:cubicBezTo>
                        <a:pt x="9058" y="4685"/>
                        <a:pt x="10407" y="5074"/>
                        <a:pt x="11416" y="5778"/>
                      </a:cubicBezTo>
                      <a:cubicBezTo>
                        <a:pt x="12360" y="6440"/>
                        <a:pt x="12881" y="7299"/>
                        <a:pt x="12881" y="8196"/>
                      </a:cubicBezTo>
                      <a:cubicBezTo>
                        <a:pt x="12881" y="9095"/>
                        <a:pt x="12360" y="9953"/>
                        <a:pt x="11416" y="10615"/>
                      </a:cubicBezTo>
                      <a:cubicBezTo>
                        <a:pt x="10407" y="11320"/>
                        <a:pt x="9056" y="11710"/>
                        <a:pt x="7612" y="11710"/>
                      </a:cubicBezTo>
                      <a:cubicBezTo>
                        <a:pt x="6167" y="11710"/>
                        <a:pt x="4816" y="11320"/>
                        <a:pt x="3807" y="10615"/>
                      </a:cubicBezTo>
                      <a:cubicBezTo>
                        <a:pt x="2863" y="9953"/>
                        <a:pt x="2343" y="9095"/>
                        <a:pt x="2343" y="8196"/>
                      </a:cubicBezTo>
                      <a:cubicBezTo>
                        <a:pt x="2343" y="7299"/>
                        <a:pt x="2863" y="6440"/>
                        <a:pt x="3807" y="5778"/>
                      </a:cubicBezTo>
                      <a:cubicBezTo>
                        <a:pt x="4816" y="5074"/>
                        <a:pt x="6165" y="4685"/>
                        <a:pt x="7609" y="4685"/>
                      </a:cubicBezTo>
                      <a:close/>
                      <a:moveTo>
                        <a:pt x="8782" y="0"/>
                      </a:moveTo>
                      <a:cubicBezTo>
                        <a:pt x="8538" y="0"/>
                        <a:pt x="8309" y="156"/>
                        <a:pt x="8228" y="402"/>
                      </a:cubicBezTo>
                      <a:lnTo>
                        <a:pt x="7186" y="3524"/>
                      </a:lnTo>
                      <a:cubicBezTo>
                        <a:pt x="6065" y="3576"/>
                        <a:pt x="4998" y="3836"/>
                        <a:pt x="4073" y="4276"/>
                      </a:cubicBezTo>
                      <a:cubicBezTo>
                        <a:pt x="3634" y="3797"/>
                        <a:pt x="3011" y="3514"/>
                        <a:pt x="2343" y="3514"/>
                      </a:cubicBezTo>
                      <a:cubicBezTo>
                        <a:pt x="1051" y="3514"/>
                        <a:pt x="0" y="4565"/>
                        <a:pt x="0" y="5856"/>
                      </a:cubicBezTo>
                      <a:cubicBezTo>
                        <a:pt x="0" y="6702"/>
                        <a:pt x="469" y="7478"/>
                        <a:pt x="1186" y="7889"/>
                      </a:cubicBezTo>
                      <a:cubicBezTo>
                        <a:pt x="1177" y="7991"/>
                        <a:pt x="1171" y="8094"/>
                        <a:pt x="1171" y="8196"/>
                      </a:cubicBezTo>
                      <a:cubicBezTo>
                        <a:pt x="1171" y="9488"/>
                        <a:pt x="1870" y="10687"/>
                        <a:pt x="3137" y="11573"/>
                      </a:cubicBezTo>
                      <a:cubicBezTo>
                        <a:pt x="4340" y="12415"/>
                        <a:pt x="5928" y="12881"/>
                        <a:pt x="7611" y="12881"/>
                      </a:cubicBezTo>
                      <a:cubicBezTo>
                        <a:pt x="9293" y="12881"/>
                        <a:pt x="10883" y="12415"/>
                        <a:pt x="12086" y="11573"/>
                      </a:cubicBezTo>
                      <a:cubicBezTo>
                        <a:pt x="13353" y="10687"/>
                        <a:pt x="14050" y="9488"/>
                        <a:pt x="14050" y="8196"/>
                      </a:cubicBezTo>
                      <a:cubicBezTo>
                        <a:pt x="14050" y="8094"/>
                        <a:pt x="14046" y="7991"/>
                        <a:pt x="14037" y="7889"/>
                      </a:cubicBezTo>
                      <a:cubicBezTo>
                        <a:pt x="14754" y="7478"/>
                        <a:pt x="15223" y="6702"/>
                        <a:pt x="15223" y="5856"/>
                      </a:cubicBezTo>
                      <a:cubicBezTo>
                        <a:pt x="15223" y="4565"/>
                        <a:pt x="14172" y="3514"/>
                        <a:pt x="12881" y="3514"/>
                      </a:cubicBezTo>
                      <a:cubicBezTo>
                        <a:pt x="12212" y="3514"/>
                        <a:pt x="11589" y="3797"/>
                        <a:pt x="11152" y="4276"/>
                      </a:cubicBezTo>
                      <a:cubicBezTo>
                        <a:pt x="10330" y="3885"/>
                        <a:pt x="9396" y="3636"/>
                        <a:pt x="8412" y="3549"/>
                      </a:cubicBezTo>
                      <a:lnTo>
                        <a:pt x="9153" y="1327"/>
                      </a:lnTo>
                      <a:lnTo>
                        <a:pt x="10540" y="1789"/>
                      </a:lnTo>
                      <a:cubicBezTo>
                        <a:pt x="10556" y="2742"/>
                        <a:pt x="11338" y="3514"/>
                        <a:pt x="12295" y="3514"/>
                      </a:cubicBezTo>
                      <a:cubicBezTo>
                        <a:pt x="13263" y="3514"/>
                        <a:pt x="14052" y="2725"/>
                        <a:pt x="14052" y="1757"/>
                      </a:cubicBezTo>
                      <a:cubicBezTo>
                        <a:pt x="14052" y="790"/>
                        <a:pt x="13263" y="1"/>
                        <a:pt x="12295" y="1"/>
                      </a:cubicBezTo>
                      <a:cubicBezTo>
                        <a:pt x="11732" y="1"/>
                        <a:pt x="11232" y="268"/>
                        <a:pt x="10910" y="678"/>
                      </a:cubicBezTo>
                      <a:lnTo>
                        <a:pt x="8968" y="31"/>
                      </a:lnTo>
                      <a:cubicBezTo>
                        <a:pt x="8906" y="10"/>
                        <a:pt x="8844" y="0"/>
                        <a:pt x="878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95" name="Google Shape;12627;p89">
                  <a:extLst>
                    <a:ext uri="{FF2B5EF4-FFF2-40B4-BE49-F238E27FC236}">
                      <a16:creationId xmlns:a16="http://schemas.microsoft.com/office/drawing/2014/main" id="{B5D5CFEE-C521-83E0-5217-C3D55553D160}"/>
                    </a:ext>
                  </a:extLst>
                </p:cNvPr>
                <p:cNvSpPr/>
                <p:nvPr/>
              </p:nvSpPr>
              <p:spPr>
                <a:xfrm>
                  <a:off x="6748992" y="2768030"/>
                  <a:ext cx="48898" cy="488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43" h="2342" extrusionOk="0">
                      <a:moveTo>
                        <a:pt x="1171" y="1"/>
                      </a:moveTo>
                      <a:cubicBezTo>
                        <a:pt x="526" y="1"/>
                        <a:pt x="0" y="525"/>
                        <a:pt x="0" y="1170"/>
                      </a:cubicBezTo>
                      <a:cubicBezTo>
                        <a:pt x="0" y="1816"/>
                        <a:pt x="526" y="2341"/>
                        <a:pt x="1171" y="2341"/>
                      </a:cubicBezTo>
                      <a:cubicBezTo>
                        <a:pt x="1817" y="2341"/>
                        <a:pt x="2342" y="1816"/>
                        <a:pt x="2342" y="1170"/>
                      </a:cubicBezTo>
                      <a:cubicBezTo>
                        <a:pt x="2342" y="525"/>
                        <a:pt x="1817" y="1"/>
                        <a:pt x="117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96" name="Google Shape;12628;p89">
                  <a:extLst>
                    <a:ext uri="{FF2B5EF4-FFF2-40B4-BE49-F238E27FC236}">
                      <a16:creationId xmlns:a16="http://schemas.microsoft.com/office/drawing/2014/main" id="{28607794-0528-0700-67C2-AA3B1A0C4289}"/>
                    </a:ext>
                  </a:extLst>
                </p:cNvPr>
                <p:cNvSpPr/>
                <p:nvPr/>
              </p:nvSpPr>
              <p:spPr>
                <a:xfrm>
                  <a:off x="6846703" y="2768030"/>
                  <a:ext cx="48898" cy="488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43" h="2342" extrusionOk="0">
                      <a:moveTo>
                        <a:pt x="1172" y="1"/>
                      </a:moveTo>
                      <a:cubicBezTo>
                        <a:pt x="526" y="1"/>
                        <a:pt x="1" y="525"/>
                        <a:pt x="1" y="1170"/>
                      </a:cubicBezTo>
                      <a:cubicBezTo>
                        <a:pt x="1" y="1816"/>
                        <a:pt x="526" y="2341"/>
                        <a:pt x="1172" y="2341"/>
                      </a:cubicBezTo>
                      <a:cubicBezTo>
                        <a:pt x="1818" y="2341"/>
                        <a:pt x="2343" y="1816"/>
                        <a:pt x="2343" y="1170"/>
                      </a:cubicBezTo>
                      <a:cubicBezTo>
                        <a:pt x="2343" y="525"/>
                        <a:pt x="1818" y="1"/>
                        <a:pt x="11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97" name="Google Shape;12629;p89">
                  <a:extLst>
                    <a:ext uri="{FF2B5EF4-FFF2-40B4-BE49-F238E27FC236}">
                      <a16:creationId xmlns:a16="http://schemas.microsoft.com/office/drawing/2014/main" id="{38857BA2-8FB1-5845-059C-F1D013A07F64}"/>
                    </a:ext>
                  </a:extLst>
                </p:cNvPr>
                <p:cNvSpPr/>
                <p:nvPr/>
              </p:nvSpPr>
              <p:spPr>
                <a:xfrm>
                  <a:off x="6759469" y="2841323"/>
                  <a:ext cx="125658" cy="359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21" h="1722" extrusionOk="0">
                      <a:moveTo>
                        <a:pt x="670" y="0"/>
                      </a:moveTo>
                      <a:cubicBezTo>
                        <a:pt x="455" y="0"/>
                        <a:pt x="249" y="119"/>
                        <a:pt x="146" y="324"/>
                      </a:cubicBezTo>
                      <a:cubicBezTo>
                        <a:pt x="1" y="614"/>
                        <a:pt x="117" y="965"/>
                        <a:pt x="407" y="1110"/>
                      </a:cubicBezTo>
                      <a:cubicBezTo>
                        <a:pt x="1223" y="1516"/>
                        <a:pt x="2116" y="1722"/>
                        <a:pt x="3011" y="1722"/>
                      </a:cubicBezTo>
                      <a:cubicBezTo>
                        <a:pt x="3905" y="1722"/>
                        <a:pt x="4800" y="1518"/>
                        <a:pt x="5614" y="1110"/>
                      </a:cubicBezTo>
                      <a:cubicBezTo>
                        <a:pt x="5904" y="965"/>
                        <a:pt x="6021" y="614"/>
                        <a:pt x="5875" y="324"/>
                      </a:cubicBezTo>
                      <a:cubicBezTo>
                        <a:pt x="5774" y="119"/>
                        <a:pt x="5567" y="0"/>
                        <a:pt x="5352" y="0"/>
                      </a:cubicBezTo>
                      <a:cubicBezTo>
                        <a:pt x="5264" y="0"/>
                        <a:pt x="5174" y="20"/>
                        <a:pt x="5090" y="62"/>
                      </a:cubicBezTo>
                      <a:cubicBezTo>
                        <a:pt x="4439" y="388"/>
                        <a:pt x="3725" y="551"/>
                        <a:pt x="3011" y="551"/>
                      </a:cubicBezTo>
                      <a:cubicBezTo>
                        <a:pt x="2296" y="551"/>
                        <a:pt x="1582" y="388"/>
                        <a:pt x="931" y="62"/>
                      </a:cubicBezTo>
                      <a:cubicBezTo>
                        <a:pt x="847" y="20"/>
                        <a:pt x="758" y="0"/>
                        <a:pt x="67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81" name="Google Shape;12633;p89">
                <a:extLst>
                  <a:ext uri="{FF2B5EF4-FFF2-40B4-BE49-F238E27FC236}">
                    <a16:creationId xmlns:a16="http://schemas.microsoft.com/office/drawing/2014/main" id="{E56297D4-0C23-E9FA-8043-404BBD4F2468}"/>
                  </a:ext>
                </a:extLst>
              </p:cNvPr>
              <p:cNvGrpSpPr/>
              <p:nvPr/>
            </p:nvGrpSpPr>
            <p:grpSpPr>
              <a:xfrm>
                <a:off x="2040531" y="5215345"/>
                <a:ext cx="620859" cy="436577"/>
                <a:chOff x="3476576" y="2633631"/>
                <a:chExt cx="417024" cy="293244"/>
              </a:xfrm>
              <a:grpFill/>
            </p:grpSpPr>
            <p:sp>
              <p:nvSpPr>
                <p:cNvPr id="17891" name="Google Shape;12634;p89">
                  <a:extLst>
                    <a:ext uri="{FF2B5EF4-FFF2-40B4-BE49-F238E27FC236}">
                      <a16:creationId xmlns:a16="http://schemas.microsoft.com/office/drawing/2014/main" id="{90B2BA93-BA05-4F39-5AAB-49DC3788B82A}"/>
                    </a:ext>
                  </a:extLst>
                </p:cNvPr>
                <p:cNvSpPr/>
                <p:nvPr/>
              </p:nvSpPr>
              <p:spPr>
                <a:xfrm>
                  <a:off x="3476576" y="2633631"/>
                  <a:ext cx="417024" cy="2932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4051" extrusionOk="0">
                      <a:moveTo>
                        <a:pt x="17056" y="1172"/>
                      </a:moveTo>
                      <a:cubicBezTo>
                        <a:pt x="18023" y="1172"/>
                        <a:pt x="18811" y="1961"/>
                        <a:pt x="18811" y="2929"/>
                      </a:cubicBezTo>
                      <a:lnTo>
                        <a:pt x="18811" y="11124"/>
                      </a:lnTo>
                      <a:cubicBezTo>
                        <a:pt x="18811" y="12092"/>
                        <a:pt x="18023" y="12881"/>
                        <a:pt x="17056" y="12881"/>
                      </a:cubicBezTo>
                      <a:lnTo>
                        <a:pt x="2927" y="12881"/>
                      </a:lnTo>
                      <a:cubicBezTo>
                        <a:pt x="1959" y="12881"/>
                        <a:pt x="1172" y="12092"/>
                        <a:pt x="1172" y="11124"/>
                      </a:cubicBezTo>
                      <a:lnTo>
                        <a:pt x="1172" y="2929"/>
                      </a:lnTo>
                      <a:cubicBezTo>
                        <a:pt x="1172" y="1961"/>
                        <a:pt x="1959" y="1172"/>
                        <a:pt x="2927" y="1172"/>
                      </a:cubicBezTo>
                      <a:close/>
                      <a:moveTo>
                        <a:pt x="2927" y="1"/>
                      </a:moveTo>
                      <a:cubicBezTo>
                        <a:pt x="1313" y="1"/>
                        <a:pt x="1" y="1315"/>
                        <a:pt x="1" y="2929"/>
                      </a:cubicBezTo>
                      <a:lnTo>
                        <a:pt x="1" y="11124"/>
                      </a:lnTo>
                      <a:cubicBezTo>
                        <a:pt x="1" y="12738"/>
                        <a:pt x="1313" y="14050"/>
                        <a:pt x="2927" y="14050"/>
                      </a:cubicBezTo>
                      <a:lnTo>
                        <a:pt x="17056" y="14050"/>
                      </a:lnTo>
                      <a:cubicBezTo>
                        <a:pt x="18669" y="14050"/>
                        <a:pt x="19982" y="12738"/>
                        <a:pt x="19982" y="11124"/>
                      </a:cubicBezTo>
                      <a:lnTo>
                        <a:pt x="19982" y="2929"/>
                      </a:lnTo>
                      <a:cubicBezTo>
                        <a:pt x="19982" y="1315"/>
                        <a:pt x="18669" y="1"/>
                        <a:pt x="1705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92" name="Google Shape;12635;p89">
                  <a:extLst>
                    <a:ext uri="{FF2B5EF4-FFF2-40B4-BE49-F238E27FC236}">
                      <a16:creationId xmlns:a16="http://schemas.microsoft.com/office/drawing/2014/main" id="{106A5BB6-E765-974A-1A93-CECEE7256D40}"/>
                    </a:ext>
                  </a:extLst>
                </p:cNvPr>
                <p:cNvSpPr/>
                <p:nvPr/>
              </p:nvSpPr>
              <p:spPr>
                <a:xfrm>
                  <a:off x="3636206" y="2706945"/>
                  <a:ext cx="122194" cy="1466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55" h="7026" extrusionOk="0">
                      <a:moveTo>
                        <a:pt x="1172" y="1643"/>
                      </a:moveTo>
                      <a:lnTo>
                        <a:pt x="4165" y="3514"/>
                      </a:lnTo>
                      <a:lnTo>
                        <a:pt x="1172" y="5384"/>
                      </a:lnTo>
                      <a:lnTo>
                        <a:pt x="1172" y="1643"/>
                      </a:lnTo>
                      <a:close/>
                      <a:moveTo>
                        <a:pt x="586" y="0"/>
                      </a:moveTo>
                      <a:cubicBezTo>
                        <a:pt x="489" y="0"/>
                        <a:pt x="391" y="25"/>
                        <a:pt x="302" y="74"/>
                      </a:cubicBezTo>
                      <a:cubicBezTo>
                        <a:pt x="116" y="178"/>
                        <a:pt x="1" y="373"/>
                        <a:pt x="1" y="587"/>
                      </a:cubicBezTo>
                      <a:lnTo>
                        <a:pt x="1" y="6440"/>
                      </a:lnTo>
                      <a:cubicBezTo>
                        <a:pt x="1" y="6653"/>
                        <a:pt x="116" y="6849"/>
                        <a:pt x="302" y="6953"/>
                      </a:cubicBezTo>
                      <a:cubicBezTo>
                        <a:pt x="389" y="7001"/>
                        <a:pt x="487" y="7026"/>
                        <a:pt x="585" y="7026"/>
                      </a:cubicBezTo>
                      <a:cubicBezTo>
                        <a:pt x="693" y="7026"/>
                        <a:pt x="801" y="6997"/>
                        <a:pt x="896" y="6937"/>
                      </a:cubicBezTo>
                      <a:lnTo>
                        <a:pt x="5580" y="4010"/>
                      </a:lnTo>
                      <a:cubicBezTo>
                        <a:pt x="5750" y="3903"/>
                        <a:pt x="5854" y="3714"/>
                        <a:pt x="5854" y="3513"/>
                      </a:cubicBezTo>
                      <a:cubicBezTo>
                        <a:pt x="5854" y="3311"/>
                        <a:pt x="5750" y="3123"/>
                        <a:pt x="5580" y="3017"/>
                      </a:cubicBezTo>
                      <a:lnTo>
                        <a:pt x="896" y="90"/>
                      </a:lnTo>
                      <a:cubicBezTo>
                        <a:pt x="801" y="30"/>
                        <a:pt x="694" y="0"/>
                        <a:pt x="58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82" name="Google Shape;12636;p89">
                <a:extLst>
                  <a:ext uri="{FF2B5EF4-FFF2-40B4-BE49-F238E27FC236}">
                    <a16:creationId xmlns:a16="http://schemas.microsoft.com/office/drawing/2014/main" id="{5DDB6928-8141-4D4D-0F30-73748DC8D559}"/>
                  </a:ext>
                </a:extLst>
              </p:cNvPr>
              <p:cNvGrpSpPr/>
              <p:nvPr/>
            </p:nvGrpSpPr>
            <p:grpSpPr>
              <a:xfrm>
                <a:off x="2979814" y="5123312"/>
                <a:ext cx="620890" cy="620641"/>
                <a:chOff x="3988564" y="2571836"/>
                <a:chExt cx="417045" cy="416878"/>
              </a:xfrm>
              <a:grpFill/>
            </p:grpSpPr>
            <p:sp>
              <p:nvSpPr>
                <p:cNvPr id="17889" name="Google Shape;12637;p89">
                  <a:extLst>
                    <a:ext uri="{FF2B5EF4-FFF2-40B4-BE49-F238E27FC236}">
                      <a16:creationId xmlns:a16="http://schemas.microsoft.com/office/drawing/2014/main" id="{E4D03CFD-3DBB-E450-677A-075D921F682F}"/>
                    </a:ext>
                  </a:extLst>
                </p:cNvPr>
                <p:cNvSpPr/>
                <p:nvPr/>
              </p:nvSpPr>
              <p:spPr>
                <a:xfrm>
                  <a:off x="4090678" y="2650431"/>
                  <a:ext cx="213124" cy="2592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12" h="12423" extrusionOk="0">
                      <a:moveTo>
                        <a:pt x="4938" y="1172"/>
                      </a:moveTo>
                      <a:cubicBezTo>
                        <a:pt x="7267" y="1172"/>
                        <a:pt x="8610" y="2621"/>
                        <a:pt x="8610" y="3081"/>
                      </a:cubicBezTo>
                      <a:cubicBezTo>
                        <a:pt x="8610" y="3348"/>
                        <a:pt x="8308" y="3471"/>
                        <a:pt x="8102" y="3471"/>
                      </a:cubicBezTo>
                      <a:cubicBezTo>
                        <a:pt x="7867" y="3471"/>
                        <a:pt x="7733" y="3357"/>
                        <a:pt x="7407" y="3026"/>
                      </a:cubicBezTo>
                      <a:cubicBezTo>
                        <a:pt x="6933" y="2541"/>
                        <a:pt x="6282" y="1879"/>
                        <a:pt x="4821" y="1879"/>
                      </a:cubicBezTo>
                      <a:cubicBezTo>
                        <a:pt x="4177" y="1879"/>
                        <a:pt x="3602" y="2046"/>
                        <a:pt x="3162" y="2362"/>
                      </a:cubicBezTo>
                      <a:cubicBezTo>
                        <a:pt x="2687" y="2700"/>
                        <a:pt x="2417" y="3188"/>
                        <a:pt x="2417" y="3701"/>
                      </a:cubicBezTo>
                      <a:cubicBezTo>
                        <a:pt x="2417" y="4145"/>
                        <a:pt x="2603" y="4758"/>
                        <a:pt x="3491" y="5152"/>
                      </a:cubicBezTo>
                      <a:cubicBezTo>
                        <a:pt x="3997" y="5378"/>
                        <a:pt x="4646" y="5506"/>
                        <a:pt x="5334" y="5642"/>
                      </a:cubicBezTo>
                      <a:cubicBezTo>
                        <a:pt x="7566" y="6081"/>
                        <a:pt x="9029" y="6514"/>
                        <a:pt x="9029" y="8449"/>
                      </a:cubicBezTo>
                      <a:cubicBezTo>
                        <a:pt x="9029" y="8455"/>
                        <a:pt x="9029" y="8464"/>
                        <a:pt x="9029" y="8478"/>
                      </a:cubicBezTo>
                      <a:cubicBezTo>
                        <a:pt x="9035" y="8646"/>
                        <a:pt x="9028" y="9518"/>
                        <a:pt x="8347" y="10222"/>
                      </a:cubicBezTo>
                      <a:cubicBezTo>
                        <a:pt x="7688" y="10903"/>
                        <a:pt x="6597" y="11248"/>
                        <a:pt x="5102" y="11252"/>
                      </a:cubicBezTo>
                      <a:cubicBezTo>
                        <a:pt x="2240" y="11250"/>
                        <a:pt x="1171" y="9891"/>
                        <a:pt x="1171" y="9033"/>
                      </a:cubicBezTo>
                      <a:cubicBezTo>
                        <a:pt x="1171" y="8780"/>
                        <a:pt x="1518" y="8672"/>
                        <a:pt x="1656" y="8672"/>
                      </a:cubicBezTo>
                      <a:cubicBezTo>
                        <a:pt x="1844" y="8672"/>
                        <a:pt x="2005" y="8837"/>
                        <a:pt x="2327" y="9212"/>
                      </a:cubicBezTo>
                      <a:cubicBezTo>
                        <a:pt x="2843" y="9813"/>
                        <a:pt x="3551" y="10636"/>
                        <a:pt x="5095" y="10636"/>
                      </a:cubicBezTo>
                      <a:cubicBezTo>
                        <a:pt x="6363" y="10636"/>
                        <a:pt x="7727" y="9881"/>
                        <a:pt x="7727" y="8612"/>
                      </a:cubicBezTo>
                      <a:cubicBezTo>
                        <a:pt x="7727" y="7951"/>
                        <a:pt x="7363" y="7445"/>
                        <a:pt x="6647" y="7109"/>
                      </a:cubicBezTo>
                      <a:cubicBezTo>
                        <a:pt x="6130" y="6866"/>
                        <a:pt x="5472" y="6726"/>
                        <a:pt x="4773" y="6578"/>
                      </a:cubicBezTo>
                      <a:cubicBezTo>
                        <a:pt x="2620" y="6120"/>
                        <a:pt x="1209" y="5683"/>
                        <a:pt x="1209" y="3859"/>
                      </a:cubicBezTo>
                      <a:cubicBezTo>
                        <a:pt x="1209" y="2893"/>
                        <a:pt x="1667" y="2191"/>
                        <a:pt x="2606" y="1711"/>
                      </a:cubicBezTo>
                      <a:cubicBezTo>
                        <a:pt x="3388" y="1313"/>
                        <a:pt x="4350" y="1172"/>
                        <a:pt x="4938" y="1172"/>
                      </a:cubicBezTo>
                      <a:close/>
                      <a:moveTo>
                        <a:pt x="4938" y="1"/>
                      </a:moveTo>
                      <a:cubicBezTo>
                        <a:pt x="2944" y="1"/>
                        <a:pt x="39" y="991"/>
                        <a:pt x="39" y="3861"/>
                      </a:cubicBezTo>
                      <a:cubicBezTo>
                        <a:pt x="39" y="5149"/>
                        <a:pt x="579" y="6129"/>
                        <a:pt x="1644" y="6772"/>
                      </a:cubicBezTo>
                      <a:cubicBezTo>
                        <a:pt x="2505" y="7293"/>
                        <a:pt x="3581" y="7523"/>
                        <a:pt x="4529" y="7724"/>
                      </a:cubicBezTo>
                      <a:cubicBezTo>
                        <a:pt x="5159" y="7857"/>
                        <a:pt x="5755" y="7984"/>
                        <a:pt x="6149" y="8170"/>
                      </a:cubicBezTo>
                      <a:cubicBezTo>
                        <a:pt x="6556" y="8359"/>
                        <a:pt x="6556" y="8518"/>
                        <a:pt x="6556" y="8612"/>
                      </a:cubicBezTo>
                      <a:cubicBezTo>
                        <a:pt x="6556" y="9100"/>
                        <a:pt x="5785" y="9465"/>
                        <a:pt x="5095" y="9465"/>
                      </a:cubicBezTo>
                      <a:cubicBezTo>
                        <a:pt x="4089" y="9465"/>
                        <a:pt x="3664" y="8971"/>
                        <a:pt x="3215" y="8449"/>
                      </a:cubicBezTo>
                      <a:cubicBezTo>
                        <a:pt x="2833" y="8005"/>
                        <a:pt x="2401" y="7501"/>
                        <a:pt x="1656" y="7501"/>
                      </a:cubicBezTo>
                      <a:cubicBezTo>
                        <a:pt x="860" y="7501"/>
                        <a:pt x="0" y="8087"/>
                        <a:pt x="0" y="9035"/>
                      </a:cubicBezTo>
                      <a:cubicBezTo>
                        <a:pt x="0" y="10459"/>
                        <a:pt x="1462" y="12423"/>
                        <a:pt x="5104" y="12423"/>
                      </a:cubicBezTo>
                      <a:cubicBezTo>
                        <a:pt x="6926" y="12419"/>
                        <a:pt x="8301" y="11954"/>
                        <a:pt x="9187" y="11036"/>
                      </a:cubicBezTo>
                      <a:cubicBezTo>
                        <a:pt x="10167" y="10024"/>
                        <a:pt x="10211" y="8803"/>
                        <a:pt x="10200" y="8442"/>
                      </a:cubicBezTo>
                      <a:cubicBezTo>
                        <a:pt x="10199" y="7101"/>
                        <a:pt x="9638" y="6090"/>
                        <a:pt x="8536" y="5435"/>
                      </a:cubicBezTo>
                      <a:cubicBezTo>
                        <a:pt x="7642" y="4904"/>
                        <a:pt x="6537" y="4685"/>
                        <a:pt x="5560" y="4492"/>
                      </a:cubicBezTo>
                      <a:cubicBezTo>
                        <a:pt x="4939" y="4370"/>
                        <a:pt x="4354" y="4255"/>
                        <a:pt x="3966" y="4084"/>
                      </a:cubicBezTo>
                      <a:cubicBezTo>
                        <a:pt x="3588" y="3916"/>
                        <a:pt x="3588" y="3781"/>
                        <a:pt x="3588" y="3703"/>
                      </a:cubicBezTo>
                      <a:cubicBezTo>
                        <a:pt x="3588" y="3429"/>
                        <a:pt x="4016" y="3050"/>
                        <a:pt x="4821" y="3050"/>
                      </a:cubicBezTo>
                      <a:cubicBezTo>
                        <a:pt x="5790" y="3050"/>
                        <a:pt x="6153" y="3418"/>
                        <a:pt x="6570" y="3847"/>
                      </a:cubicBezTo>
                      <a:cubicBezTo>
                        <a:pt x="6921" y="4202"/>
                        <a:pt x="7354" y="4644"/>
                        <a:pt x="8102" y="4644"/>
                      </a:cubicBezTo>
                      <a:cubicBezTo>
                        <a:pt x="8966" y="4644"/>
                        <a:pt x="9781" y="4016"/>
                        <a:pt x="9781" y="3082"/>
                      </a:cubicBezTo>
                      <a:cubicBezTo>
                        <a:pt x="9781" y="1768"/>
                        <a:pt x="7722" y="1"/>
                        <a:pt x="493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90" name="Google Shape;12638;p89">
                  <a:extLst>
                    <a:ext uri="{FF2B5EF4-FFF2-40B4-BE49-F238E27FC236}">
                      <a16:creationId xmlns:a16="http://schemas.microsoft.com/office/drawing/2014/main" id="{A9B9E3BE-6A17-5112-84DA-09DF3FE7824D}"/>
                    </a:ext>
                  </a:extLst>
                </p:cNvPr>
                <p:cNvSpPr/>
                <p:nvPr/>
              </p:nvSpPr>
              <p:spPr>
                <a:xfrm>
                  <a:off x="3988564" y="2571836"/>
                  <a:ext cx="417045" cy="4168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3" h="19975" extrusionOk="0">
                      <a:moveTo>
                        <a:pt x="5465" y="1172"/>
                      </a:moveTo>
                      <a:cubicBezTo>
                        <a:pt x="6229" y="1172"/>
                        <a:pt x="6714" y="1356"/>
                        <a:pt x="7184" y="1548"/>
                      </a:cubicBezTo>
                      <a:cubicBezTo>
                        <a:pt x="7842" y="1820"/>
                        <a:pt x="8120" y="1882"/>
                        <a:pt x="8506" y="1882"/>
                      </a:cubicBezTo>
                      <a:cubicBezTo>
                        <a:pt x="8831" y="1882"/>
                        <a:pt x="9232" y="1838"/>
                        <a:pt x="10000" y="1838"/>
                      </a:cubicBezTo>
                      <a:cubicBezTo>
                        <a:pt x="13275" y="1838"/>
                        <a:pt x="15226" y="3478"/>
                        <a:pt x="16286" y="4855"/>
                      </a:cubicBezTo>
                      <a:cubicBezTo>
                        <a:pt x="17660" y="6641"/>
                        <a:pt x="18149" y="8709"/>
                        <a:pt x="18149" y="9937"/>
                      </a:cubicBezTo>
                      <a:cubicBezTo>
                        <a:pt x="18149" y="11304"/>
                        <a:pt x="17841" y="11405"/>
                        <a:pt x="18414" y="12744"/>
                      </a:cubicBezTo>
                      <a:cubicBezTo>
                        <a:pt x="18610" y="13203"/>
                        <a:pt x="18812" y="13675"/>
                        <a:pt x="18812" y="14565"/>
                      </a:cubicBezTo>
                      <a:cubicBezTo>
                        <a:pt x="18812" y="15702"/>
                        <a:pt x="18373" y="16765"/>
                        <a:pt x="17575" y="17561"/>
                      </a:cubicBezTo>
                      <a:cubicBezTo>
                        <a:pt x="16776" y="18358"/>
                        <a:pt x="15671" y="18803"/>
                        <a:pt x="14546" y="18803"/>
                      </a:cubicBezTo>
                      <a:cubicBezTo>
                        <a:pt x="14544" y="18803"/>
                        <a:pt x="14542" y="18803"/>
                        <a:pt x="14540" y="18803"/>
                      </a:cubicBezTo>
                      <a:lnTo>
                        <a:pt x="14519" y="18803"/>
                      </a:lnTo>
                      <a:cubicBezTo>
                        <a:pt x="13754" y="18803"/>
                        <a:pt x="13270" y="18612"/>
                        <a:pt x="12799" y="18418"/>
                      </a:cubicBezTo>
                      <a:cubicBezTo>
                        <a:pt x="12161" y="18154"/>
                        <a:pt x="11842" y="18085"/>
                        <a:pt x="11520" y="18085"/>
                      </a:cubicBezTo>
                      <a:cubicBezTo>
                        <a:pt x="11167" y="18085"/>
                        <a:pt x="10809" y="18168"/>
                        <a:pt x="10022" y="18168"/>
                      </a:cubicBezTo>
                      <a:cubicBezTo>
                        <a:pt x="6746" y="18168"/>
                        <a:pt x="4785" y="16516"/>
                        <a:pt x="3717" y="15131"/>
                      </a:cubicBezTo>
                      <a:cubicBezTo>
                        <a:pt x="2328" y="13328"/>
                        <a:pt x="1835" y="11257"/>
                        <a:pt x="1835" y="10031"/>
                      </a:cubicBezTo>
                      <a:cubicBezTo>
                        <a:pt x="1835" y="8674"/>
                        <a:pt x="2146" y="8571"/>
                        <a:pt x="1569" y="7222"/>
                      </a:cubicBezTo>
                      <a:cubicBezTo>
                        <a:pt x="1375" y="6765"/>
                        <a:pt x="1173" y="6293"/>
                        <a:pt x="1171" y="5408"/>
                      </a:cubicBezTo>
                      <a:cubicBezTo>
                        <a:pt x="1175" y="3063"/>
                        <a:pt x="3100" y="1172"/>
                        <a:pt x="5465" y="1172"/>
                      </a:cubicBezTo>
                      <a:close/>
                      <a:moveTo>
                        <a:pt x="5465" y="0"/>
                      </a:moveTo>
                      <a:cubicBezTo>
                        <a:pt x="3993" y="0"/>
                        <a:pt x="2617" y="552"/>
                        <a:pt x="1587" y="1582"/>
                      </a:cubicBezTo>
                      <a:cubicBezTo>
                        <a:pt x="566" y="2603"/>
                        <a:pt x="4" y="3960"/>
                        <a:pt x="0" y="5403"/>
                      </a:cubicBezTo>
                      <a:lnTo>
                        <a:pt x="0" y="5414"/>
                      </a:lnTo>
                      <a:cubicBezTo>
                        <a:pt x="2" y="6535"/>
                        <a:pt x="274" y="7170"/>
                        <a:pt x="492" y="7682"/>
                      </a:cubicBezTo>
                      <a:cubicBezTo>
                        <a:pt x="938" y="8725"/>
                        <a:pt x="664" y="8547"/>
                        <a:pt x="664" y="10031"/>
                      </a:cubicBezTo>
                      <a:cubicBezTo>
                        <a:pt x="664" y="11738"/>
                        <a:pt x="1385" y="14023"/>
                        <a:pt x="2790" y="15845"/>
                      </a:cubicBezTo>
                      <a:cubicBezTo>
                        <a:pt x="4019" y="17439"/>
                        <a:pt x="6270" y="19339"/>
                        <a:pt x="10022" y="19339"/>
                      </a:cubicBezTo>
                      <a:cubicBezTo>
                        <a:pt x="10942" y="19339"/>
                        <a:pt x="11234" y="19255"/>
                        <a:pt x="11494" y="19255"/>
                      </a:cubicBezTo>
                      <a:cubicBezTo>
                        <a:pt x="11700" y="19255"/>
                        <a:pt x="11887" y="19308"/>
                        <a:pt x="12353" y="19500"/>
                      </a:cubicBezTo>
                      <a:cubicBezTo>
                        <a:pt x="12875" y="19716"/>
                        <a:pt x="13523" y="19974"/>
                        <a:pt x="14519" y="19974"/>
                      </a:cubicBezTo>
                      <a:lnTo>
                        <a:pt x="14554" y="19974"/>
                      </a:lnTo>
                      <a:cubicBezTo>
                        <a:pt x="15985" y="19974"/>
                        <a:pt x="17386" y="19403"/>
                        <a:pt x="18402" y="18391"/>
                      </a:cubicBezTo>
                      <a:cubicBezTo>
                        <a:pt x="19422" y="17374"/>
                        <a:pt x="19983" y="16015"/>
                        <a:pt x="19983" y="14565"/>
                      </a:cubicBezTo>
                      <a:cubicBezTo>
                        <a:pt x="19983" y="13436"/>
                        <a:pt x="19711" y="12797"/>
                        <a:pt x="19491" y="12284"/>
                      </a:cubicBezTo>
                      <a:cubicBezTo>
                        <a:pt x="19045" y="11243"/>
                        <a:pt x="19320" y="11421"/>
                        <a:pt x="19320" y="9937"/>
                      </a:cubicBezTo>
                      <a:cubicBezTo>
                        <a:pt x="19320" y="8218"/>
                        <a:pt x="18603" y="5946"/>
                        <a:pt x="17213" y="4140"/>
                      </a:cubicBezTo>
                      <a:cubicBezTo>
                        <a:pt x="15994" y="2557"/>
                        <a:pt x="13753" y="667"/>
                        <a:pt x="10000" y="667"/>
                      </a:cubicBezTo>
                      <a:cubicBezTo>
                        <a:pt x="9146" y="667"/>
                        <a:pt x="8785" y="712"/>
                        <a:pt x="8528" y="712"/>
                      </a:cubicBezTo>
                      <a:cubicBezTo>
                        <a:pt x="8261" y="712"/>
                        <a:pt x="8109" y="664"/>
                        <a:pt x="7630" y="466"/>
                      </a:cubicBezTo>
                      <a:cubicBezTo>
                        <a:pt x="7110" y="252"/>
                        <a:pt x="6461" y="0"/>
                        <a:pt x="546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83" name="Google Shape;12639;p89">
                <a:extLst>
                  <a:ext uri="{FF2B5EF4-FFF2-40B4-BE49-F238E27FC236}">
                    <a16:creationId xmlns:a16="http://schemas.microsoft.com/office/drawing/2014/main" id="{C08134E7-8436-2D26-45A3-13850CB8A1FD}"/>
                  </a:ext>
                </a:extLst>
              </p:cNvPr>
              <p:cNvGrpSpPr/>
              <p:nvPr/>
            </p:nvGrpSpPr>
            <p:grpSpPr>
              <a:xfrm>
                <a:off x="3919129" y="5123204"/>
                <a:ext cx="620859" cy="620859"/>
                <a:chOff x="4500573" y="2571753"/>
                <a:chExt cx="417024" cy="417024"/>
              </a:xfrm>
              <a:grpFill/>
            </p:grpSpPr>
            <p:sp>
              <p:nvSpPr>
                <p:cNvPr id="17887" name="Google Shape;12640;p89">
                  <a:extLst>
                    <a:ext uri="{FF2B5EF4-FFF2-40B4-BE49-F238E27FC236}">
                      <a16:creationId xmlns:a16="http://schemas.microsoft.com/office/drawing/2014/main" id="{A1BF9F49-1ADC-E0C8-55E4-E1916C89C107}"/>
                    </a:ext>
                  </a:extLst>
                </p:cNvPr>
                <p:cNvSpPr/>
                <p:nvPr/>
              </p:nvSpPr>
              <p:spPr>
                <a:xfrm>
                  <a:off x="4550263" y="2632817"/>
                  <a:ext cx="317683" cy="2932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22" h="14051" extrusionOk="0">
                      <a:moveTo>
                        <a:pt x="7616" y="1172"/>
                      </a:moveTo>
                      <a:cubicBezTo>
                        <a:pt x="8529" y="1202"/>
                        <a:pt x="10613" y="1570"/>
                        <a:pt x="10613" y="4280"/>
                      </a:cubicBezTo>
                      <a:cubicBezTo>
                        <a:pt x="10613" y="4791"/>
                        <a:pt x="10565" y="5662"/>
                        <a:pt x="10565" y="5683"/>
                      </a:cubicBezTo>
                      <a:cubicBezTo>
                        <a:pt x="10565" y="6490"/>
                        <a:pt x="11186" y="6530"/>
                        <a:pt x="11312" y="6530"/>
                      </a:cubicBezTo>
                      <a:cubicBezTo>
                        <a:pt x="11563" y="6530"/>
                        <a:pt x="11867" y="6461"/>
                        <a:pt x="12149" y="6399"/>
                      </a:cubicBezTo>
                      <a:lnTo>
                        <a:pt x="12149" y="6399"/>
                      </a:lnTo>
                      <a:cubicBezTo>
                        <a:pt x="11697" y="6589"/>
                        <a:pt x="10875" y="6838"/>
                        <a:pt x="10875" y="7608"/>
                      </a:cubicBezTo>
                      <a:cubicBezTo>
                        <a:pt x="10875" y="9260"/>
                        <a:pt x="12294" y="9897"/>
                        <a:pt x="13233" y="10316"/>
                      </a:cubicBezTo>
                      <a:cubicBezTo>
                        <a:pt x="13419" y="10399"/>
                        <a:pt x="13661" y="10509"/>
                        <a:pt x="13838" y="10608"/>
                      </a:cubicBezTo>
                      <a:cubicBezTo>
                        <a:pt x="13590" y="10652"/>
                        <a:pt x="13247" y="10703"/>
                        <a:pt x="12826" y="10802"/>
                      </a:cubicBezTo>
                      <a:cubicBezTo>
                        <a:pt x="12446" y="10894"/>
                        <a:pt x="12149" y="11195"/>
                        <a:pt x="12067" y="11574"/>
                      </a:cubicBezTo>
                      <a:cubicBezTo>
                        <a:pt x="12058" y="11614"/>
                        <a:pt x="12049" y="11652"/>
                        <a:pt x="12041" y="11683"/>
                      </a:cubicBezTo>
                      <a:cubicBezTo>
                        <a:pt x="11837" y="11646"/>
                        <a:pt x="11549" y="11584"/>
                        <a:pt x="11156" y="11584"/>
                      </a:cubicBezTo>
                      <a:cubicBezTo>
                        <a:pt x="10220" y="11584"/>
                        <a:pt x="9658" y="11968"/>
                        <a:pt x="9161" y="12306"/>
                      </a:cubicBezTo>
                      <a:cubicBezTo>
                        <a:pt x="8711" y="12614"/>
                        <a:pt x="8322" y="12879"/>
                        <a:pt x="7611" y="12881"/>
                      </a:cubicBezTo>
                      <a:cubicBezTo>
                        <a:pt x="6900" y="12879"/>
                        <a:pt x="6511" y="12614"/>
                        <a:pt x="6060" y="12306"/>
                      </a:cubicBezTo>
                      <a:cubicBezTo>
                        <a:pt x="5563" y="11968"/>
                        <a:pt x="5000" y="11584"/>
                        <a:pt x="4064" y="11584"/>
                      </a:cubicBezTo>
                      <a:cubicBezTo>
                        <a:pt x="3671" y="11584"/>
                        <a:pt x="3381" y="11646"/>
                        <a:pt x="3180" y="11683"/>
                      </a:cubicBezTo>
                      <a:cubicBezTo>
                        <a:pt x="3171" y="11652"/>
                        <a:pt x="3164" y="11614"/>
                        <a:pt x="3155" y="11574"/>
                      </a:cubicBezTo>
                      <a:cubicBezTo>
                        <a:pt x="3072" y="11195"/>
                        <a:pt x="2775" y="10894"/>
                        <a:pt x="2394" y="10802"/>
                      </a:cubicBezTo>
                      <a:cubicBezTo>
                        <a:pt x="1973" y="10703"/>
                        <a:pt x="1630" y="10652"/>
                        <a:pt x="1384" y="10608"/>
                      </a:cubicBezTo>
                      <a:cubicBezTo>
                        <a:pt x="1559" y="10509"/>
                        <a:pt x="1803" y="10399"/>
                        <a:pt x="1987" y="10316"/>
                      </a:cubicBezTo>
                      <a:cubicBezTo>
                        <a:pt x="2927" y="9897"/>
                        <a:pt x="4347" y="9260"/>
                        <a:pt x="4347" y="7608"/>
                      </a:cubicBezTo>
                      <a:cubicBezTo>
                        <a:pt x="4347" y="6838"/>
                        <a:pt x="3525" y="6589"/>
                        <a:pt x="3072" y="6399"/>
                      </a:cubicBezTo>
                      <a:lnTo>
                        <a:pt x="3072" y="6399"/>
                      </a:lnTo>
                      <a:cubicBezTo>
                        <a:pt x="3355" y="6461"/>
                        <a:pt x="3657" y="6530"/>
                        <a:pt x="3910" y="6530"/>
                      </a:cubicBezTo>
                      <a:cubicBezTo>
                        <a:pt x="4034" y="6530"/>
                        <a:pt x="4655" y="6490"/>
                        <a:pt x="4655" y="5683"/>
                      </a:cubicBezTo>
                      <a:cubicBezTo>
                        <a:pt x="4655" y="5662"/>
                        <a:pt x="4609" y="4793"/>
                        <a:pt x="4609" y="4280"/>
                      </a:cubicBezTo>
                      <a:cubicBezTo>
                        <a:pt x="4609" y="1558"/>
                        <a:pt x="6698" y="1199"/>
                        <a:pt x="7616" y="1172"/>
                      </a:cubicBezTo>
                      <a:close/>
                      <a:moveTo>
                        <a:pt x="7602" y="1"/>
                      </a:moveTo>
                      <a:cubicBezTo>
                        <a:pt x="7201" y="11"/>
                        <a:pt x="6164" y="98"/>
                        <a:pt x="5219" y="691"/>
                      </a:cubicBezTo>
                      <a:cubicBezTo>
                        <a:pt x="4407" y="1200"/>
                        <a:pt x="3438" y="2237"/>
                        <a:pt x="3438" y="4280"/>
                      </a:cubicBezTo>
                      <a:cubicBezTo>
                        <a:pt x="3438" y="4714"/>
                        <a:pt x="3454" y="5041"/>
                        <a:pt x="3466" y="5288"/>
                      </a:cubicBezTo>
                      <a:cubicBezTo>
                        <a:pt x="3176" y="5225"/>
                        <a:pt x="2914" y="5159"/>
                        <a:pt x="2711" y="5159"/>
                      </a:cubicBezTo>
                      <a:cubicBezTo>
                        <a:pt x="2005" y="5159"/>
                        <a:pt x="1492" y="5593"/>
                        <a:pt x="1492" y="6187"/>
                      </a:cubicBezTo>
                      <a:cubicBezTo>
                        <a:pt x="1492" y="7031"/>
                        <a:pt x="2302" y="7355"/>
                        <a:pt x="2785" y="7547"/>
                      </a:cubicBezTo>
                      <a:cubicBezTo>
                        <a:pt x="2907" y="7595"/>
                        <a:pt x="3077" y="7664"/>
                        <a:pt x="3173" y="7717"/>
                      </a:cubicBezTo>
                      <a:cubicBezTo>
                        <a:pt x="3084" y="8885"/>
                        <a:pt x="1453" y="9124"/>
                        <a:pt x="595" y="9723"/>
                      </a:cubicBezTo>
                      <a:cubicBezTo>
                        <a:pt x="201" y="9999"/>
                        <a:pt x="1" y="10337"/>
                        <a:pt x="1" y="10730"/>
                      </a:cubicBezTo>
                      <a:cubicBezTo>
                        <a:pt x="1" y="11119"/>
                        <a:pt x="194" y="11425"/>
                        <a:pt x="547" y="11590"/>
                      </a:cubicBezTo>
                      <a:cubicBezTo>
                        <a:pt x="892" y="11752"/>
                        <a:pt x="1340" y="11765"/>
                        <a:pt x="2032" y="11920"/>
                      </a:cubicBezTo>
                      <a:cubicBezTo>
                        <a:pt x="2081" y="12138"/>
                        <a:pt x="2134" y="12318"/>
                        <a:pt x="2231" y="12474"/>
                      </a:cubicBezTo>
                      <a:cubicBezTo>
                        <a:pt x="2428" y="12789"/>
                        <a:pt x="2691" y="12874"/>
                        <a:pt x="2981" y="12874"/>
                      </a:cubicBezTo>
                      <a:cubicBezTo>
                        <a:pt x="3325" y="12874"/>
                        <a:pt x="3708" y="12754"/>
                        <a:pt x="4064" y="12754"/>
                      </a:cubicBezTo>
                      <a:cubicBezTo>
                        <a:pt x="4639" y="12754"/>
                        <a:pt x="4975" y="12984"/>
                        <a:pt x="5400" y="13274"/>
                      </a:cubicBezTo>
                      <a:cubicBezTo>
                        <a:pt x="5907" y="13619"/>
                        <a:pt x="6537" y="14050"/>
                        <a:pt x="7609" y="14050"/>
                      </a:cubicBezTo>
                      <a:lnTo>
                        <a:pt x="7611" y="14050"/>
                      </a:lnTo>
                      <a:cubicBezTo>
                        <a:pt x="8683" y="14050"/>
                        <a:pt x="9315" y="13620"/>
                        <a:pt x="9821" y="13274"/>
                      </a:cubicBezTo>
                      <a:cubicBezTo>
                        <a:pt x="10247" y="12984"/>
                        <a:pt x="10581" y="12754"/>
                        <a:pt x="11156" y="12754"/>
                      </a:cubicBezTo>
                      <a:cubicBezTo>
                        <a:pt x="11621" y="12754"/>
                        <a:pt x="11881" y="12881"/>
                        <a:pt x="12228" y="12881"/>
                      </a:cubicBezTo>
                      <a:cubicBezTo>
                        <a:pt x="12647" y="12881"/>
                        <a:pt x="12874" y="12660"/>
                        <a:pt x="12991" y="12474"/>
                      </a:cubicBezTo>
                      <a:cubicBezTo>
                        <a:pt x="13088" y="12318"/>
                        <a:pt x="13139" y="12136"/>
                        <a:pt x="13189" y="11920"/>
                      </a:cubicBezTo>
                      <a:cubicBezTo>
                        <a:pt x="13880" y="11765"/>
                        <a:pt x="14328" y="11752"/>
                        <a:pt x="14673" y="11590"/>
                      </a:cubicBezTo>
                      <a:cubicBezTo>
                        <a:pt x="15027" y="11425"/>
                        <a:pt x="15221" y="11119"/>
                        <a:pt x="15221" y="10730"/>
                      </a:cubicBezTo>
                      <a:cubicBezTo>
                        <a:pt x="15221" y="10337"/>
                        <a:pt x="15020" y="9999"/>
                        <a:pt x="14625" y="9723"/>
                      </a:cubicBezTo>
                      <a:cubicBezTo>
                        <a:pt x="13769" y="9124"/>
                        <a:pt x="12136" y="8885"/>
                        <a:pt x="12048" y="7717"/>
                      </a:cubicBezTo>
                      <a:cubicBezTo>
                        <a:pt x="12143" y="7664"/>
                        <a:pt x="12313" y="7595"/>
                        <a:pt x="12435" y="7547"/>
                      </a:cubicBezTo>
                      <a:cubicBezTo>
                        <a:pt x="12918" y="7355"/>
                        <a:pt x="13728" y="7031"/>
                        <a:pt x="13728" y="6187"/>
                      </a:cubicBezTo>
                      <a:cubicBezTo>
                        <a:pt x="13728" y="5593"/>
                        <a:pt x="13215" y="5159"/>
                        <a:pt x="12509" y="5159"/>
                      </a:cubicBezTo>
                      <a:cubicBezTo>
                        <a:pt x="12306" y="5159"/>
                        <a:pt x="12044" y="5225"/>
                        <a:pt x="11754" y="5288"/>
                      </a:cubicBezTo>
                      <a:cubicBezTo>
                        <a:pt x="11768" y="5041"/>
                        <a:pt x="11782" y="4714"/>
                        <a:pt x="11782" y="4280"/>
                      </a:cubicBezTo>
                      <a:cubicBezTo>
                        <a:pt x="11782" y="2246"/>
                        <a:pt x="10822" y="1211"/>
                        <a:pt x="10017" y="700"/>
                      </a:cubicBezTo>
                      <a:cubicBezTo>
                        <a:pt x="9076" y="105"/>
                        <a:pt x="8037" y="13"/>
                        <a:pt x="763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88" name="Google Shape;12641;p89">
                  <a:extLst>
                    <a:ext uri="{FF2B5EF4-FFF2-40B4-BE49-F238E27FC236}">
                      <a16:creationId xmlns:a16="http://schemas.microsoft.com/office/drawing/2014/main" id="{F8D89D29-DB7A-8CCE-3378-43A5A4BDD3AB}"/>
                    </a:ext>
                  </a:extLst>
                </p:cNvPr>
                <p:cNvSpPr/>
                <p:nvPr/>
              </p:nvSpPr>
              <p:spPr>
                <a:xfrm>
                  <a:off x="4500573" y="2571753"/>
                  <a:ext cx="417024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9982" extrusionOk="0">
                      <a:moveTo>
                        <a:pt x="17017" y="1172"/>
                      </a:moveTo>
                      <a:cubicBezTo>
                        <a:pt x="17990" y="1172"/>
                        <a:pt x="18812" y="1975"/>
                        <a:pt x="18812" y="2927"/>
                      </a:cubicBezTo>
                      <a:lnTo>
                        <a:pt x="18812" y="17017"/>
                      </a:lnTo>
                      <a:cubicBezTo>
                        <a:pt x="18812" y="17990"/>
                        <a:pt x="17990" y="18811"/>
                        <a:pt x="17017" y="18811"/>
                      </a:cubicBezTo>
                      <a:lnTo>
                        <a:pt x="2966" y="18811"/>
                      </a:lnTo>
                      <a:cubicBezTo>
                        <a:pt x="1993" y="18811"/>
                        <a:pt x="1172" y="17990"/>
                        <a:pt x="1172" y="17017"/>
                      </a:cubicBezTo>
                      <a:lnTo>
                        <a:pt x="1172" y="2927"/>
                      </a:lnTo>
                      <a:cubicBezTo>
                        <a:pt x="1172" y="1975"/>
                        <a:pt x="1993" y="1172"/>
                        <a:pt x="2966" y="1172"/>
                      </a:cubicBezTo>
                      <a:close/>
                      <a:moveTo>
                        <a:pt x="2966" y="1"/>
                      </a:moveTo>
                      <a:cubicBezTo>
                        <a:pt x="1349" y="1"/>
                        <a:pt x="1" y="1310"/>
                        <a:pt x="1" y="2927"/>
                      </a:cubicBezTo>
                      <a:lnTo>
                        <a:pt x="1" y="17015"/>
                      </a:lnTo>
                      <a:cubicBezTo>
                        <a:pt x="1" y="18636"/>
                        <a:pt x="1349" y="19982"/>
                        <a:pt x="2966" y="19982"/>
                      </a:cubicBezTo>
                      <a:lnTo>
                        <a:pt x="17017" y="19982"/>
                      </a:lnTo>
                      <a:cubicBezTo>
                        <a:pt x="18635" y="19982"/>
                        <a:pt x="19982" y="18634"/>
                        <a:pt x="19982" y="17015"/>
                      </a:cubicBezTo>
                      <a:lnTo>
                        <a:pt x="19982" y="2927"/>
                      </a:lnTo>
                      <a:cubicBezTo>
                        <a:pt x="19982" y="1310"/>
                        <a:pt x="18635" y="1"/>
                        <a:pt x="1701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84" name="Google Shape;12642;p89">
                <a:extLst>
                  <a:ext uri="{FF2B5EF4-FFF2-40B4-BE49-F238E27FC236}">
                    <a16:creationId xmlns:a16="http://schemas.microsoft.com/office/drawing/2014/main" id="{52515A0E-9C35-D2A6-005E-A5E923D8F10B}"/>
                  </a:ext>
                </a:extLst>
              </p:cNvPr>
              <p:cNvGrpSpPr/>
              <p:nvPr/>
            </p:nvGrpSpPr>
            <p:grpSpPr>
              <a:xfrm>
                <a:off x="4858412" y="5123204"/>
                <a:ext cx="620859" cy="620859"/>
                <a:chOff x="5012603" y="2571753"/>
                <a:chExt cx="417024" cy="417024"/>
              </a:xfrm>
              <a:grpFill/>
            </p:grpSpPr>
            <p:sp>
              <p:nvSpPr>
                <p:cNvPr id="17885" name="Google Shape;12643;p89">
                  <a:extLst>
                    <a:ext uri="{FF2B5EF4-FFF2-40B4-BE49-F238E27FC236}">
                      <a16:creationId xmlns:a16="http://schemas.microsoft.com/office/drawing/2014/main" id="{210C4FB1-7CF4-EEDE-7929-1A616ABAE718}"/>
                    </a:ext>
                  </a:extLst>
                </p:cNvPr>
                <p:cNvSpPr/>
                <p:nvPr/>
              </p:nvSpPr>
              <p:spPr>
                <a:xfrm>
                  <a:off x="5133124" y="2631210"/>
                  <a:ext cx="180818" cy="3000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64" h="14377" extrusionOk="0">
                      <a:moveTo>
                        <a:pt x="4683" y="1171"/>
                      </a:moveTo>
                      <a:lnTo>
                        <a:pt x="4683" y="3395"/>
                      </a:lnTo>
                      <a:cubicBezTo>
                        <a:pt x="4683" y="3719"/>
                        <a:pt x="4945" y="3980"/>
                        <a:pt x="5269" y="3980"/>
                      </a:cubicBezTo>
                      <a:lnTo>
                        <a:pt x="7493" y="3980"/>
                      </a:lnTo>
                      <a:lnTo>
                        <a:pt x="7493" y="5620"/>
                      </a:lnTo>
                      <a:lnTo>
                        <a:pt x="5269" y="5620"/>
                      </a:lnTo>
                      <a:cubicBezTo>
                        <a:pt x="4945" y="5620"/>
                        <a:pt x="4683" y="5882"/>
                        <a:pt x="4683" y="6206"/>
                      </a:cubicBezTo>
                      <a:lnTo>
                        <a:pt x="4683" y="9859"/>
                      </a:lnTo>
                      <a:cubicBezTo>
                        <a:pt x="4683" y="10227"/>
                        <a:pt x="4706" y="10648"/>
                        <a:pt x="4975" y="10986"/>
                      </a:cubicBezTo>
                      <a:cubicBezTo>
                        <a:pt x="5327" y="11423"/>
                        <a:pt x="5899" y="11474"/>
                        <a:pt x="6299" y="11474"/>
                      </a:cubicBezTo>
                      <a:lnTo>
                        <a:pt x="7494" y="11474"/>
                      </a:lnTo>
                      <a:lnTo>
                        <a:pt x="7494" y="13158"/>
                      </a:lnTo>
                      <a:cubicBezTo>
                        <a:pt x="7137" y="13183"/>
                        <a:pt x="6635" y="13207"/>
                        <a:pt x="6113" y="13207"/>
                      </a:cubicBezTo>
                      <a:cubicBezTo>
                        <a:pt x="3848" y="13207"/>
                        <a:pt x="3044" y="11806"/>
                        <a:pt x="3044" y="10607"/>
                      </a:cubicBezTo>
                      <a:lnTo>
                        <a:pt x="3044" y="6206"/>
                      </a:lnTo>
                      <a:cubicBezTo>
                        <a:pt x="3044" y="5882"/>
                        <a:pt x="2782" y="5620"/>
                        <a:pt x="2460" y="5620"/>
                      </a:cubicBezTo>
                      <a:lnTo>
                        <a:pt x="1172" y="5620"/>
                      </a:lnTo>
                      <a:lnTo>
                        <a:pt x="1172" y="4090"/>
                      </a:lnTo>
                      <a:cubicBezTo>
                        <a:pt x="2035" y="3913"/>
                        <a:pt x="2690" y="3487"/>
                        <a:pt x="3120" y="2820"/>
                      </a:cubicBezTo>
                      <a:cubicBezTo>
                        <a:pt x="3463" y="2289"/>
                        <a:pt x="3608" y="1697"/>
                        <a:pt x="3703" y="1171"/>
                      </a:cubicBezTo>
                      <a:close/>
                      <a:moveTo>
                        <a:pt x="3208" y="0"/>
                      </a:moveTo>
                      <a:cubicBezTo>
                        <a:pt x="2922" y="0"/>
                        <a:pt x="2677" y="207"/>
                        <a:pt x="2631" y="490"/>
                      </a:cubicBezTo>
                      <a:cubicBezTo>
                        <a:pt x="2409" y="1822"/>
                        <a:pt x="2209" y="2861"/>
                        <a:pt x="537" y="3000"/>
                      </a:cubicBezTo>
                      <a:cubicBezTo>
                        <a:pt x="234" y="3025"/>
                        <a:pt x="1" y="3278"/>
                        <a:pt x="1" y="3582"/>
                      </a:cubicBezTo>
                      <a:lnTo>
                        <a:pt x="1" y="6206"/>
                      </a:lnTo>
                      <a:cubicBezTo>
                        <a:pt x="1" y="6529"/>
                        <a:pt x="263" y="6791"/>
                        <a:pt x="586" y="6791"/>
                      </a:cubicBezTo>
                      <a:lnTo>
                        <a:pt x="1874" y="6791"/>
                      </a:lnTo>
                      <a:lnTo>
                        <a:pt x="1874" y="10607"/>
                      </a:lnTo>
                      <a:cubicBezTo>
                        <a:pt x="1874" y="12618"/>
                        <a:pt x="3355" y="14377"/>
                        <a:pt x="6111" y="14377"/>
                      </a:cubicBezTo>
                      <a:cubicBezTo>
                        <a:pt x="7158" y="14377"/>
                        <a:pt x="8098" y="14285"/>
                        <a:pt x="8137" y="14281"/>
                      </a:cubicBezTo>
                      <a:cubicBezTo>
                        <a:pt x="8436" y="14251"/>
                        <a:pt x="8664" y="14000"/>
                        <a:pt x="8664" y="13699"/>
                      </a:cubicBezTo>
                      <a:lnTo>
                        <a:pt x="8664" y="10888"/>
                      </a:lnTo>
                      <a:cubicBezTo>
                        <a:pt x="8664" y="10565"/>
                        <a:pt x="8402" y="10303"/>
                        <a:pt x="8078" y="10303"/>
                      </a:cubicBezTo>
                      <a:lnTo>
                        <a:pt x="6299" y="10303"/>
                      </a:lnTo>
                      <a:cubicBezTo>
                        <a:pt x="5828" y="10303"/>
                        <a:pt x="5855" y="10292"/>
                        <a:pt x="5855" y="9859"/>
                      </a:cubicBezTo>
                      <a:lnTo>
                        <a:pt x="5855" y="6791"/>
                      </a:lnTo>
                      <a:lnTo>
                        <a:pt x="8078" y="6791"/>
                      </a:lnTo>
                      <a:cubicBezTo>
                        <a:pt x="8402" y="6791"/>
                        <a:pt x="8664" y="6529"/>
                        <a:pt x="8664" y="6206"/>
                      </a:cubicBezTo>
                      <a:lnTo>
                        <a:pt x="8664" y="3397"/>
                      </a:lnTo>
                      <a:cubicBezTo>
                        <a:pt x="8664" y="3073"/>
                        <a:pt x="8402" y="2811"/>
                        <a:pt x="8078" y="2811"/>
                      </a:cubicBezTo>
                      <a:lnTo>
                        <a:pt x="5855" y="2811"/>
                      </a:lnTo>
                      <a:lnTo>
                        <a:pt x="5855" y="586"/>
                      </a:lnTo>
                      <a:cubicBezTo>
                        <a:pt x="5855" y="262"/>
                        <a:pt x="5593" y="0"/>
                        <a:pt x="526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86" name="Google Shape;12644;p89">
                  <a:extLst>
                    <a:ext uri="{FF2B5EF4-FFF2-40B4-BE49-F238E27FC236}">
                      <a16:creationId xmlns:a16="http://schemas.microsoft.com/office/drawing/2014/main" id="{05F075FA-12D0-7D3D-6FA8-2B5CCE1B7A14}"/>
                    </a:ext>
                  </a:extLst>
                </p:cNvPr>
                <p:cNvSpPr/>
                <p:nvPr/>
              </p:nvSpPr>
              <p:spPr>
                <a:xfrm>
                  <a:off x="5012603" y="2571753"/>
                  <a:ext cx="417024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9982" extrusionOk="0">
                      <a:moveTo>
                        <a:pt x="17053" y="1172"/>
                      </a:moveTo>
                      <a:cubicBezTo>
                        <a:pt x="18007" y="1172"/>
                        <a:pt x="18810" y="1993"/>
                        <a:pt x="18810" y="2966"/>
                      </a:cubicBezTo>
                      <a:lnTo>
                        <a:pt x="18810" y="17017"/>
                      </a:lnTo>
                      <a:cubicBezTo>
                        <a:pt x="18810" y="17990"/>
                        <a:pt x="18007" y="18811"/>
                        <a:pt x="17053" y="18811"/>
                      </a:cubicBezTo>
                      <a:lnTo>
                        <a:pt x="2965" y="18811"/>
                      </a:lnTo>
                      <a:cubicBezTo>
                        <a:pt x="1992" y="18811"/>
                        <a:pt x="1169" y="17990"/>
                        <a:pt x="1169" y="17017"/>
                      </a:cubicBezTo>
                      <a:lnTo>
                        <a:pt x="1169" y="2966"/>
                      </a:lnTo>
                      <a:cubicBezTo>
                        <a:pt x="1169" y="1993"/>
                        <a:pt x="1992" y="1172"/>
                        <a:pt x="2965" y="1172"/>
                      </a:cubicBezTo>
                      <a:close/>
                      <a:moveTo>
                        <a:pt x="2965" y="1"/>
                      </a:moveTo>
                      <a:cubicBezTo>
                        <a:pt x="1346" y="1"/>
                        <a:pt x="0" y="1349"/>
                        <a:pt x="0" y="2966"/>
                      </a:cubicBezTo>
                      <a:lnTo>
                        <a:pt x="0" y="17015"/>
                      </a:lnTo>
                      <a:cubicBezTo>
                        <a:pt x="0" y="18636"/>
                        <a:pt x="1348" y="19982"/>
                        <a:pt x="2965" y="19982"/>
                      </a:cubicBezTo>
                      <a:lnTo>
                        <a:pt x="17053" y="19982"/>
                      </a:lnTo>
                      <a:cubicBezTo>
                        <a:pt x="18672" y="19982"/>
                        <a:pt x="19981" y="18634"/>
                        <a:pt x="19981" y="17015"/>
                      </a:cubicBezTo>
                      <a:lnTo>
                        <a:pt x="19981" y="2966"/>
                      </a:lnTo>
                      <a:cubicBezTo>
                        <a:pt x="19981" y="1349"/>
                        <a:pt x="18672" y="1"/>
                        <a:pt x="1705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5F780929-FDFB-0A67-0837-47F527BD4F08}"/>
                </a:ext>
              </a:extLst>
            </p:cNvPr>
            <p:cNvGrpSpPr/>
            <p:nvPr/>
          </p:nvGrpSpPr>
          <p:grpSpPr>
            <a:xfrm>
              <a:off x="397214" y="4545124"/>
              <a:ext cx="11386542" cy="645964"/>
              <a:chOff x="397214" y="4323264"/>
              <a:chExt cx="11386542" cy="645964"/>
            </a:xfrm>
            <a:grpFill/>
          </p:grpSpPr>
          <p:sp>
            <p:nvSpPr>
              <p:cNvPr id="20" name="Google Shape;12453;p89">
                <a:extLst>
                  <a:ext uri="{FF2B5EF4-FFF2-40B4-BE49-F238E27FC236}">
                    <a16:creationId xmlns:a16="http://schemas.microsoft.com/office/drawing/2014/main" id="{D0566766-7E28-A03E-E0CC-D78CD21A574D}"/>
                  </a:ext>
                </a:extLst>
              </p:cNvPr>
              <p:cNvSpPr/>
              <p:nvPr/>
            </p:nvSpPr>
            <p:spPr>
              <a:xfrm>
                <a:off x="1182098" y="4420919"/>
                <a:ext cx="641288" cy="450628"/>
              </a:xfrm>
              <a:custGeom>
                <a:avLst/>
                <a:gdLst/>
                <a:ahLst/>
                <a:cxnLst/>
                <a:rect l="l" t="t" r="r" b="b"/>
                <a:pathLst>
                  <a:path w="11658" h="8192" extrusionOk="0">
                    <a:moveTo>
                      <a:pt x="10429" y="662"/>
                    </a:moveTo>
                    <a:cubicBezTo>
                      <a:pt x="10114" y="1008"/>
                      <a:pt x="6207" y="4915"/>
                      <a:pt x="6081" y="5072"/>
                    </a:cubicBezTo>
                    <a:cubicBezTo>
                      <a:pt x="6018" y="5135"/>
                      <a:pt x="5916" y="5167"/>
                      <a:pt x="5813" y="5167"/>
                    </a:cubicBezTo>
                    <a:cubicBezTo>
                      <a:pt x="5711" y="5167"/>
                      <a:pt x="5608" y="5135"/>
                      <a:pt x="5545" y="5072"/>
                    </a:cubicBezTo>
                    <a:lnTo>
                      <a:pt x="1135" y="662"/>
                    </a:lnTo>
                    <a:close/>
                    <a:moveTo>
                      <a:pt x="662" y="1134"/>
                    </a:moveTo>
                    <a:lnTo>
                      <a:pt x="3624" y="4096"/>
                    </a:lnTo>
                    <a:lnTo>
                      <a:pt x="662" y="7057"/>
                    </a:lnTo>
                    <a:lnTo>
                      <a:pt x="662" y="1134"/>
                    </a:lnTo>
                    <a:close/>
                    <a:moveTo>
                      <a:pt x="10996" y="1134"/>
                    </a:moveTo>
                    <a:lnTo>
                      <a:pt x="10996" y="7057"/>
                    </a:lnTo>
                    <a:lnTo>
                      <a:pt x="8034" y="4096"/>
                    </a:lnTo>
                    <a:lnTo>
                      <a:pt x="10996" y="1134"/>
                    </a:lnTo>
                    <a:close/>
                    <a:moveTo>
                      <a:pt x="7562" y="4568"/>
                    </a:moveTo>
                    <a:lnTo>
                      <a:pt x="10492" y="7530"/>
                    </a:lnTo>
                    <a:lnTo>
                      <a:pt x="1198" y="7530"/>
                    </a:lnTo>
                    <a:lnTo>
                      <a:pt x="4096" y="4568"/>
                    </a:lnTo>
                    <a:lnTo>
                      <a:pt x="5073" y="5545"/>
                    </a:lnTo>
                    <a:cubicBezTo>
                      <a:pt x="5278" y="5750"/>
                      <a:pt x="5553" y="5852"/>
                      <a:pt x="5829" y="5852"/>
                    </a:cubicBezTo>
                    <a:cubicBezTo>
                      <a:pt x="6105" y="5852"/>
                      <a:pt x="6380" y="5750"/>
                      <a:pt x="6585" y="5545"/>
                    </a:cubicBezTo>
                    <a:lnTo>
                      <a:pt x="7562" y="4568"/>
                    </a:lnTo>
                    <a:close/>
                    <a:moveTo>
                      <a:pt x="1009" y="0"/>
                    </a:moveTo>
                    <a:cubicBezTo>
                      <a:pt x="473" y="0"/>
                      <a:pt x="1" y="473"/>
                      <a:pt x="1" y="1008"/>
                    </a:cubicBezTo>
                    <a:lnTo>
                      <a:pt x="1" y="7152"/>
                    </a:lnTo>
                    <a:cubicBezTo>
                      <a:pt x="1" y="7719"/>
                      <a:pt x="473" y="8191"/>
                      <a:pt x="1009" y="8191"/>
                    </a:cubicBezTo>
                    <a:lnTo>
                      <a:pt x="10618" y="8191"/>
                    </a:lnTo>
                    <a:cubicBezTo>
                      <a:pt x="11185" y="8191"/>
                      <a:pt x="11657" y="7719"/>
                      <a:pt x="11657" y="7152"/>
                    </a:cubicBezTo>
                    <a:lnTo>
                      <a:pt x="11657" y="1008"/>
                    </a:lnTo>
                    <a:cubicBezTo>
                      <a:pt x="11657" y="441"/>
                      <a:pt x="11185" y="0"/>
                      <a:pt x="1061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21" name="Google Shape;12489;p89">
                <a:extLst>
                  <a:ext uri="{FF2B5EF4-FFF2-40B4-BE49-F238E27FC236}">
                    <a16:creationId xmlns:a16="http://schemas.microsoft.com/office/drawing/2014/main" id="{73D59A2D-DE5A-CF55-CFE4-E4CF5730F0AE}"/>
                  </a:ext>
                </a:extLst>
              </p:cNvPr>
              <p:cNvGrpSpPr/>
              <p:nvPr/>
            </p:nvGrpSpPr>
            <p:grpSpPr>
              <a:xfrm>
                <a:off x="3714261" y="4323264"/>
                <a:ext cx="642992" cy="645964"/>
                <a:chOff x="-1333975" y="2365850"/>
                <a:chExt cx="292225" cy="293575"/>
              </a:xfrm>
              <a:grpFill/>
            </p:grpSpPr>
            <p:sp>
              <p:nvSpPr>
                <p:cNvPr id="17868" name="Google Shape;12490;p89">
                  <a:extLst>
                    <a:ext uri="{FF2B5EF4-FFF2-40B4-BE49-F238E27FC236}">
                      <a16:creationId xmlns:a16="http://schemas.microsoft.com/office/drawing/2014/main" id="{0EF22C7C-390F-BD1F-0900-95AE22CA8B10}"/>
                    </a:ext>
                  </a:extLst>
                </p:cNvPr>
                <p:cNvSpPr/>
                <p:nvPr/>
              </p:nvSpPr>
              <p:spPr>
                <a:xfrm>
                  <a:off x="-1285150" y="2365850"/>
                  <a:ext cx="191225" cy="293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49" h="11743" extrusionOk="0">
                      <a:moveTo>
                        <a:pt x="3813" y="684"/>
                      </a:moveTo>
                      <a:cubicBezTo>
                        <a:pt x="5545" y="684"/>
                        <a:pt x="6900" y="2039"/>
                        <a:pt x="6900" y="3740"/>
                      </a:cubicBezTo>
                      <a:cubicBezTo>
                        <a:pt x="6931" y="4780"/>
                        <a:pt x="6553" y="5347"/>
                        <a:pt x="6270" y="5788"/>
                      </a:cubicBezTo>
                      <a:cubicBezTo>
                        <a:pt x="5797" y="6544"/>
                        <a:pt x="5608" y="6922"/>
                        <a:pt x="5608" y="7930"/>
                      </a:cubicBezTo>
                      <a:cubicBezTo>
                        <a:pt x="5608" y="8119"/>
                        <a:pt x="5451" y="8277"/>
                        <a:pt x="5230" y="8277"/>
                      </a:cubicBezTo>
                      <a:lnTo>
                        <a:pt x="2489" y="8277"/>
                      </a:lnTo>
                      <a:cubicBezTo>
                        <a:pt x="2300" y="8277"/>
                        <a:pt x="2143" y="8119"/>
                        <a:pt x="2143" y="7930"/>
                      </a:cubicBezTo>
                      <a:cubicBezTo>
                        <a:pt x="2143" y="6922"/>
                        <a:pt x="1922" y="6576"/>
                        <a:pt x="1450" y="5820"/>
                      </a:cubicBezTo>
                      <a:cubicBezTo>
                        <a:pt x="1198" y="5347"/>
                        <a:pt x="567" y="4528"/>
                        <a:pt x="788" y="3205"/>
                      </a:cubicBezTo>
                      <a:cubicBezTo>
                        <a:pt x="1040" y="1819"/>
                        <a:pt x="2237" y="684"/>
                        <a:pt x="3813" y="684"/>
                      </a:cubicBezTo>
                      <a:close/>
                      <a:moveTo>
                        <a:pt x="4852" y="8907"/>
                      </a:moveTo>
                      <a:lnTo>
                        <a:pt x="4852" y="9569"/>
                      </a:lnTo>
                      <a:lnTo>
                        <a:pt x="4506" y="9569"/>
                      </a:lnTo>
                      <a:cubicBezTo>
                        <a:pt x="4285" y="9569"/>
                        <a:pt x="4128" y="9726"/>
                        <a:pt x="4128" y="9915"/>
                      </a:cubicBezTo>
                      <a:cubicBezTo>
                        <a:pt x="4128" y="10136"/>
                        <a:pt x="4285" y="10293"/>
                        <a:pt x="4506" y="10293"/>
                      </a:cubicBezTo>
                      <a:lnTo>
                        <a:pt x="4852" y="10293"/>
                      </a:lnTo>
                      <a:lnTo>
                        <a:pt x="4852" y="10640"/>
                      </a:lnTo>
                      <a:cubicBezTo>
                        <a:pt x="4884" y="10829"/>
                        <a:pt x="4726" y="10986"/>
                        <a:pt x="4537" y="10986"/>
                      </a:cubicBezTo>
                      <a:lnTo>
                        <a:pt x="3151" y="10986"/>
                      </a:lnTo>
                      <a:cubicBezTo>
                        <a:pt x="2962" y="10986"/>
                        <a:pt x="2804" y="10829"/>
                        <a:pt x="2804" y="10640"/>
                      </a:cubicBezTo>
                      <a:lnTo>
                        <a:pt x="2804" y="10293"/>
                      </a:lnTo>
                      <a:lnTo>
                        <a:pt x="3151" y="10293"/>
                      </a:lnTo>
                      <a:cubicBezTo>
                        <a:pt x="3371" y="10293"/>
                        <a:pt x="3529" y="10136"/>
                        <a:pt x="3529" y="9915"/>
                      </a:cubicBezTo>
                      <a:cubicBezTo>
                        <a:pt x="3529" y="9726"/>
                        <a:pt x="3371" y="9569"/>
                        <a:pt x="3151" y="9569"/>
                      </a:cubicBezTo>
                      <a:lnTo>
                        <a:pt x="2804" y="9569"/>
                      </a:lnTo>
                      <a:lnTo>
                        <a:pt x="2804" y="8907"/>
                      </a:lnTo>
                      <a:close/>
                      <a:moveTo>
                        <a:pt x="3897" y="1"/>
                      </a:moveTo>
                      <a:cubicBezTo>
                        <a:pt x="3632" y="1"/>
                        <a:pt x="3361" y="28"/>
                        <a:pt x="3088" y="86"/>
                      </a:cubicBezTo>
                      <a:cubicBezTo>
                        <a:pt x="1607" y="401"/>
                        <a:pt x="441" y="1566"/>
                        <a:pt x="158" y="3079"/>
                      </a:cubicBezTo>
                      <a:cubicBezTo>
                        <a:pt x="0" y="3992"/>
                        <a:pt x="158" y="4969"/>
                        <a:pt x="631" y="5757"/>
                      </a:cubicBezTo>
                      <a:cubicBezTo>
                        <a:pt x="757" y="5914"/>
                        <a:pt x="820" y="6072"/>
                        <a:pt x="914" y="6229"/>
                      </a:cubicBezTo>
                      <a:cubicBezTo>
                        <a:pt x="1355" y="6891"/>
                        <a:pt x="1450" y="7143"/>
                        <a:pt x="1450" y="7962"/>
                      </a:cubicBezTo>
                      <a:cubicBezTo>
                        <a:pt x="1450" y="8403"/>
                        <a:pt x="1733" y="8781"/>
                        <a:pt x="2143" y="8939"/>
                      </a:cubicBezTo>
                      <a:lnTo>
                        <a:pt x="2143" y="10703"/>
                      </a:lnTo>
                      <a:cubicBezTo>
                        <a:pt x="2143" y="11270"/>
                        <a:pt x="2615" y="11743"/>
                        <a:pt x="3151" y="11743"/>
                      </a:cubicBezTo>
                      <a:lnTo>
                        <a:pt x="4537" y="11743"/>
                      </a:lnTo>
                      <a:cubicBezTo>
                        <a:pt x="5073" y="11743"/>
                        <a:pt x="5545" y="11270"/>
                        <a:pt x="5545" y="10703"/>
                      </a:cubicBezTo>
                      <a:lnTo>
                        <a:pt x="5545" y="8939"/>
                      </a:lnTo>
                      <a:cubicBezTo>
                        <a:pt x="5955" y="8781"/>
                        <a:pt x="6238" y="8435"/>
                        <a:pt x="6238" y="7962"/>
                      </a:cubicBezTo>
                      <a:lnTo>
                        <a:pt x="6238" y="7930"/>
                      </a:lnTo>
                      <a:cubicBezTo>
                        <a:pt x="6238" y="7143"/>
                        <a:pt x="6427" y="6828"/>
                        <a:pt x="6805" y="6229"/>
                      </a:cubicBezTo>
                      <a:cubicBezTo>
                        <a:pt x="7089" y="5788"/>
                        <a:pt x="7593" y="5032"/>
                        <a:pt x="7593" y="3835"/>
                      </a:cubicBezTo>
                      <a:cubicBezTo>
                        <a:pt x="7649" y="1658"/>
                        <a:pt x="5950" y="1"/>
                        <a:pt x="389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69" name="Google Shape;12491;p89">
                  <a:extLst>
                    <a:ext uri="{FF2B5EF4-FFF2-40B4-BE49-F238E27FC236}">
                      <a16:creationId xmlns:a16="http://schemas.microsoft.com/office/drawing/2014/main" id="{813788F0-7BD9-3777-5085-3F74C85986FA}"/>
                    </a:ext>
                  </a:extLst>
                </p:cNvPr>
                <p:cNvSpPr/>
                <p:nvPr/>
              </p:nvSpPr>
              <p:spPr>
                <a:xfrm>
                  <a:off x="-1076425" y="2452250"/>
                  <a:ext cx="346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lnTo>
                        <a:pt x="1040" y="725"/>
                      </a:lnTo>
                      <a:cubicBezTo>
                        <a:pt x="1229" y="725"/>
                        <a:pt x="1386" y="568"/>
                        <a:pt x="1386" y="379"/>
                      </a:cubicBezTo>
                      <a:cubicBezTo>
                        <a:pt x="1386" y="158"/>
                        <a:pt x="1229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70" name="Google Shape;12492;p89">
                  <a:extLst>
                    <a:ext uri="{FF2B5EF4-FFF2-40B4-BE49-F238E27FC236}">
                      <a16:creationId xmlns:a16="http://schemas.microsoft.com/office/drawing/2014/main" id="{62959E64-94D6-837B-71DC-793CCC6E7C39}"/>
                    </a:ext>
                  </a:extLst>
                </p:cNvPr>
                <p:cNvSpPr/>
                <p:nvPr/>
              </p:nvSpPr>
              <p:spPr>
                <a:xfrm>
                  <a:off x="-1333975" y="2452250"/>
                  <a:ext cx="346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lnTo>
                        <a:pt x="1008" y="725"/>
                      </a:lnTo>
                      <a:cubicBezTo>
                        <a:pt x="1197" y="694"/>
                        <a:pt x="1386" y="536"/>
                        <a:pt x="1386" y="379"/>
                      </a:cubicBezTo>
                      <a:cubicBezTo>
                        <a:pt x="1386" y="158"/>
                        <a:pt x="1197" y="1"/>
                        <a:pt x="100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71" name="Google Shape;12493;p89">
                  <a:extLst>
                    <a:ext uri="{FF2B5EF4-FFF2-40B4-BE49-F238E27FC236}">
                      <a16:creationId xmlns:a16="http://schemas.microsoft.com/office/drawing/2014/main" id="{C22CE84A-DBD4-1905-7A83-A3DE06944B08}"/>
                    </a:ext>
                  </a:extLst>
                </p:cNvPr>
                <p:cNvSpPr/>
                <p:nvPr/>
              </p:nvSpPr>
              <p:spPr>
                <a:xfrm>
                  <a:off x="-1093750" y="2383050"/>
                  <a:ext cx="35450" cy="26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063" extrusionOk="0">
                      <a:moveTo>
                        <a:pt x="992" y="1"/>
                      </a:moveTo>
                      <a:cubicBezTo>
                        <a:pt x="931" y="1"/>
                        <a:pt x="870" y="19"/>
                        <a:pt x="819" y="59"/>
                      </a:cubicBezTo>
                      <a:lnTo>
                        <a:pt x="221" y="406"/>
                      </a:lnTo>
                      <a:cubicBezTo>
                        <a:pt x="63" y="500"/>
                        <a:pt x="0" y="721"/>
                        <a:pt x="95" y="878"/>
                      </a:cubicBezTo>
                      <a:cubicBezTo>
                        <a:pt x="159" y="985"/>
                        <a:pt x="295" y="1063"/>
                        <a:pt x="415" y="1063"/>
                      </a:cubicBezTo>
                      <a:cubicBezTo>
                        <a:pt x="473" y="1063"/>
                        <a:pt x="527" y="1045"/>
                        <a:pt x="567" y="1005"/>
                      </a:cubicBezTo>
                      <a:lnTo>
                        <a:pt x="1166" y="658"/>
                      </a:lnTo>
                      <a:cubicBezTo>
                        <a:pt x="1323" y="563"/>
                        <a:pt x="1418" y="343"/>
                        <a:pt x="1292" y="185"/>
                      </a:cubicBezTo>
                      <a:cubicBezTo>
                        <a:pt x="1249" y="79"/>
                        <a:pt x="1120" y="1"/>
                        <a:pt x="99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72" name="Google Shape;12494;p89">
                  <a:extLst>
                    <a:ext uri="{FF2B5EF4-FFF2-40B4-BE49-F238E27FC236}">
                      <a16:creationId xmlns:a16="http://schemas.microsoft.com/office/drawing/2014/main" id="{8F5ED82A-5D0C-3CE8-EC94-F69E2517A765}"/>
                    </a:ext>
                  </a:extLst>
                </p:cNvPr>
                <p:cNvSpPr/>
                <p:nvPr/>
              </p:nvSpPr>
              <p:spPr>
                <a:xfrm>
                  <a:off x="-1317450" y="2512575"/>
                  <a:ext cx="35475" cy="26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049" extrusionOk="0">
                      <a:moveTo>
                        <a:pt x="1005" y="1"/>
                      </a:moveTo>
                      <a:cubicBezTo>
                        <a:pt x="944" y="1"/>
                        <a:pt x="880" y="15"/>
                        <a:pt x="820" y="45"/>
                      </a:cubicBezTo>
                      <a:lnTo>
                        <a:pt x="221" y="392"/>
                      </a:lnTo>
                      <a:cubicBezTo>
                        <a:pt x="64" y="486"/>
                        <a:pt x="1" y="707"/>
                        <a:pt x="127" y="864"/>
                      </a:cubicBezTo>
                      <a:cubicBezTo>
                        <a:pt x="169" y="971"/>
                        <a:pt x="299" y="1049"/>
                        <a:pt x="427" y="1049"/>
                      </a:cubicBezTo>
                      <a:cubicBezTo>
                        <a:pt x="488" y="1049"/>
                        <a:pt x="548" y="1031"/>
                        <a:pt x="599" y="990"/>
                      </a:cubicBezTo>
                      <a:lnTo>
                        <a:pt x="1166" y="644"/>
                      </a:lnTo>
                      <a:cubicBezTo>
                        <a:pt x="1324" y="549"/>
                        <a:pt x="1418" y="329"/>
                        <a:pt x="1292" y="171"/>
                      </a:cubicBezTo>
                      <a:cubicBezTo>
                        <a:pt x="1250" y="64"/>
                        <a:pt x="1134" y="1"/>
                        <a:pt x="100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73" name="Google Shape;12495;p89">
                  <a:extLst>
                    <a:ext uri="{FF2B5EF4-FFF2-40B4-BE49-F238E27FC236}">
                      <a16:creationId xmlns:a16="http://schemas.microsoft.com/office/drawing/2014/main" id="{E252755B-5E25-7C78-0BAD-9BF5D21A0838}"/>
                    </a:ext>
                  </a:extLst>
                </p:cNvPr>
                <p:cNvSpPr/>
                <p:nvPr/>
              </p:nvSpPr>
              <p:spPr>
                <a:xfrm>
                  <a:off x="-1092975" y="2512575"/>
                  <a:ext cx="34675" cy="25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1021" extrusionOk="0">
                      <a:moveTo>
                        <a:pt x="378" y="1"/>
                      </a:moveTo>
                      <a:cubicBezTo>
                        <a:pt x="264" y="1"/>
                        <a:pt x="149" y="64"/>
                        <a:pt x="64" y="171"/>
                      </a:cubicBezTo>
                      <a:cubicBezTo>
                        <a:pt x="1" y="329"/>
                        <a:pt x="32" y="518"/>
                        <a:pt x="190" y="644"/>
                      </a:cubicBezTo>
                      <a:lnTo>
                        <a:pt x="788" y="990"/>
                      </a:lnTo>
                      <a:cubicBezTo>
                        <a:pt x="838" y="1010"/>
                        <a:pt x="891" y="1021"/>
                        <a:pt x="944" y="1021"/>
                      </a:cubicBezTo>
                      <a:cubicBezTo>
                        <a:pt x="1059" y="1021"/>
                        <a:pt x="1175" y="972"/>
                        <a:pt x="1261" y="864"/>
                      </a:cubicBezTo>
                      <a:cubicBezTo>
                        <a:pt x="1387" y="675"/>
                        <a:pt x="1292" y="486"/>
                        <a:pt x="1135" y="392"/>
                      </a:cubicBezTo>
                      <a:lnTo>
                        <a:pt x="536" y="45"/>
                      </a:lnTo>
                      <a:cubicBezTo>
                        <a:pt x="486" y="15"/>
                        <a:pt x="432" y="1"/>
                        <a:pt x="37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74" name="Google Shape;12496;p89">
                  <a:extLst>
                    <a:ext uri="{FF2B5EF4-FFF2-40B4-BE49-F238E27FC236}">
                      <a16:creationId xmlns:a16="http://schemas.microsoft.com/office/drawing/2014/main" id="{F0874F67-C836-C2B5-356B-0181A80F8009}"/>
                    </a:ext>
                  </a:extLst>
                </p:cNvPr>
                <p:cNvSpPr/>
                <p:nvPr/>
              </p:nvSpPr>
              <p:spPr>
                <a:xfrm>
                  <a:off x="-1316650" y="2383750"/>
                  <a:ext cx="34675" cy="25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1021" extrusionOk="0">
                      <a:moveTo>
                        <a:pt x="405" y="1"/>
                      </a:moveTo>
                      <a:cubicBezTo>
                        <a:pt x="283" y="1"/>
                        <a:pt x="159" y="50"/>
                        <a:pt x="95" y="157"/>
                      </a:cubicBezTo>
                      <a:cubicBezTo>
                        <a:pt x="0" y="315"/>
                        <a:pt x="63" y="504"/>
                        <a:pt x="221" y="630"/>
                      </a:cubicBezTo>
                      <a:lnTo>
                        <a:pt x="788" y="977"/>
                      </a:lnTo>
                      <a:cubicBezTo>
                        <a:pt x="838" y="1007"/>
                        <a:pt x="895" y="1021"/>
                        <a:pt x="953" y="1021"/>
                      </a:cubicBezTo>
                      <a:cubicBezTo>
                        <a:pt x="1074" y="1021"/>
                        <a:pt x="1196" y="958"/>
                        <a:pt x="1260" y="850"/>
                      </a:cubicBezTo>
                      <a:cubicBezTo>
                        <a:pt x="1386" y="693"/>
                        <a:pt x="1292" y="504"/>
                        <a:pt x="1134" y="378"/>
                      </a:cubicBezTo>
                      <a:lnTo>
                        <a:pt x="567" y="31"/>
                      </a:lnTo>
                      <a:cubicBezTo>
                        <a:pt x="517" y="11"/>
                        <a:pt x="461" y="1"/>
                        <a:pt x="40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75" name="Google Shape;12497;p89">
                  <a:extLst>
                    <a:ext uri="{FF2B5EF4-FFF2-40B4-BE49-F238E27FC236}">
                      <a16:creationId xmlns:a16="http://schemas.microsoft.com/office/drawing/2014/main" id="{85479C3B-3BC9-CAD4-B2F2-81FC049E106C}"/>
                    </a:ext>
                  </a:extLst>
                </p:cNvPr>
                <p:cNvSpPr/>
                <p:nvPr/>
              </p:nvSpPr>
              <p:spPr>
                <a:xfrm>
                  <a:off x="-1239475" y="2401575"/>
                  <a:ext cx="102425" cy="153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97" h="6124" extrusionOk="0">
                      <a:moveTo>
                        <a:pt x="1733" y="1492"/>
                      </a:moveTo>
                      <a:lnTo>
                        <a:pt x="1733" y="2343"/>
                      </a:lnTo>
                      <a:cubicBezTo>
                        <a:pt x="1733" y="2500"/>
                        <a:pt x="1796" y="2626"/>
                        <a:pt x="1922" y="2658"/>
                      </a:cubicBezTo>
                      <a:lnTo>
                        <a:pt x="3246" y="3225"/>
                      </a:lnTo>
                      <a:lnTo>
                        <a:pt x="2395" y="4611"/>
                      </a:lnTo>
                      <a:lnTo>
                        <a:pt x="2395" y="3729"/>
                      </a:lnTo>
                      <a:cubicBezTo>
                        <a:pt x="2395" y="3572"/>
                        <a:pt x="2332" y="3445"/>
                        <a:pt x="2206" y="3414"/>
                      </a:cubicBezTo>
                      <a:lnTo>
                        <a:pt x="851" y="2878"/>
                      </a:lnTo>
                      <a:lnTo>
                        <a:pt x="1733" y="1492"/>
                      </a:lnTo>
                      <a:close/>
                      <a:moveTo>
                        <a:pt x="2038" y="0"/>
                      </a:moveTo>
                      <a:cubicBezTo>
                        <a:pt x="1919" y="0"/>
                        <a:pt x="1814" y="47"/>
                        <a:pt x="1765" y="169"/>
                      </a:cubicBezTo>
                      <a:lnTo>
                        <a:pt x="64" y="2941"/>
                      </a:lnTo>
                      <a:cubicBezTo>
                        <a:pt x="32" y="3004"/>
                        <a:pt x="1" y="3130"/>
                        <a:pt x="32" y="3225"/>
                      </a:cubicBezTo>
                      <a:cubicBezTo>
                        <a:pt x="64" y="3288"/>
                        <a:pt x="158" y="3382"/>
                        <a:pt x="221" y="3414"/>
                      </a:cubicBezTo>
                      <a:lnTo>
                        <a:pt x="1733" y="4013"/>
                      </a:lnTo>
                      <a:lnTo>
                        <a:pt x="1733" y="5808"/>
                      </a:lnTo>
                      <a:cubicBezTo>
                        <a:pt x="1733" y="5966"/>
                        <a:pt x="1859" y="6092"/>
                        <a:pt x="1954" y="6123"/>
                      </a:cubicBezTo>
                      <a:lnTo>
                        <a:pt x="2049" y="6123"/>
                      </a:lnTo>
                      <a:cubicBezTo>
                        <a:pt x="2143" y="6123"/>
                        <a:pt x="2269" y="6092"/>
                        <a:pt x="2301" y="5966"/>
                      </a:cubicBezTo>
                      <a:lnTo>
                        <a:pt x="4002" y="3225"/>
                      </a:lnTo>
                      <a:cubicBezTo>
                        <a:pt x="4033" y="3130"/>
                        <a:pt x="4096" y="3004"/>
                        <a:pt x="4033" y="2941"/>
                      </a:cubicBezTo>
                      <a:cubicBezTo>
                        <a:pt x="4033" y="2878"/>
                        <a:pt x="3970" y="2784"/>
                        <a:pt x="3907" y="2752"/>
                      </a:cubicBezTo>
                      <a:lnTo>
                        <a:pt x="2395" y="2154"/>
                      </a:lnTo>
                      <a:lnTo>
                        <a:pt x="2395" y="358"/>
                      </a:lnTo>
                      <a:cubicBezTo>
                        <a:pt x="2395" y="169"/>
                        <a:pt x="2269" y="74"/>
                        <a:pt x="2143" y="11"/>
                      </a:cubicBezTo>
                      <a:cubicBezTo>
                        <a:pt x="2108" y="4"/>
                        <a:pt x="2072" y="0"/>
                        <a:pt x="203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" name="Google Shape;12529;p89">
                <a:extLst>
                  <a:ext uri="{FF2B5EF4-FFF2-40B4-BE49-F238E27FC236}">
                    <a16:creationId xmlns:a16="http://schemas.microsoft.com/office/drawing/2014/main" id="{BB625AC3-63F9-F1A8-5C91-C340BC8F42F6}"/>
                  </a:ext>
                </a:extLst>
              </p:cNvPr>
              <p:cNvGrpSpPr/>
              <p:nvPr/>
            </p:nvGrpSpPr>
            <p:grpSpPr>
              <a:xfrm>
                <a:off x="6232997" y="4324751"/>
                <a:ext cx="641288" cy="642992"/>
                <a:chOff x="-1333200" y="2770450"/>
                <a:chExt cx="291450" cy="292225"/>
              </a:xfrm>
              <a:grpFill/>
            </p:grpSpPr>
            <p:sp>
              <p:nvSpPr>
                <p:cNvPr id="17866" name="Google Shape;12530;p89">
                  <a:extLst>
                    <a:ext uri="{FF2B5EF4-FFF2-40B4-BE49-F238E27FC236}">
                      <a16:creationId xmlns:a16="http://schemas.microsoft.com/office/drawing/2014/main" id="{84EFEBC0-896D-70C2-AEA6-222881BFA965}"/>
                    </a:ext>
                  </a:extLst>
                </p:cNvPr>
                <p:cNvSpPr/>
                <p:nvPr/>
              </p:nvSpPr>
              <p:spPr>
                <a:xfrm>
                  <a:off x="-1299325" y="2808250"/>
                  <a:ext cx="222925" cy="134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17" h="5389" extrusionOk="0">
                      <a:moveTo>
                        <a:pt x="7877" y="631"/>
                      </a:moveTo>
                      <a:cubicBezTo>
                        <a:pt x="8066" y="631"/>
                        <a:pt x="8223" y="789"/>
                        <a:pt x="8223" y="978"/>
                      </a:cubicBezTo>
                      <a:cubicBezTo>
                        <a:pt x="8223" y="1167"/>
                        <a:pt x="8066" y="1324"/>
                        <a:pt x="7877" y="1324"/>
                      </a:cubicBezTo>
                      <a:cubicBezTo>
                        <a:pt x="7656" y="1324"/>
                        <a:pt x="7498" y="1167"/>
                        <a:pt x="7498" y="978"/>
                      </a:cubicBezTo>
                      <a:cubicBezTo>
                        <a:pt x="7498" y="789"/>
                        <a:pt x="7656" y="631"/>
                        <a:pt x="7877" y="631"/>
                      </a:cubicBezTo>
                      <a:close/>
                      <a:moveTo>
                        <a:pt x="3056" y="1293"/>
                      </a:moveTo>
                      <a:cubicBezTo>
                        <a:pt x="3245" y="1293"/>
                        <a:pt x="3403" y="1450"/>
                        <a:pt x="3403" y="1639"/>
                      </a:cubicBezTo>
                      <a:cubicBezTo>
                        <a:pt x="3403" y="1828"/>
                        <a:pt x="3245" y="1986"/>
                        <a:pt x="3056" y="1986"/>
                      </a:cubicBezTo>
                      <a:cubicBezTo>
                        <a:pt x="2867" y="1986"/>
                        <a:pt x="2710" y="1828"/>
                        <a:pt x="2710" y="1639"/>
                      </a:cubicBezTo>
                      <a:cubicBezTo>
                        <a:pt x="2741" y="1450"/>
                        <a:pt x="2899" y="1293"/>
                        <a:pt x="3056" y="1293"/>
                      </a:cubicBezTo>
                      <a:close/>
                      <a:moveTo>
                        <a:pt x="5797" y="3340"/>
                      </a:moveTo>
                      <a:cubicBezTo>
                        <a:pt x="6018" y="3340"/>
                        <a:pt x="6175" y="3498"/>
                        <a:pt x="6175" y="3687"/>
                      </a:cubicBezTo>
                      <a:cubicBezTo>
                        <a:pt x="6175" y="3876"/>
                        <a:pt x="6018" y="4034"/>
                        <a:pt x="5797" y="4034"/>
                      </a:cubicBezTo>
                      <a:cubicBezTo>
                        <a:pt x="5608" y="4034"/>
                        <a:pt x="5451" y="3876"/>
                        <a:pt x="5451" y="3687"/>
                      </a:cubicBezTo>
                      <a:cubicBezTo>
                        <a:pt x="5451" y="3498"/>
                        <a:pt x="5608" y="3340"/>
                        <a:pt x="5797" y="3340"/>
                      </a:cubicBezTo>
                      <a:close/>
                      <a:moveTo>
                        <a:pt x="1008" y="4034"/>
                      </a:moveTo>
                      <a:cubicBezTo>
                        <a:pt x="1198" y="4034"/>
                        <a:pt x="1355" y="4191"/>
                        <a:pt x="1355" y="4412"/>
                      </a:cubicBezTo>
                      <a:cubicBezTo>
                        <a:pt x="1355" y="4601"/>
                        <a:pt x="1198" y="4758"/>
                        <a:pt x="1008" y="4758"/>
                      </a:cubicBezTo>
                      <a:cubicBezTo>
                        <a:pt x="819" y="4758"/>
                        <a:pt x="662" y="4601"/>
                        <a:pt x="662" y="4412"/>
                      </a:cubicBezTo>
                      <a:cubicBezTo>
                        <a:pt x="662" y="4191"/>
                        <a:pt x="819" y="4034"/>
                        <a:pt x="1008" y="4034"/>
                      </a:cubicBezTo>
                      <a:close/>
                      <a:moveTo>
                        <a:pt x="7908" y="1"/>
                      </a:moveTo>
                      <a:cubicBezTo>
                        <a:pt x="7341" y="1"/>
                        <a:pt x="6868" y="474"/>
                        <a:pt x="6868" y="1009"/>
                      </a:cubicBezTo>
                      <a:cubicBezTo>
                        <a:pt x="6868" y="1198"/>
                        <a:pt x="6963" y="1419"/>
                        <a:pt x="7026" y="1576"/>
                      </a:cubicBezTo>
                      <a:lnTo>
                        <a:pt x="6112" y="2742"/>
                      </a:lnTo>
                      <a:cubicBezTo>
                        <a:pt x="6032" y="2722"/>
                        <a:pt x="5943" y="2711"/>
                        <a:pt x="5850" y="2711"/>
                      </a:cubicBezTo>
                      <a:cubicBezTo>
                        <a:pt x="5650" y="2711"/>
                        <a:pt x="5434" y="2760"/>
                        <a:pt x="5262" y="2868"/>
                      </a:cubicBezTo>
                      <a:lnTo>
                        <a:pt x="4096" y="1954"/>
                      </a:lnTo>
                      <a:cubicBezTo>
                        <a:pt x="4127" y="1891"/>
                        <a:pt x="4127" y="1765"/>
                        <a:pt x="4127" y="1639"/>
                      </a:cubicBezTo>
                      <a:cubicBezTo>
                        <a:pt x="4127" y="1104"/>
                        <a:pt x="3655" y="631"/>
                        <a:pt x="3088" y="631"/>
                      </a:cubicBezTo>
                      <a:cubicBezTo>
                        <a:pt x="2552" y="631"/>
                        <a:pt x="2080" y="1104"/>
                        <a:pt x="2080" y="1639"/>
                      </a:cubicBezTo>
                      <a:cubicBezTo>
                        <a:pt x="2080" y="1828"/>
                        <a:pt x="2143" y="2049"/>
                        <a:pt x="2237" y="2206"/>
                      </a:cubicBezTo>
                      <a:lnTo>
                        <a:pt x="1324" y="3372"/>
                      </a:lnTo>
                      <a:cubicBezTo>
                        <a:pt x="1261" y="3340"/>
                        <a:pt x="1134" y="3340"/>
                        <a:pt x="1008" y="3340"/>
                      </a:cubicBezTo>
                      <a:cubicBezTo>
                        <a:pt x="441" y="3340"/>
                        <a:pt x="0" y="3813"/>
                        <a:pt x="0" y="4349"/>
                      </a:cubicBezTo>
                      <a:cubicBezTo>
                        <a:pt x="0" y="4947"/>
                        <a:pt x="441" y="5388"/>
                        <a:pt x="1008" y="5388"/>
                      </a:cubicBezTo>
                      <a:cubicBezTo>
                        <a:pt x="1576" y="5388"/>
                        <a:pt x="2017" y="4916"/>
                        <a:pt x="2017" y="4349"/>
                      </a:cubicBezTo>
                      <a:cubicBezTo>
                        <a:pt x="2017" y="4160"/>
                        <a:pt x="1954" y="3971"/>
                        <a:pt x="1859" y="3813"/>
                      </a:cubicBezTo>
                      <a:lnTo>
                        <a:pt x="2773" y="2616"/>
                      </a:lnTo>
                      <a:cubicBezTo>
                        <a:pt x="2875" y="2650"/>
                        <a:pt x="2980" y="2667"/>
                        <a:pt x="3087" y="2667"/>
                      </a:cubicBezTo>
                      <a:cubicBezTo>
                        <a:pt x="3278" y="2667"/>
                        <a:pt x="3473" y="2611"/>
                        <a:pt x="3655" y="2490"/>
                      </a:cubicBezTo>
                      <a:lnTo>
                        <a:pt x="4821" y="3403"/>
                      </a:lnTo>
                      <a:cubicBezTo>
                        <a:pt x="4789" y="3498"/>
                        <a:pt x="4789" y="3624"/>
                        <a:pt x="4789" y="3719"/>
                      </a:cubicBezTo>
                      <a:cubicBezTo>
                        <a:pt x="4789" y="4286"/>
                        <a:pt x="5262" y="4758"/>
                        <a:pt x="5797" y="4758"/>
                      </a:cubicBezTo>
                      <a:cubicBezTo>
                        <a:pt x="6364" y="4758"/>
                        <a:pt x="6837" y="4286"/>
                        <a:pt x="6837" y="3719"/>
                      </a:cubicBezTo>
                      <a:cubicBezTo>
                        <a:pt x="6837" y="3529"/>
                        <a:pt x="6742" y="3340"/>
                        <a:pt x="6679" y="3183"/>
                      </a:cubicBezTo>
                      <a:lnTo>
                        <a:pt x="7593" y="1986"/>
                      </a:lnTo>
                      <a:cubicBezTo>
                        <a:pt x="7656" y="2049"/>
                        <a:pt x="7782" y="2049"/>
                        <a:pt x="7908" y="2049"/>
                      </a:cubicBezTo>
                      <a:cubicBezTo>
                        <a:pt x="8444" y="2049"/>
                        <a:pt x="8916" y="1576"/>
                        <a:pt x="8916" y="1009"/>
                      </a:cubicBezTo>
                      <a:cubicBezTo>
                        <a:pt x="8916" y="474"/>
                        <a:pt x="8444" y="1"/>
                        <a:pt x="790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67" name="Google Shape;12531;p89">
                  <a:extLst>
                    <a:ext uri="{FF2B5EF4-FFF2-40B4-BE49-F238E27FC236}">
                      <a16:creationId xmlns:a16="http://schemas.microsoft.com/office/drawing/2014/main" id="{0FAF8CD6-442D-FEFF-392D-FC911F0DCCB8}"/>
                    </a:ext>
                  </a:extLst>
                </p:cNvPr>
                <p:cNvSpPr/>
                <p:nvPr/>
              </p:nvSpPr>
              <p:spPr>
                <a:xfrm>
                  <a:off x="-1333200" y="2770450"/>
                  <a:ext cx="291450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11689" extrusionOk="0">
                      <a:moveTo>
                        <a:pt x="10586" y="725"/>
                      </a:moveTo>
                      <a:cubicBezTo>
                        <a:pt x="10807" y="725"/>
                        <a:pt x="10964" y="883"/>
                        <a:pt x="10964" y="1072"/>
                      </a:cubicBezTo>
                      <a:lnTo>
                        <a:pt x="10964" y="7593"/>
                      </a:lnTo>
                      <a:lnTo>
                        <a:pt x="631" y="7593"/>
                      </a:lnTo>
                      <a:lnTo>
                        <a:pt x="631" y="1072"/>
                      </a:lnTo>
                      <a:cubicBezTo>
                        <a:pt x="662" y="883"/>
                        <a:pt x="820" y="725"/>
                        <a:pt x="977" y="725"/>
                      </a:cubicBezTo>
                      <a:close/>
                      <a:moveTo>
                        <a:pt x="10996" y="8286"/>
                      </a:moveTo>
                      <a:lnTo>
                        <a:pt x="10996" y="8633"/>
                      </a:lnTo>
                      <a:cubicBezTo>
                        <a:pt x="10996" y="8822"/>
                        <a:pt x="10838" y="8980"/>
                        <a:pt x="10618" y="8980"/>
                      </a:cubicBezTo>
                      <a:lnTo>
                        <a:pt x="1009" y="8980"/>
                      </a:lnTo>
                      <a:cubicBezTo>
                        <a:pt x="820" y="8980"/>
                        <a:pt x="662" y="8822"/>
                        <a:pt x="662" y="8633"/>
                      </a:cubicBezTo>
                      <a:lnTo>
                        <a:pt x="662" y="8286"/>
                      </a:lnTo>
                      <a:close/>
                      <a:moveTo>
                        <a:pt x="6617" y="9641"/>
                      </a:moveTo>
                      <a:lnTo>
                        <a:pt x="6932" y="11027"/>
                      </a:lnTo>
                      <a:lnTo>
                        <a:pt x="4632" y="11027"/>
                      </a:lnTo>
                      <a:lnTo>
                        <a:pt x="4947" y="9641"/>
                      </a:lnTo>
                      <a:close/>
                      <a:moveTo>
                        <a:pt x="1009" y="1"/>
                      </a:moveTo>
                      <a:cubicBezTo>
                        <a:pt x="473" y="1"/>
                        <a:pt x="1" y="473"/>
                        <a:pt x="1" y="1040"/>
                      </a:cubicBezTo>
                      <a:lnTo>
                        <a:pt x="1" y="8570"/>
                      </a:lnTo>
                      <a:cubicBezTo>
                        <a:pt x="1" y="9137"/>
                        <a:pt x="473" y="9610"/>
                        <a:pt x="1009" y="9610"/>
                      </a:cubicBezTo>
                      <a:lnTo>
                        <a:pt x="4285" y="9610"/>
                      </a:lnTo>
                      <a:lnTo>
                        <a:pt x="3970" y="10996"/>
                      </a:lnTo>
                      <a:lnTo>
                        <a:pt x="3057" y="10996"/>
                      </a:lnTo>
                      <a:cubicBezTo>
                        <a:pt x="2868" y="10996"/>
                        <a:pt x="2710" y="11153"/>
                        <a:pt x="2710" y="11342"/>
                      </a:cubicBezTo>
                      <a:cubicBezTo>
                        <a:pt x="2710" y="11531"/>
                        <a:pt x="2868" y="11689"/>
                        <a:pt x="3057" y="11689"/>
                      </a:cubicBezTo>
                      <a:lnTo>
                        <a:pt x="8538" y="11689"/>
                      </a:lnTo>
                      <a:cubicBezTo>
                        <a:pt x="8727" y="11689"/>
                        <a:pt x="8885" y="11531"/>
                        <a:pt x="8885" y="11342"/>
                      </a:cubicBezTo>
                      <a:cubicBezTo>
                        <a:pt x="8885" y="11153"/>
                        <a:pt x="8727" y="10996"/>
                        <a:pt x="8538" y="10996"/>
                      </a:cubicBezTo>
                      <a:lnTo>
                        <a:pt x="7625" y="10996"/>
                      </a:lnTo>
                      <a:lnTo>
                        <a:pt x="7310" y="9610"/>
                      </a:lnTo>
                      <a:lnTo>
                        <a:pt x="10618" y="9610"/>
                      </a:lnTo>
                      <a:cubicBezTo>
                        <a:pt x="11185" y="9610"/>
                        <a:pt x="11657" y="9137"/>
                        <a:pt x="11657" y="8570"/>
                      </a:cubicBezTo>
                      <a:lnTo>
                        <a:pt x="11657" y="1040"/>
                      </a:lnTo>
                      <a:cubicBezTo>
                        <a:pt x="11657" y="473"/>
                        <a:pt x="11185" y="1"/>
                        <a:pt x="1061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3" name="Google Shape;12557;p89">
                <a:extLst>
                  <a:ext uri="{FF2B5EF4-FFF2-40B4-BE49-F238E27FC236}">
                    <a16:creationId xmlns:a16="http://schemas.microsoft.com/office/drawing/2014/main" id="{0A44BA94-9DBF-EBB4-33B6-EE9E309017F4}"/>
                  </a:ext>
                </a:extLst>
              </p:cNvPr>
              <p:cNvGrpSpPr/>
              <p:nvPr/>
            </p:nvGrpSpPr>
            <p:grpSpPr>
              <a:xfrm>
                <a:off x="2029476" y="4325600"/>
                <a:ext cx="642992" cy="641288"/>
                <a:chOff x="-937025" y="2064750"/>
                <a:chExt cx="292225" cy="291450"/>
              </a:xfrm>
              <a:grpFill/>
            </p:grpSpPr>
            <p:sp>
              <p:nvSpPr>
                <p:cNvPr id="17863" name="Google Shape;12558;p89">
                  <a:extLst>
                    <a:ext uri="{FF2B5EF4-FFF2-40B4-BE49-F238E27FC236}">
                      <a16:creationId xmlns:a16="http://schemas.microsoft.com/office/drawing/2014/main" id="{626814F0-C6DB-833B-0F44-CF9701C15AEB}"/>
                    </a:ext>
                  </a:extLst>
                </p:cNvPr>
                <p:cNvSpPr/>
                <p:nvPr/>
              </p:nvSpPr>
              <p:spPr>
                <a:xfrm>
                  <a:off x="-834625" y="2134850"/>
                  <a:ext cx="86650" cy="85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3403" extrusionOk="0">
                      <a:moveTo>
                        <a:pt x="1702" y="599"/>
                      </a:moveTo>
                      <a:cubicBezTo>
                        <a:pt x="1922" y="599"/>
                        <a:pt x="2080" y="788"/>
                        <a:pt x="2080" y="977"/>
                      </a:cubicBezTo>
                      <a:cubicBezTo>
                        <a:pt x="2080" y="1166"/>
                        <a:pt x="1922" y="1324"/>
                        <a:pt x="1702" y="1324"/>
                      </a:cubicBezTo>
                      <a:cubicBezTo>
                        <a:pt x="1512" y="1324"/>
                        <a:pt x="1355" y="1166"/>
                        <a:pt x="1355" y="977"/>
                      </a:cubicBezTo>
                      <a:cubicBezTo>
                        <a:pt x="1355" y="788"/>
                        <a:pt x="1512" y="599"/>
                        <a:pt x="1702" y="599"/>
                      </a:cubicBezTo>
                      <a:close/>
                      <a:moveTo>
                        <a:pt x="1765" y="2048"/>
                      </a:moveTo>
                      <a:cubicBezTo>
                        <a:pt x="2174" y="2048"/>
                        <a:pt x="2584" y="2300"/>
                        <a:pt x="2741" y="2710"/>
                      </a:cubicBezTo>
                      <a:lnTo>
                        <a:pt x="756" y="2710"/>
                      </a:lnTo>
                      <a:cubicBezTo>
                        <a:pt x="914" y="2300"/>
                        <a:pt x="1292" y="2048"/>
                        <a:pt x="1765" y="2048"/>
                      </a:cubicBezTo>
                      <a:close/>
                      <a:moveTo>
                        <a:pt x="1702" y="0"/>
                      </a:moveTo>
                      <a:cubicBezTo>
                        <a:pt x="1166" y="0"/>
                        <a:pt x="693" y="441"/>
                        <a:pt x="693" y="1009"/>
                      </a:cubicBezTo>
                      <a:cubicBezTo>
                        <a:pt x="693" y="1198"/>
                        <a:pt x="788" y="1387"/>
                        <a:pt x="851" y="1576"/>
                      </a:cubicBezTo>
                      <a:cubicBezTo>
                        <a:pt x="347" y="1891"/>
                        <a:pt x="0" y="2426"/>
                        <a:pt x="0" y="3056"/>
                      </a:cubicBezTo>
                      <a:cubicBezTo>
                        <a:pt x="0" y="3245"/>
                        <a:pt x="158" y="3403"/>
                        <a:pt x="347" y="3403"/>
                      </a:cubicBezTo>
                      <a:lnTo>
                        <a:pt x="3088" y="3403"/>
                      </a:lnTo>
                      <a:cubicBezTo>
                        <a:pt x="3308" y="3403"/>
                        <a:pt x="3466" y="3245"/>
                        <a:pt x="3466" y="3056"/>
                      </a:cubicBezTo>
                      <a:cubicBezTo>
                        <a:pt x="3434" y="2426"/>
                        <a:pt x="3088" y="1828"/>
                        <a:pt x="2584" y="1576"/>
                      </a:cubicBezTo>
                      <a:cubicBezTo>
                        <a:pt x="2710" y="1387"/>
                        <a:pt x="2741" y="1198"/>
                        <a:pt x="2741" y="1009"/>
                      </a:cubicBezTo>
                      <a:cubicBezTo>
                        <a:pt x="2741" y="441"/>
                        <a:pt x="2269" y="0"/>
                        <a:pt x="170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64" name="Google Shape;12559;p89">
                  <a:extLst>
                    <a:ext uri="{FF2B5EF4-FFF2-40B4-BE49-F238E27FC236}">
                      <a16:creationId xmlns:a16="http://schemas.microsoft.com/office/drawing/2014/main" id="{C05BE8DB-BB7D-FC63-4309-70F0768C97E6}"/>
                    </a:ext>
                  </a:extLst>
                </p:cNvPr>
                <p:cNvSpPr/>
                <p:nvPr/>
              </p:nvSpPr>
              <p:spPr>
                <a:xfrm>
                  <a:off x="-936225" y="2304975"/>
                  <a:ext cx="28985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94" h="2049" extrusionOk="0">
                      <a:moveTo>
                        <a:pt x="3056" y="662"/>
                      </a:moveTo>
                      <a:cubicBezTo>
                        <a:pt x="3277" y="662"/>
                        <a:pt x="3434" y="820"/>
                        <a:pt x="3434" y="1009"/>
                      </a:cubicBezTo>
                      <a:cubicBezTo>
                        <a:pt x="3434" y="1229"/>
                        <a:pt x="3277" y="1387"/>
                        <a:pt x="3056" y="1387"/>
                      </a:cubicBezTo>
                      <a:lnTo>
                        <a:pt x="1008" y="1387"/>
                      </a:lnTo>
                      <a:cubicBezTo>
                        <a:pt x="819" y="1387"/>
                        <a:pt x="662" y="1229"/>
                        <a:pt x="662" y="1009"/>
                      </a:cubicBezTo>
                      <a:cubicBezTo>
                        <a:pt x="662" y="820"/>
                        <a:pt x="819" y="662"/>
                        <a:pt x="1008" y="662"/>
                      </a:cubicBezTo>
                      <a:close/>
                      <a:moveTo>
                        <a:pt x="10586" y="693"/>
                      </a:moveTo>
                      <a:cubicBezTo>
                        <a:pt x="10775" y="693"/>
                        <a:pt x="10932" y="851"/>
                        <a:pt x="10932" y="1072"/>
                      </a:cubicBezTo>
                      <a:cubicBezTo>
                        <a:pt x="10901" y="1229"/>
                        <a:pt x="10775" y="1387"/>
                        <a:pt x="10586" y="1387"/>
                      </a:cubicBezTo>
                      <a:lnTo>
                        <a:pt x="4001" y="1387"/>
                      </a:lnTo>
                      <a:cubicBezTo>
                        <a:pt x="4096" y="1166"/>
                        <a:pt x="4096" y="914"/>
                        <a:pt x="4001" y="693"/>
                      </a:cubicBezTo>
                      <a:close/>
                      <a:moveTo>
                        <a:pt x="1008" y="0"/>
                      </a:moveTo>
                      <a:cubicBezTo>
                        <a:pt x="473" y="0"/>
                        <a:pt x="0" y="473"/>
                        <a:pt x="0" y="1009"/>
                      </a:cubicBezTo>
                      <a:cubicBezTo>
                        <a:pt x="0" y="1576"/>
                        <a:pt x="473" y="2048"/>
                        <a:pt x="1008" y="2048"/>
                      </a:cubicBezTo>
                      <a:lnTo>
                        <a:pt x="10586" y="2048"/>
                      </a:lnTo>
                      <a:cubicBezTo>
                        <a:pt x="11121" y="2048"/>
                        <a:pt x="11594" y="1576"/>
                        <a:pt x="11594" y="1009"/>
                      </a:cubicBezTo>
                      <a:cubicBezTo>
                        <a:pt x="11594" y="473"/>
                        <a:pt x="11121" y="0"/>
                        <a:pt x="1058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65" name="Google Shape;12560;p89">
                  <a:extLst>
                    <a:ext uri="{FF2B5EF4-FFF2-40B4-BE49-F238E27FC236}">
                      <a16:creationId xmlns:a16="http://schemas.microsoft.com/office/drawing/2014/main" id="{FFFB346A-C125-F447-096B-2842074AF17E}"/>
                    </a:ext>
                  </a:extLst>
                </p:cNvPr>
                <p:cNvSpPr/>
                <p:nvPr/>
              </p:nvSpPr>
              <p:spPr>
                <a:xfrm>
                  <a:off x="-937025" y="2064750"/>
                  <a:ext cx="292225" cy="223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89" h="8925" extrusionOk="0">
                      <a:moveTo>
                        <a:pt x="3813" y="662"/>
                      </a:moveTo>
                      <a:cubicBezTo>
                        <a:pt x="4002" y="662"/>
                        <a:pt x="4159" y="820"/>
                        <a:pt x="4159" y="1009"/>
                      </a:cubicBezTo>
                      <a:lnTo>
                        <a:pt x="4159" y="1355"/>
                      </a:lnTo>
                      <a:lnTo>
                        <a:pt x="3813" y="1355"/>
                      </a:lnTo>
                      <a:cubicBezTo>
                        <a:pt x="3246" y="1355"/>
                        <a:pt x="2773" y="1828"/>
                        <a:pt x="2773" y="2395"/>
                      </a:cubicBezTo>
                      <a:lnTo>
                        <a:pt x="2773" y="4978"/>
                      </a:lnTo>
                      <a:lnTo>
                        <a:pt x="2080" y="5703"/>
                      </a:lnTo>
                      <a:lnTo>
                        <a:pt x="2080" y="5199"/>
                      </a:lnTo>
                      <a:cubicBezTo>
                        <a:pt x="2080" y="4978"/>
                        <a:pt x="1922" y="4821"/>
                        <a:pt x="1702" y="4821"/>
                      </a:cubicBezTo>
                      <a:lnTo>
                        <a:pt x="1040" y="4821"/>
                      </a:lnTo>
                      <a:cubicBezTo>
                        <a:pt x="851" y="4821"/>
                        <a:pt x="694" y="4663"/>
                        <a:pt x="694" y="4474"/>
                      </a:cubicBezTo>
                      <a:lnTo>
                        <a:pt x="694" y="1009"/>
                      </a:lnTo>
                      <a:cubicBezTo>
                        <a:pt x="694" y="820"/>
                        <a:pt x="851" y="662"/>
                        <a:pt x="1040" y="662"/>
                      </a:cubicBezTo>
                      <a:close/>
                      <a:moveTo>
                        <a:pt x="10649" y="662"/>
                      </a:moveTo>
                      <a:cubicBezTo>
                        <a:pt x="10838" y="662"/>
                        <a:pt x="10996" y="820"/>
                        <a:pt x="10996" y="1009"/>
                      </a:cubicBezTo>
                      <a:lnTo>
                        <a:pt x="10996" y="4474"/>
                      </a:lnTo>
                      <a:cubicBezTo>
                        <a:pt x="10996" y="4695"/>
                        <a:pt x="10838" y="4852"/>
                        <a:pt x="10649" y="4852"/>
                      </a:cubicBezTo>
                      <a:lnTo>
                        <a:pt x="9893" y="4852"/>
                      </a:lnTo>
                      <a:cubicBezTo>
                        <a:pt x="9704" y="4852"/>
                        <a:pt x="9547" y="5010"/>
                        <a:pt x="9547" y="5199"/>
                      </a:cubicBezTo>
                      <a:lnTo>
                        <a:pt x="9547" y="5703"/>
                      </a:lnTo>
                      <a:lnTo>
                        <a:pt x="8885" y="5010"/>
                      </a:lnTo>
                      <a:lnTo>
                        <a:pt x="8885" y="2395"/>
                      </a:lnTo>
                      <a:cubicBezTo>
                        <a:pt x="8885" y="1859"/>
                        <a:pt x="8412" y="1387"/>
                        <a:pt x="7845" y="1387"/>
                      </a:cubicBezTo>
                      <a:lnTo>
                        <a:pt x="7499" y="1387"/>
                      </a:lnTo>
                      <a:lnTo>
                        <a:pt x="7499" y="1009"/>
                      </a:lnTo>
                      <a:cubicBezTo>
                        <a:pt x="7499" y="820"/>
                        <a:pt x="7656" y="662"/>
                        <a:pt x="7845" y="662"/>
                      </a:cubicBezTo>
                      <a:close/>
                      <a:moveTo>
                        <a:pt x="7845" y="2048"/>
                      </a:moveTo>
                      <a:cubicBezTo>
                        <a:pt x="8066" y="2048"/>
                        <a:pt x="8223" y="2206"/>
                        <a:pt x="8223" y="2395"/>
                      </a:cubicBezTo>
                      <a:lnTo>
                        <a:pt x="8223" y="6522"/>
                      </a:lnTo>
                      <a:cubicBezTo>
                        <a:pt x="8223" y="6742"/>
                        <a:pt x="8066" y="6900"/>
                        <a:pt x="7845" y="6900"/>
                      </a:cubicBezTo>
                      <a:lnTo>
                        <a:pt x="6711" y="6900"/>
                      </a:lnTo>
                      <a:cubicBezTo>
                        <a:pt x="6585" y="6900"/>
                        <a:pt x="6491" y="6931"/>
                        <a:pt x="6428" y="7057"/>
                      </a:cubicBezTo>
                      <a:lnTo>
                        <a:pt x="5798" y="8003"/>
                      </a:lnTo>
                      <a:lnTo>
                        <a:pt x="5167" y="7057"/>
                      </a:lnTo>
                      <a:cubicBezTo>
                        <a:pt x="5104" y="6963"/>
                        <a:pt x="5010" y="6900"/>
                        <a:pt x="4915" y="6900"/>
                      </a:cubicBezTo>
                      <a:lnTo>
                        <a:pt x="3750" y="6900"/>
                      </a:lnTo>
                      <a:cubicBezTo>
                        <a:pt x="3561" y="6900"/>
                        <a:pt x="3403" y="6742"/>
                        <a:pt x="3403" y="6522"/>
                      </a:cubicBezTo>
                      <a:lnTo>
                        <a:pt x="3403" y="2395"/>
                      </a:lnTo>
                      <a:cubicBezTo>
                        <a:pt x="3403" y="2206"/>
                        <a:pt x="3561" y="2048"/>
                        <a:pt x="3750" y="2048"/>
                      </a:cubicBezTo>
                      <a:close/>
                      <a:moveTo>
                        <a:pt x="1009" y="0"/>
                      </a:moveTo>
                      <a:cubicBezTo>
                        <a:pt x="473" y="0"/>
                        <a:pt x="1" y="473"/>
                        <a:pt x="1" y="1009"/>
                      </a:cubicBezTo>
                      <a:lnTo>
                        <a:pt x="1" y="4474"/>
                      </a:lnTo>
                      <a:cubicBezTo>
                        <a:pt x="1" y="5041"/>
                        <a:pt x="473" y="5514"/>
                        <a:pt x="1009" y="5514"/>
                      </a:cubicBezTo>
                      <a:lnTo>
                        <a:pt x="1355" y="5514"/>
                      </a:lnTo>
                      <a:lnTo>
                        <a:pt x="1355" y="6522"/>
                      </a:lnTo>
                      <a:cubicBezTo>
                        <a:pt x="1355" y="6736"/>
                        <a:pt x="1544" y="6877"/>
                        <a:pt x="1724" y="6877"/>
                      </a:cubicBezTo>
                      <a:cubicBezTo>
                        <a:pt x="1809" y="6877"/>
                        <a:pt x="1893" y="6845"/>
                        <a:pt x="1954" y="6774"/>
                      </a:cubicBezTo>
                      <a:lnTo>
                        <a:pt x="2742" y="5986"/>
                      </a:lnTo>
                      <a:lnTo>
                        <a:pt x="2742" y="6522"/>
                      </a:lnTo>
                      <a:cubicBezTo>
                        <a:pt x="2742" y="7089"/>
                        <a:pt x="3214" y="7562"/>
                        <a:pt x="3781" y="7562"/>
                      </a:cubicBezTo>
                      <a:lnTo>
                        <a:pt x="4726" y="7562"/>
                      </a:lnTo>
                      <a:lnTo>
                        <a:pt x="5545" y="8759"/>
                      </a:lnTo>
                      <a:cubicBezTo>
                        <a:pt x="5608" y="8869"/>
                        <a:pt x="5719" y="8924"/>
                        <a:pt x="5825" y="8924"/>
                      </a:cubicBezTo>
                      <a:cubicBezTo>
                        <a:pt x="5931" y="8924"/>
                        <a:pt x="6034" y="8869"/>
                        <a:pt x="6081" y="8759"/>
                      </a:cubicBezTo>
                      <a:lnTo>
                        <a:pt x="6932" y="7562"/>
                      </a:lnTo>
                      <a:lnTo>
                        <a:pt x="7877" y="7562"/>
                      </a:lnTo>
                      <a:cubicBezTo>
                        <a:pt x="8412" y="7562"/>
                        <a:pt x="8885" y="7089"/>
                        <a:pt x="8885" y="6522"/>
                      </a:cubicBezTo>
                      <a:lnTo>
                        <a:pt x="8885" y="5986"/>
                      </a:lnTo>
                      <a:lnTo>
                        <a:pt x="9673" y="6774"/>
                      </a:lnTo>
                      <a:cubicBezTo>
                        <a:pt x="9733" y="6845"/>
                        <a:pt x="9817" y="6877"/>
                        <a:pt x="9903" y="6877"/>
                      </a:cubicBezTo>
                      <a:cubicBezTo>
                        <a:pt x="10083" y="6877"/>
                        <a:pt x="10271" y="6736"/>
                        <a:pt x="10271" y="6522"/>
                      </a:cubicBezTo>
                      <a:lnTo>
                        <a:pt x="10271" y="5514"/>
                      </a:lnTo>
                      <a:lnTo>
                        <a:pt x="10649" y="5514"/>
                      </a:lnTo>
                      <a:cubicBezTo>
                        <a:pt x="11216" y="5514"/>
                        <a:pt x="11689" y="5041"/>
                        <a:pt x="11689" y="4474"/>
                      </a:cubicBezTo>
                      <a:lnTo>
                        <a:pt x="11689" y="1009"/>
                      </a:lnTo>
                      <a:cubicBezTo>
                        <a:pt x="11689" y="441"/>
                        <a:pt x="11216" y="0"/>
                        <a:pt x="10649" y="0"/>
                      </a:cubicBezTo>
                      <a:lnTo>
                        <a:pt x="7845" y="0"/>
                      </a:lnTo>
                      <a:cubicBezTo>
                        <a:pt x="7310" y="0"/>
                        <a:pt x="6837" y="473"/>
                        <a:pt x="6837" y="1009"/>
                      </a:cubicBezTo>
                      <a:lnTo>
                        <a:pt x="6837" y="1387"/>
                      </a:lnTo>
                      <a:lnTo>
                        <a:pt x="4789" y="1387"/>
                      </a:lnTo>
                      <a:lnTo>
                        <a:pt x="4789" y="1009"/>
                      </a:lnTo>
                      <a:cubicBezTo>
                        <a:pt x="4789" y="473"/>
                        <a:pt x="4317" y="0"/>
                        <a:pt x="378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4" name="Google Shape;12585;p89">
                <a:extLst>
                  <a:ext uri="{FF2B5EF4-FFF2-40B4-BE49-F238E27FC236}">
                    <a16:creationId xmlns:a16="http://schemas.microsoft.com/office/drawing/2014/main" id="{0B196436-1781-3733-C2BE-27BE749FD6FF}"/>
                  </a:ext>
                </a:extLst>
              </p:cNvPr>
              <p:cNvGrpSpPr/>
              <p:nvPr/>
            </p:nvGrpSpPr>
            <p:grpSpPr>
              <a:xfrm>
                <a:off x="397214" y="4323868"/>
                <a:ext cx="566751" cy="644753"/>
                <a:chOff x="-1684475" y="2049000"/>
                <a:chExt cx="257575" cy="293025"/>
              </a:xfrm>
              <a:grpFill/>
            </p:grpSpPr>
            <p:sp>
              <p:nvSpPr>
                <p:cNvPr id="17859" name="Google Shape;12586;p89">
                  <a:extLst>
                    <a:ext uri="{FF2B5EF4-FFF2-40B4-BE49-F238E27FC236}">
                      <a16:creationId xmlns:a16="http://schemas.microsoft.com/office/drawing/2014/main" id="{6CB98A66-027D-01BE-818E-AC9CB1C1681C}"/>
                    </a:ext>
                  </a:extLst>
                </p:cNvPr>
                <p:cNvSpPr/>
                <p:nvPr/>
              </p:nvSpPr>
              <p:spPr>
                <a:xfrm>
                  <a:off x="-1684475" y="2049000"/>
                  <a:ext cx="257575" cy="293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03" h="11721" extrusionOk="0">
                      <a:moveTo>
                        <a:pt x="1355" y="693"/>
                      </a:moveTo>
                      <a:lnTo>
                        <a:pt x="1355" y="1387"/>
                      </a:lnTo>
                      <a:lnTo>
                        <a:pt x="694" y="1387"/>
                      </a:lnTo>
                      <a:lnTo>
                        <a:pt x="694" y="693"/>
                      </a:lnTo>
                      <a:close/>
                      <a:moveTo>
                        <a:pt x="9546" y="693"/>
                      </a:moveTo>
                      <a:lnTo>
                        <a:pt x="9546" y="1387"/>
                      </a:lnTo>
                      <a:lnTo>
                        <a:pt x="8885" y="1387"/>
                      </a:lnTo>
                      <a:lnTo>
                        <a:pt x="8885" y="693"/>
                      </a:lnTo>
                      <a:close/>
                      <a:moveTo>
                        <a:pt x="8223" y="1387"/>
                      </a:moveTo>
                      <a:lnTo>
                        <a:pt x="8223" y="1733"/>
                      </a:lnTo>
                      <a:cubicBezTo>
                        <a:pt x="8223" y="1922"/>
                        <a:pt x="8381" y="2080"/>
                        <a:pt x="8570" y="2080"/>
                      </a:cubicBezTo>
                      <a:lnTo>
                        <a:pt x="8916" y="2080"/>
                      </a:lnTo>
                      <a:lnTo>
                        <a:pt x="8916" y="9641"/>
                      </a:lnTo>
                      <a:lnTo>
                        <a:pt x="8538" y="9641"/>
                      </a:lnTo>
                      <a:cubicBezTo>
                        <a:pt x="8349" y="9641"/>
                        <a:pt x="8192" y="9798"/>
                        <a:pt x="8192" y="9987"/>
                      </a:cubicBezTo>
                      <a:lnTo>
                        <a:pt x="8192" y="10365"/>
                      </a:lnTo>
                      <a:lnTo>
                        <a:pt x="2080" y="10365"/>
                      </a:lnTo>
                      <a:lnTo>
                        <a:pt x="2080" y="9987"/>
                      </a:lnTo>
                      <a:cubicBezTo>
                        <a:pt x="2080" y="9798"/>
                        <a:pt x="1922" y="9641"/>
                        <a:pt x="1733" y="9641"/>
                      </a:cubicBezTo>
                      <a:lnTo>
                        <a:pt x="1355" y="9641"/>
                      </a:lnTo>
                      <a:lnTo>
                        <a:pt x="1355" y="2080"/>
                      </a:lnTo>
                      <a:lnTo>
                        <a:pt x="1733" y="2080"/>
                      </a:lnTo>
                      <a:cubicBezTo>
                        <a:pt x="1922" y="2080"/>
                        <a:pt x="2080" y="1922"/>
                        <a:pt x="2080" y="1733"/>
                      </a:cubicBezTo>
                      <a:lnTo>
                        <a:pt x="2080" y="1387"/>
                      </a:lnTo>
                      <a:close/>
                      <a:moveTo>
                        <a:pt x="1355" y="10365"/>
                      </a:moveTo>
                      <a:lnTo>
                        <a:pt x="1355" y="11027"/>
                      </a:lnTo>
                      <a:lnTo>
                        <a:pt x="694" y="11027"/>
                      </a:lnTo>
                      <a:lnTo>
                        <a:pt x="694" y="10365"/>
                      </a:lnTo>
                      <a:close/>
                      <a:moveTo>
                        <a:pt x="9609" y="10365"/>
                      </a:moveTo>
                      <a:lnTo>
                        <a:pt x="9609" y="11027"/>
                      </a:lnTo>
                      <a:lnTo>
                        <a:pt x="8916" y="11027"/>
                      </a:lnTo>
                      <a:lnTo>
                        <a:pt x="8916" y="10365"/>
                      </a:lnTo>
                      <a:close/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lnTo>
                        <a:pt x="0" y="1733"/>
                      </a:lnTo>
                      <a:cubicBezTo>
                        <a:pt x="0" y="1922"/>
                        <a:pt x="158" y="2080"/>
                        <a:pt x="347" y="2080"/>
                      </a:cubicBezTo>
                      <a:lnTo>
                        <a:pt x="694" y="2080"/>
                      </a:lnTo>
                      <a:lnTo>
                        <a:pt x="694" y="9641"/>
                      </a:lnTo>
                      <a:lnTo>
                        <a:pt x="347" y="9641"/>
                      </a:lnTo>
                      <a:cubicBezTo>
                        <a:pt x="158" y="9641"/>
                        <a:pt x="0" y="9798"/>
                        <a:pt x="0" y="9987"/>
                      </a:cubicBezTo>
                      <a:lnTo>
                        <a:pt x="0" y="11374"/>
                      </a:lnTo>
                      <a:cubicBezTo>
                        <a:pt x="0" y="11563"/>
                        <a:pt x="158" y="11720"/>
                        <a:pt x="347" y="11720"/>
                      </a:cubicBezTo>
                      <a:lnTo>
                        <a:pt x="1733" y="11720"/>
                      </a:lnTo>
                      <a:cubicBezTo>
                        <a:pt x="1922" y="11720"/>
                        <a:pt x="2080" y="11563"/>
                        <a:pt x="2080" y="11374"/>
                      </a:cubicBezTo>
                      <a:lnTo>
                        <a:pt x="2080" y="11027"/>
                      </a:lnTo>
                      <a:lnTo>
                        <a:pt x="8223" y="11027"/>
                      </a:lnTo>
                      <a:lnTo>
                        <a:pt x="8223" y="11374"/>
                      </a:lnTo>
                      <a:cubicBezTo>
                        <a:pt x="8223" y="11563"/>
                        <a:pt x="8381" y="11720"/>
                        <a:pt x="8570" y="11720"/>
                      </a:cubicBezTo>
                      <a:lnTo>
                        <a:pt x="9956" y="11720"/>
                      </a:lnTo>
                      <a:cubicBezTo>
                        <a:pt x="10145" y="11720"/>
                        <a:pt x="10303" y="11563"/>
                        <a:pt x="10303" y="11374"/>
                      </a:cubicBezTo>
                      <a:lnTo>
                        <a:pt x="10303" y="9987"/>
                      </a:lnTo>
                      <a:cubicBezTo>
                        <a:pt x="10303" y="9798"/>
                        <a:pt x="10145" y="9641"/>
                        <a:pt x="9956" y="9641"/>
                      </a:cubicBezTo>
                      <a:lnTo>
                        <a:pt x="9609" y="9641"/>
                      </a:lnTo>
                      <a:lnTo>
                        <a:pt x="9609" y="2080"/>
                      </a:lnTo>
                      <a:lnTo>
                        <a:pt x="9924" y="2080"/>
                      </a:lnTo>
                      <a:cubicBezTo>
                        <a:pt x="10113" y="2080"/>
                        <a:pt x="10271" y="1922"/>
                        <a:pt x="10271" y="1733"/>
                      </a:cubicBezTo>
                      <a:lnTo>
                        <a:pt x="10271" y="347"/>
                      </a:lnTo>
                      <a:cubicBezTo>
                        <a:pt x="10271" y="158"/>
                        <a:pt x="10113" y="0"/>
                        <a:pt x="9924" y="0"/>
                      </a:cubicBezTo>
                      <a:lnTo>
                        <a:pt x="8538" y="0"/>
                      </a:lnTo>
                      <a:cubicBezTo>
                        <a:pt x="8349" y="0"/>
                        <a:pt x="8192" y="158"/>
                        <a:pt x="8192" y="347"/>
                      </a:cubicBezTo>
                      <a:lnTo>
                        <a:pt x="8192" y="693"/>
                      </a:lnTo>
                      <a:lnTo>
                        <a:pt x="2080" y="693"/>
                      </a:lnTo>
                      <a:lnTo>
                        <a:pt x="2080" y="347"/>
                      </a:lnTo>
                      <a:cubicBezTo>
                        <a:pt x="2080" y="158"/>
                        <a:pt x="1922" y="0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60" name="Google Shape;12587;p89">
                  <a:extLst>
                    <a:ext uri="{FF2B5EF4-FFF2-40B4-BE49-F238E27FC236}">
                      <a16:creationId xmlns:a16="http://schemas.microsoft.com/office/drawing/2014/main" id="{7C511145-5491-4A3F-28E1-4E32DA7B9A6A}"/>
                    </a:ext>
                  </a:extLst>
                </p:cNvPr>
                <p:cNvSpPr/>
                <p:nvPr/>
              </p:nvSpPr>
              <p:spPr>
                <a:xfrm>
                  <a:off x="-1615950" y="2238800"/>
                  <a:ext cx="12052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1" h="726" extrusionOk="0">
                      <a:moveTo>
                        <a:pt x="347" y="1"/>
                      </a:moveTo>
                      <a:cubicBezTo>
                        <a:pt x="158" y="1"/>
                        <a:pt x="0" y="159"/>
                        <a:pt x="0" y="348"/>
                      </a:cubicBezTo>
                      <a:cubicBezTo>
                        <a:pt x="0" y="568"/>
                        <a:pt x="158" y="726"/>
                        <a:pt x="347" y="726"/>
                      </a:cubicBezTo>
                      <a:lnTo>
                        <a:pt x="4443" y="726"/>
                      </a:lnTo>
                      <a:cubicBezTo>
                        <a:pt x="4663" y="726"/>
                        <a:pt x="4821" y="568"/>
                        <a:pt x="4821" y="348"/>
                      </a:cubicBezTo>
                      <a:cubicBezTo>
                        <a:pt x="4821" y="159"/>
                        <a:pt x="4663" y="1"/>
                        <a:pt x="444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61" name="Google Shape;12588;p89">
                  <a:extLst>
                    <a:ext uri="{FF2B5EF4-FFF2-40B4-BE49-F238E27FC236}">
                      <a16:creationId xmlns:a16="http://schemas.microsoft.com/office/drawing/2014/main" id="{E60D1903-F926-E04B-E0CB-49CF5904CDDF}"/>
                    </a:ext>
                  </a:extLst>
                </p:cNvPr>
                <p:cNvSpPr/>
                <p:nvPr/>
              </p:nvSpPr>
              <p:spPr>
                <a:xfrm>
                  <a:off x="-1615950" y="2273475"/>
                  <a:ext cx="1205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1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lnTo>
                        <a:pt x="4443" y="693"/>
                      </a:lnTo>
                      <a:cubicBezTo>
                        <a:pt x="4663" y="693"/>
                        <a:pt x="4821" y="536"/>
                        <a:pt x="4821" y="347"/>
                      </a:cubicBezTo>
                      <a:cubicBezTo>
                        <a:pt x="4821" y="158"/>
                        <a:pt x="4663" y="0"/>
                        <a:pt x="44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62" name="Google Shape;12589;p89">
                  <a:extLst>
                    <a:ext uri="{FF2B5EF4-FFF2-40B4-BE49-F238E27FC236}">
                      <a16:creationId xmlns:a16="http://schemas.microsoft.com/office/drawing/2014/main" id="{0E1EDA0A-2703-82BE-BEE8-BCAE3B4E11AE}"/>
                    </a:ext>
                  </a:extLst>
                </p:cNvPr>
                <p:cNvSpPr/>
                <p:nvPr/>
              </p:nvSpPr>
              <p:spPr>
                <a:xfrm>
                  <a:off x="-1630925" y="2100975"/>
                  <a:ext cx="153625" cy="116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45" h="4664" extrusionOk="0">
                      <a:moveTo>
                        <a:pt x="4695" y="662"/>
                      </a:moveTo>
                      <a:lnTo>
                        <a:pt x="2994" y="1985"/>
                      </a:lnTo>
                      <a:lnTo>
                        <a:pt x="1261" y="662"/>
                      </a:lnTo>
                      <a:close/>
                      <a:moveTo>
                        <a:pt x="599" y="1040"/>
                      </a:moveTo>
                      <a:lnTo>
                        <a:pt x="2427" y="2395"/>
                      </a:lnTo>
                      <a:lnTo>
                        <a:pt x="599" y="3781"/>
                      </a:lnTo>
                      <a:lnTo>
                        <a:pt x="599" y="1040"/>
                      </a:lnTo>
                      <a:close/>
                      <a:moveTo>
                        <a:pt x="5357" y="1040"/>
                      </a:moveTo>
                      <a:lnTo>
                        <a:pt x="5357" y="3781"/>
                      </a:lnTo>
                      <a:lnTo>
                        <a:pt x="3561" y="2395"/>
                      </a:lnTo>
                      <a:lnTo>
                        <a:pt x="5357" y="1040"/>
                      </a:lnTo>
                      <a:close/>
                      <a:moveTo>
                        <a:pt x="2994" y="2836"/>
                      </a:moveTo>
                      <a:lnTo>
                        <a:pt x="4695" y="4128"/>
                      </a:lnTo>
                      <a:lnTo>
                        <a:pt x="1292" y="4128"/>
                      </a:lnTo>
                      <a:lnTo>
                        <a:pt x="2994" y="2836"/>
                      </a:lnTo>
                      <a:close/>
                      <a:moveTo>
                        <a:pt x="316" y="1"/>
                      </a:moveTo>
                      <a:cubicBezTo>
                        <a:pt x="158" y="1"/>
                        <a:pt x="1" y="127"/>
                        <a:pt x="1" y="284"/>
                      </a:cubicBezTo>
                      <a:lnTo>
                        <a:pt x="1" y="4380"/>
                      </a:lnTo>
                      <a:cubicBezTo>
                        <a:pt x="64" y="4506"/>
                        <a:pt x="127" y="4600"/>
                        <a:pt x="253" y="4663"/>
                      </a:cubicBezTo>
                      <a:lnTo>
                        <a:pt x="5798" y="4663"/>
                      </a:lnTo>
                      <a:cubicBezTo>
                        <a:pt x="5955" y="4663"/>
                        <a:pt x="6113" y="4537"/>
                        <a:pt x="6144" y="4317"/>
                      </a:cubicBezTo>
                      <a:lnTo>
                        <a:pt x="6081" y="316"/>
                      </a:lnTo>
                      <a:cubicBezTo>
                        <a:pt x="6081" y="158"/>
                        <a:pt x="5955" y="32"/>
                        <a:pt x="579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5" name="Google Shape;12590;p89">
                <a:extLst>
                  <a:ext uri="{FF2B5EF4-FFF2-40B4-BE49-F238E27FC236}">
                    <a16:creationId xmlns:a16="http://schemas.microsoft.com/office/drawing/2014/main" id="{D97AF597-9228-0764-DEC1-50CD3B455652}"/>
                  </a:ext>
                </a:extLst>
              </p:cNvPr>
              <p:cNvSpPr/>
              <p:nvPr/>
            </p:nvSpPr>
            <p:spPr>
              <a:xfrm>
                <a:off x="2878542" y="4325150"/>
                <a:ext cx="670717" cy="642168"/>
              </a:xfrm>
              <a:custGeom>
                <a:avLst/>
                <a:gdLst/>
                <a:ahLst/>
                <a:cxnLst/>
                <a:rect l="l" t="t" r="r" b="b"/>
                <a:pathLst>
                  <a:path w="12193" h="11674" extrusionOk="0">
                    <a:moveTo>
                      <a:pt x="9483" y="1174"/>
                    </a:moveTo>
                    <a:lnTo>
                      <a:pt x="9483" y="2308"/>
                    </a:lnTo>
                    <a:cubicBezTo>
                      <a:pt x="9483" y="2497"/>
                      <a:pt x="9641" y="2655"/>
                      <a:pt x="9830" y="2655"/>
                    </a:cubicBezTo>
                    <a:lnTo>
                      <a:pt x="10901" y="2655"/>
                    </a:lnTo>
                    <a:lnTo>
                      <a:pt x="9515" y="4041"/>
                    </a:lnTo>
                    <a:lnTo>
                      <a:pt x="8097" y="4041"/>
                    </a:lnTo>
                    <a:lnTo>
                      <a:pt x="8097" y="2560"/>
                    </a:lnTo>
                    <a:lnTo>
                      <a:pt x="9483" y="1174"/>
                    </a:lnTo>
                    <a:close/>
                    <a:moveTo>
                      <a:pt x="4885" y="6181"/>
                    </a:moveTo>
                    <a:cubicBezTo>
                      <a:pt x="5033" y="6181"/>
                      <a:pt x="5183" y="6212"/>
                      <a:pt x="5325" y="6278"/>
                    </a:cubicBezTo>
                    <a:lnTo>
                      <a:pt x="4600" y="7003"/>
                    </a:lnTo>
                    <a:cubicBezTo>
                      <a:pt x="4474" y="7129"/>
                      <a:pt x="4474" y="7349"/>
                      <a:pt x="4600" y="7475"/>
                    </a:cubicBezTo>
                    <a:cubicBezTo>
                      <a:pt x="4663" y="7538"/>
                      <a:pt x="4750" y="7570"/>
                      <a:pt x="4836" y="7570"/>
                    </a:cubicBezTo>
                    <a:cubicBezTo>
                      <a:pt x="4923" y="7570"/>
                      <a:pt x="5010" y="7538"/>
                      <a:pt x="5073" y="7475"/>
                    </a:cubicBezTo>
                    <a:lnTo>
                      <a:pt x="5797" y="6751"/>
                    </a:lnTo>
                    <a:lnTo>
                      <a:pt x="5797" y="6751"/>
                    </a:lnTo>
                    <a:cubicBezTo>
                      <a:pt x="5986" y="7160"/>
                      <a:pt x="5892" y="7633"/>
                      <a:pt x="5577" y="7948"/>
                    </a:cubicBezTo>
                    <a:cubicBezTo>
                      <a:pt x="5388" y="8137"/>
                      <a:pt x="5128" y="8231"/>
                      <a:pt x="4864" y="8231"/>
                    </a:cubicBezTo>
                    <a:cubicBezTo>
                      <a:pt x="4600" y="8231"/>
                      <a:pt x="4332" y="8137"/>
                      <a:pt x="4127" y="7948"/>
                    </a:cubicBezTo>
                    <a:cubicBezTo>
                      <a:pt x="3749" y="7538"/>
                      <a:pt x="3749" y="6877"/>
                      <a:pt x="4127" y="6499"/>
                    </a:cubicBezTo>
                    <a:cubicBezTo>
                      <a:pt x="4333" y="6293"/>
                      <a:pt x="4606" y="6181"/>
                      <a:pt x="4885" y="6181"/>
                    </a:cubicBezTo>
                    <a:close/>
                    <a:moveTo>
                      <a:pt x="4897" y="4831"/>
                    </a:moveTo>
                    <a:cubicBezTo>
                      <a:pt x="5396" y="4831"/>
                      <a:pt x="5890" y="4990"/>
                      <a:pt x="6301" y="5301"/>
                    </a:cubicBezTo>
                    <a:lnTo>
                      <a:pt x="5829" y="5774"/>
                    </a:lnTo>
                    <a:cubicBezTo>
                      <a:pt x="5553" y="5590"/>
                      <a:pt x="5233" y="5499"/>
                      <a:pt x="4911" y="5499"/>
                    </a:cubicBezTo>
                    <a:cubicBezTo>
                      <a:pt x="4460" y="5499"/>
                      <a:pt x="4004" y="5677"/>
                      <a:pt x="3655" y="6026"/>
                    </a:cubicBezTo>
                    <a:cubicBezTo>
                      <a:pt x="2993" y="6688"/>
                      <a:pt x="2993" y="7790"/>
                      <a:pt x="3655" y="8420"/>
                    </a:cubicBezTo>
                    <a:cubicBezTo>
                      <a:pt x="3986" y="8751"/>
                      <a:pt x="4427" y="8917"/>
                      <a:pt x="4864" y="8917"/>
                    </a:cubicBezTo>
                    <a:cubicBezTo>
                      <a:pt x="5301" y="8917"/>
                      <a:pt x="5734" y="8751"/>
                      <a:pt x="6049" y="8420"/>
                    </a:cubicBezTo>
                    <a:cubicBezTo>
                      <a:pt x="6648" y="7822"/>
                      <a:pt x="6742" y="6908"/>
                      <a:pt x="6301" y="6246"/>
                    </a:cubicBezTo>
                    <a:lnTo>
                      <a:pt x="6774" y="5774"/>
                    </a:lnTo>
                    <a:lnTo>
                      <a:pt x="6774" y="5774"/>
                    </a:lnTo>
                    <a:cubicBezTo>
                      <a:pt x="7467" y="6719"/>
                      <a:pt x="7404" y="8074"/>
                      <a:pt x="6585" y="8924"/>
                    </a:cubicBezTo>
                    <a:cubicBezTo>
                      <a:pt x="6112" y="9397"/>
                      <a:pt x="5498" y="9633"/>
                      <a:pt x="4883" y="9633"/>
                    </a:cubicBezTo>
                    <a:cubicBezTo>
                      <a:pt x="4269" y="9633"/>
                      <a:pt x="3655" y="9397"/>
                      <a:pt x="3182" y="8924"/>
                    </a:cubicBezTo>
                    <a:cubicBezTo>
                      <a:pt x="2237" y="7979"/>
                      <a:pt x="2237" y="6499"/>
                      <a:pt x="3182" y="5553"/>
                    </a:cubicBezTo>
                    <a:cubicBezTo>
                      <a:pt x="3667" y="5068"/>
                      <a:pt x="4286" y="4831"/>
                      <a:pt x="4897" y="4831"/>
                    </a:cubicBezTo>
                    <a:close/>
                    <a:moveTo>
                      <a:pt x="4873" y="3463"/>
                    </a:moveTo>
                    <a:cubicBezTo>
                      <a:pt x="5728" y="3463"/>
                      <a:pt x="6583" y="3748"/>
                      <a:pt x="7278" y="4325"/>
                    </a:cubicBezTo>
                    <a:lnTo>
                      <a:pt x="6805" y="4797"/>
                    </a:lnTo>
                    <a:cubicBezTo>
                      <a:pt x="6228" y="4353"/>
                      <a:pt x="5533" y="4125"/>
                      <a:pt x="4844" y="4125"/>
                    </a:cubicBezTo>
                    <a:cubicBezTo>
                      <a:pt x="4065" y="4125"/>
                      <a:pt x="3294" y="4416"/>
                      <a:pt x="2710" y="5018"/>
                    </a:cubicBezTo>
                    <a:cubicBezTo>
                      <a:pt x="1481" y="6246"/>
                      <a:pt x="1481" y="8168"/>
                      <a:pt x="2710" y="9397"/>
                    </a:cubicBezTo>
                    <a:cubicBezTo>
                      <a:pt x="3324" y="10011"/>
                      <a:pt x="4112" y="10318"/>
                      <a:pt x="4899" y="10318"/>
                    </a:cubicBezTo>
                    <a:cubicBezTo>
                      <a:pt x="5687" y="10318"/>
                      <a:pt x="6474" y="10011"/>
                      <a:pt x="7089" y="9397"/>
                    </a:cubicBezTo>
                    <a:cubicBezTo>
                      <a:pt x="8223" y="8263"/>
                      <a:pt x="8255" y="6467"/>
                      <a:pt x="7309" y="5301"/>
                    </a:cubicBezTo>
                    <a:lnTo>
                      <a:pt x="7782" y="4829"/>
                    </a:lnTo>
                    <a:lnTo>
                      <a:pt x="7782" y="4829"/>
                    </a:lnTo>
                    <a:cubicBezTo>
                      <a:pt x="8979" y="6278"/>
                      <a:pt x="8885" y="8483"/>
                      <a:pt x="7530" y="9870"/>
                    </a:cubicBezTo>
                    <a:cubicBezTo>
                      <a:pt x="6790" y="10594"/>
                      <a:pt x="5821" y="10956"/>
                      <a:pt x="4856" y="10956"/>
                    </a:cubicBezTo>
                    <a:cubicBezTo>
                      <a:pt x="3891" y="10956"/>
                      <a:pt x="2930" y="10594"/>
                      <a:pt x="2206" y="9870"/>
                    </a:cubicBezTo>
                    <a:cubicBezTo>
                      <a:pt x="756" y="8420"/>
                      <a:pt x="756" y="6026"/>
                      <a:pt x="2206" y="4545"/>
                    </a:cubicBezTo>
                    <a:cubicBezTo>
                      <a:pt x="2941" y="3827"/>
                      <a:pt x="3907" y="3463"/>
                      <a:pt x="4873" y="3463"/>
                    </a:cubicBezTo>
                    <a:close/>
                    <a:moveTo>
                      <a:pt x="9899" y="0"/>
                    </a:moveTo>
                    <a:cubicBezTo>
                      <a:pt x="9813" y="0"/>
                      <a:pt x="9722" y="32"/>
                      <a:pt x="9641" y="103"/>
                    </a:cubicBezTo>
                    <a:lnTo>
                      <a:pt x="7561" y="2182"/>
                    </a:lnTo>
                    <a:cubicBezTo>
                      <a:pt x="7467" y="2277"/>
                      <a:pt x="7435" y="2340"/>
                      <a:pt x="7435" y="2434"/>
                    </a:cubicBezTo>
                    <a:lnTo>
                      <a:pt x="7435" y="3600"/>
                    </a:lnTo>
                    <a:cubicBezTo>
                      <a:pt x="6670" y="3071"/>
                      <a:pt x="5769" y="2807"/>
                      <a:pt x="4868" y="2807"/>
                    </a:cubicBezTo>
                    <a:cubicBezTo>
                      <a:pt x="3731" y="2807"/>
                      <a:pt x="2595" y="3229"/>
                      <a:pt x="1733" y="4073"/>
                    </a:cubicBezTo>
                    <a:cubicBezTo>
                      <a:pt x="0" y="5805"/>
                      <a:pt x="0" y="8641"/>
                      <a:pt x="1733" y="10374"/>
                    </a:cubicBezTo>
                    <a:cubicBezTo>
                      <a:pt x="2599" y="11240"/>
                      <a:pt x="3741" y="11673"/>
                      <a:pt x="4883" y="11673"/>
                    </a:cubicBezTo>
                    <a:cubicBezTo>
                      <a:pt x="6026" y="11673"/>
                      <a:pt x="7168" y="11240"/>
                      <a:pt x="8034" y="10374"/>
                    </a:cubicBezTo>
                    <a:cubicBezTo>
                      <a:pt x="9578" y="8861"/>
                      <a:pt x="9735" y="6436"/>
                      <a:pt x="8538" y="4703"/>
                    </a:cubicBezTo>
                    <a:lnTo>
                      <a:pt x="9672" y="4703"/>
                    </a:lnTo>
                    <a:cubicBezTo>
                      <a:pt x="9767" y="4703"/>
                      <a:pt x="9893" y="4671"/>
                      <a:pt x="9924" y="4608"/>
                    </a:cubicBezTo>
                    <a:lnTo>
                      <a:pt x="12004" y="2497"/>
                    </a:lnTo>
                    <a:cubicBezTo>
                      <a:pt x="12193" y="2308"/>
                      <a:pt x="12035" y="1962"/>
                      <a:pt x="11783" y="1962"/>
                    </a:cubicBezTo>
                    <a:lnTo>
                      <a:pt x="10239" y="1962"/>
                    </a:lnTo>
                    <a:lnTo>
                      <a:pt x="10239" y="355"/>
                    </a:lnTo>
                    <a:cubicBezTo>
                      <a:pt x="10239" y="141"/>
                      <a:pt x="10080" y="0"/>
                      <a:pt x="989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835" name="Google Shape;12592;p89">
                <a:extLst>
                  <a:ext uri="{FF2B5EF4-FFF2-40B4-BE49-F238E27FC236}">
                    <a16:creationId xmlns:a16="http://schemas.microsoft.com/office/drawing/2014/main" id="{5AC96942-A32E-84B1-4D11-D379EAE5AD4E}"/>
                  </a:ext>
                </a:extLst>
              </p:cNvPr>
              <p:cNvSpPr/>
              <p:nvPr/>
            </p:nvSpPr>
            <p:spPr>
              <a:xfrm>
                <a:off x="5410974" y="4324751"/>
                <a:ext cx="641288" cy="642992"/>
              </a:xfrm>
              <a:custGeom>
                <a:avLst/>
                <a:gdLst/>
                <a:ahLst/>
                <a:cxnLst/>
                <a:rect l="l" t="t" r="r" b="b"/>
                <a:pathLst>
                  <a:path w="11658" h="11689" extrusionOk="0">
                    <a:moveTo>
                      <a:pt x="10617" y="662"/>
                    </a:moveTo>
                    <a:cubicBezTo>
                      <a:pt x="10806" y="662"/>
                      <a:pt x="10964" y="820"/>
                      <a:pt x="10964" y="1009"/>
                    </a:cubicBezTo>
                    <a:lnTo>
                      <a:pt x="10964" y="2710"/>
                    </a:lnTo>
                    <a:lnTo>
                      <a:pt x="662" y="2710"/>
                    </a:lnTo>
                    <a:lnTo>
                      <a:pt x="662" y="1009"/>
                    </a:lnTo>
                    <a:cubicBezTo>
                      <a:pt x="662" y="820"/>
                      <a:pt x="819" y="662"/>
                      <a:pt x="1008" y="662"/>
                    </a:cubicBezTo>
                    <a:close/>
                    <a:moveTo>
                      <a:pt x="10933" y="3372"/>
                    </a:moveTo>
                    <a:lnTo>
                      <a:pt x="10933" y="9232"/>
                    </a:lnTo>
                    <a:cubicBezTo>
                      <a:pt x="10964" y="9484"/>
                      <a:pt x="10806" y="9610"/>
                      <a:pt x="10617" y="9610"/>
                    </a:cubicBezTo>
                    <a:lnTo>
                      <a:pt x="8916" y="9610"/>
                    </a:lnTo>
                    <a:lnTo>
                      <a:pt x="8570" y="9232"/>
                    </a:lnTo>
                    <a:cubicBezTo>
                      <a:pt x="8601" y="9169"/>
                      <a:pt x="8664" y="9043"/>
                      <a:pt x="8696" y="8917"/>
                    </a:cubicBezTo>
                    <a:lnTo>
                      <a:pt x="9200" y="8917"/>
                    </a:lnTo>
                    <a:cubicBezTo>
                      <a:pt x="9389" y="8917"/>
                      <a:pt x="9546" y="8759"/>
                      <a:pt x="9546" y="8570"/>
                    </a:cubicBezTo>
                    <a:lnTo>
                      <a:pt x="9546" y="7184"/>
                    </a:lnTo>
                    <a:cubicBezTo>
                      <a:pt x="9546" y="6995"/>
                      <a:pt x="9389" y="6837"/>
                      <a:pt x="9200" y="6837"/>
                    </a:cubicBezTo>
                    <a:lnTo>
                      <a:pt x="8696" y="6837"/>
                    </a:lnTo>
                    <a:cubicBezTo>
                      <a:pt x="8664" y="6711"/>
                      <a:pt x="8601" y="6648"/>
                      <a:pt x="8570" y="6522"/>
                    </a:cubicBezTo>
                    <a:lnTo>
                      <a:pt x="8916" y="6176"/>
                    </a:lnTo>
                    <a:cubicBezTo>
                      <a:pt x="9042" y="6050"/>
                      <a:pt x="9042" y="5798"/>
                      <a:pt x="8916" y="5703"/>
                    </a:cubicBezTo>
                    <a:lnTo>
                      <a:pt x="7940" y="4695"/>
                    </a:lnTo>
                    <a:cubicBezTo>
                      <a:pt x="7877" y="4648"/>
                      <a:pt x="7790" y="4624"/>
                      <a:pt x="7703" y="4624"/>
                    </a:cubicBezTo>
                    <a:cubicBezTo>
                      <a:pt x="7617" y="4624"/>
                      <a:pt x="7530" y="4648"/>
                      <a:pt x="7467" y="4695"/>
                    </a:cubicBezTo>
                    <a:lnTo>
                      <a:pt x="7120" y="5073"/>
                    </a:lnTo>
                    <a:cubicBezTo>
                      <a:pt x="7026" y="5041"/>
                      <a:pt x="6931" y="4978"/>
                      <a:pt x="6805" y="4947"/>
                    </a:cubicBezTo>
                    <a:lnTo>
                      <a:pt x="6805" y="4443"/>
                    </a:lnTo>
                    <a:cubicBezTo>
                      <a:pt x="6805" y="4222"/>
                      <a:pt x="6648" y="4065"/>
                      <a:pt x="6459" y="4065"/>
                    </a:cubicBezTo>
                    <a:lnTo>
                      <a:pt x="5073" y="4065"/>
                    </a:lnTo>
                    <a:cubicBezTo>
                      <a:pt x="4884" y="4065"/>
                      <a:pt x="4726" y="4222"/>
                      <a:pt x="4726" y="4443"/>
                    </a:cubicBezTo>
                    <a:lnTo>
                      <a:pt x="4726" y="4947"/>
                    </a:lnTo>
                    <a:cubicBezTo>
                      <a:pt x="4600" y="4978"/>
                      <a:pt x="4506" y="5010"/>
                      <a:pt x="4411" y="5073"/>
                    </a:cubicBezTo>
                    <a:lnTo>
                      <a:pt x="4033" y="4695"/>
                    </a:lnTo>
                    <a:cubicBezTo>
                      <a:pt x="3986" y="4648"/>
                      <a:pt x="3899" y="4624"/>
                      <a:pt x="3808" y="4624"/>
                    </a:cubicBezTo>
                    <a:cubicBezTo>
                      <a:pt x="3718" y="4624"/>
                      <a:pt x="3623" y="4648"/>
                      <a:pt x="3560" y="4695"/>
                    </a:cubicBezTo>
                    <a:lnTo>
                      <a:pt x="2584" y="5703"/>
                    </a:lnTo>
                    <a:cubicBezTo>
                      <a:pt x="2458" y="5829"/>
                      <a:pt x="2458" y="6050"/>
                      <a:pt x="2584" y="6176"/>
                    </a:cubicBezTo>
                    <a:lnTo>
                      <a:pt x="2930" y="6522"/>
                    </a:lnTo>
                    <a:cubicBezTo>
                      <a:pt x="2899" y="6585"/>
                      <a:pt x="2867" y="6711"/>
                      <a:pt x="2836" y="6837"/>
                    </a:cubicBezTo>
                    <a:lnTo>
                      <a:pt x="2300" y="6837"/>
                    </a:lnTo>
                    <a:cubicBezTo>
                      <a:pt x="2111" y="6837"/>
                      <a:pt x="1954" y="6995"/>
                      <a:pt x="1954" y="7184"/>
                    </a:cubicBezTo>
                    <a:lnTo>
                      <a:pt x="1954" y="8570"/>
                    </a:lnTo>
                    <a:cubicBezTo>
                      <a:pt x="1954" y="8759"/>
                      <a:pt x="2111" y="8917"/>
                      <a:pt x="2300" y="8917"/>
                    </a:cubicBezTo>
                    <a:lnTo>
                      <a:pt x="2836" y="8917"/>
                    </a:lnTo>
                    <a:cubicBezTo>
                      <a:pt x="2867" y="9043"/>
                      <a:pt x="2899" y="9137"/>
                      <a:pt x="2930" y="9232"/>
                    </a:cubicBezTo>
                    <a:lnTo>
                      <a:pt x="2584" y="9610"/>
                    </a:lnTo>
                    <a:lnTo>
                      <a:pt x="977" y="9610"/>
                    </a:lnTo>
                    <a:cubicBezTo>
                      <a:pt x="788" y="9610"/>
                      <a:pt x="630" y="9452"/>
                      <a:pt x="630" y="9232"/>
                    </a:cubicBezTo>
                    <a:lnTo>
                      <a:pt x="630" y="3372"/>
                    </a:lnTo>
                    <a:close/>
                    <a:moveTo>
                      <a:pt x="6112" y="4726"/>
                    </a:moveTo>
                    <a:lnTo>
                      <a:pt x="6112" y="5136"/>
                    </a:lnTo>
                    <a:cubicBezTo>
                      <a:pt x="6112" y="5294"/>
                      <a:pt x="6207" y="5420"/>
                      <a:pt x="6364" y="5451"/>
                    </a:cubicBezTo>
                    <a:cubicBezTo>
                      <a:pt x="6553" y="5514"/>
                      <a:pt x="6805" y="5609"/>
                      <a:pt x="6994" y="5735"/>
                    </a:cubicBezTo>
                    <a:cubicBezTo>
                      <a:pt x="7041" y="5769"/>
                      <a:pt x="7096" y="5783"/>
                      <a:pt x="7153" y="5783"/>
                    </a:cubicBezTo>
                    <a:cubicBezTo>
                      <a:pt x="7251" y="5783"/>
                      <a:pt x="7356" y="5743"/>
                      <a:pt x="7435" y="5703"/>
                    </a:cubicBezTo>
                    <a:lnTo>
                      <a:pt x="7751" y="5388"/>
                    </a:lnTo>
                    <a:lnTo>
                      <a:pt x="8223" y="5861"/>
                    </a:lnTo>
                    <a:lnTo>
                      <a:pt x="7908" y="6176"/>
                    </a:lnTo>
                    <a:cubicBezTo>
                      <a:pt x="7782" y="6302"/>
                      <a:pt x="7782" y="6459"/>
                      <a:pt x="7877" y="6617"/>
                    </a:cubicBezTo>
                    <a:cubicBezTo>
                      <a:pt x="7971" y="6806"/>
                      <a:pt x="8066" y="6995"/>
                      <a:pt x="8129" y="7247"/>
                    </a:cubicBezTo>
                    <a:cubicBezTo>
                      <a:pt x="8192" y="7404"/>
                      <a:pt x="8286" y="7499"/>
                      <a:pt x="8444" y="7499"/>
                    </a:cubicBezTo>
                    <a:lnTo>
                      <a:pt x="8885" y="7499"/>
                    </a:lnTo>
                    <a:lnTo>
                      <a:pt x="8885" y="8192"/>
                    </a:lnTo>
                    <a:lnTo>
                      <a:pt x="8444" y="8192"/>
                    </a:lnTo>
                    <a:cubicBezTo>
                      <a:pt x="8286" y="8192"/>
                      <a:pt x="8192" y="8286"/>
                      <a:pt x="8129" y="8444"/>
                    </a:cubicBezTo>
                    <a:cubicBezTo>
                      <a:pt x="8097" y="8665"/>
                      <a:pt x="7971" y="8885"/>
                      <a:pt x="7877" y="9074"/>
                    </a:cubicBezTo>
                    <a:cubicBezTo>
                      <a:pt x="7782" y="9200"/>
                      <a:pt x="7814" y="9389"/>
                      <a:pt x="7908" y="9515"/>
                    </a:cubicBezTo>
                    <a:lnTo>
                      <a:pt x="8223" y="9830"/>
                    </a:lnTo>
                    <a:lnTo>
                      <a:pt x="7751" y="10303"/>
                    </a:lnTo>
                    <a:lnTo>
                      <a:pt x="7435" y="9988"/>
                    </a:lnTo>
                    <a:cubicBezTo>
                      <a:pt x="7368" y="9920"/>
                      <a:pt x="7291" y="9889"/>
                      <a:pt x="7211" y="9889"/>
                    </a:cubicBezTo>
                    <a:cubicBezTo>
                      <a:pt x="7141" y="9889"/>
                      <a:pt x="7068" y="9912"/>
                      <a:pt x="6994" y="9956"/>
                    </a:cubicBezTo>
                    <a:cubicBezTo>
                      <a:pt x="6805" y="10082"/>
                      <a:pt x="6616" y="10145"/>
                      <a:pt x="6364" y="10208"/>
                    </a:cubicBezTo>
                    <a:cubicBezTo>
                      <a:pt x="6207" y="10271"/>
                      <a:pt x="6112" y="10366"/>
                      <a:pt x="6112" y="10555"/>
                    </a:cubicBezTo>
                    <a:lnTo>
                      <a:pt x="6112" y="10964"/>
                    </a:lnTo>
                    <a:lnTo>
                      <a:pt x="5419" y="10964"/>
                    </a:lnTo>
                    <a:lnTo>
                      <a:pt x="5419" y="10555"/>
                    </a:lnTo>
                    <a:cubicBezTo>
                      <a:pt x="5419" y="10366"/>
                      <a:pt x="5325" y="10271"/>
                      <a:pt x="5167" y="10208"/>
                    </a:cubicBezTo>
                    <a:cubicBezTo>
                      <a:pt x="4947" y="10177"/>
                      <a:pt x="4726" y="10051"/>
                      <a:pt x="4537" y="9956"/>
                    </a:cubicBezTo>
                    <a:cubicBezTo>
                      <a:pt x="4491" y="9921"/>
                      <a:pt x="4436" y="9908"/>
                      <a:pt x="4379" y="9908"/>
                    </a:cubicBezTo>
                    <a:cubicBezTo>
                      <a:pt x="4281" y="9908"/>
                      <a:pt x="4176" y="9948"/>
                      <a:pt x="4096" y="9988"/>
                    </a:cubicBezTo>
                    <a:lnTo>
                      <a:pt x="3781" y="10303"/>
                    </a:lnTo>
                    <a:lnTo>
                      <a:pt x="3308" y="9830"/>
                    </a:lnTo>
                    <a:lnTo>
                      <a:pt x="3623" y="9515"/>
                    </a:lnTo>
                    <a:cubicBezTo>
                      <a:pt x="3749" y="9389"/>
                      <a:pt x="3749" y="9232"/>
                      <a:pt x="3655" y="9074"/>
                    </a:cubicBezTo>
                    <a:cubicBezTo>
                      <a:pt x="3529" y="8885"/>
                      <a:pt x="3466" y="8696"/>
                      <a:pt x="3371" y="8444"/>
                    </a:cubicBezTo>
                    <a:cubicBezTo>
                      <a:pt x="3340" y="8286"/>
                      <a:pt x="3214" y="8192"/>
                      <a:pt x="3056" y="8192"/>
                    </a:cubicBezTo>
                    <a:lnTo>
                      <a:pt x="2647" y="8192"/>
                    </a:lnTo>
                    <a:lnTo>
                      <a:pt x="2647" y="7499"/>
                    </a:lnTo>
                    <a:lnTo>
                      <a:pt x="3056" y="7499"/>
                    </a:lnTo>
                    <a:cubicBezTo>
                      <a:pt x="3214" y="7499"/>
                      <a:pt x="3340" y="7404"/>
                      <a:pt x="3371" y="7247"/>
                    </a:cubicBezTo>
                    <a:cubicBezTo>
                      <a:pt x="3434" y="7026"/>
                      <a:pt x="3529" y="6806"/>
                      <a:pt x="3655" y="6617"/>
                    </a:cubicBezTo>
                    <a:cubicBezTo>
                      <a:pt x="3749" y="6491"/>
                      <a:pt x="3686" y="6302"/>
                      <a:pt x="3623" y="6176"/>
                    </a:cubicBezTo>
                    <a:lnTo>
                      <a:pt x="3308" y="5861"/>
                    </a:lnTo>
                    <a:lnTo>
                      <a:pt x="3781" y="5388"/>
                    </a:lnTo>
                    <a:lnTo>
                      <a:pt x="4096" y="5703"/>
                    </a:lnTo>
                    <a:cubicBezTo>
                      <a:pt x="4163" y="5771"/>
                      <a:pt x="4240" y="5802"/>
                      <a:pt x="4321" y="5802"/>
                    </a:cubicBezTo>
                    <a:cubicBezTo>
                      <a:pt x="4391" y="5802"/>
                      <a:pt x="4464" y="5778"/>
                      <a:pt x="4537" y="5735"/>
                    </a:cubicBezTo>
                    <a:cubicBezTo>
                      <a:pt x="4726" y="5609"/>
                      <a:pt x="4915" y="5546"/>
                      <a:pt x="5167" y="5451"/>
                    </a:cubicBezTo>
                    <a:cubicBezTo>
                      <a:pt x="5325" y="5420"/>
                      <a:pt x="5419" y="5294"/>
                      <a:pt x="5419" y="5136"/>
                    </a:cubicBezTo>
                    <a:lnTo>
                      <a:pt x="5419" y="4726"/>
                    </a:lnTo>
                    <a:close/>
                    <a:moveTo>
                      <a:pt x="1008" y="1"/>
                    </a:moveTo>
                    <a:cubicBezTo>
                      <a:pt x="473" y="1"/>
                      <a:pt x="0" y="473"/>
                      <a:pt x="0" y="1009"/>
                    </a:cubicBezTo>
                    <a:lnTo>
                      <a:pt x="0" y="9295"/>
                    </a:lnTo>
                    <a:cubicBezTo>
                      <a:pt x="0" y="9830"/>
                      <a:pt x="473" y="10303"/>
                      <a:pt x="1008" y="10303"/>
                    </a:cubicBezTo>
                    <a:lnTo>
                      <a:pt x="2867" y="10303"/>
                    </a:lnTo>
                    <a:lnTo>
                      <a:pt x="3623" y="11059"/>
                    </a:lnTo>
                    <a:cubicBezTo>
                      <a:pt x="3671" y="11122"/>
                      <a:pt x="3757" y="11153"/>
                      <a:pt x="3848" y="11153"/>
                    </a:cubicBezTo>
                    <a:cubicBezTo>
                      <a:pt x="3938" y="11153"/>
                      <a:pt x="4033" y="11122"/>
                      <a:pt x="4096" y="11059"/>
                    </a:cubicBezTo>
                    <a:lnTo>
                      <a:pt x="4442" y="10712"/>
                    </a:lnTo>
                    <a:cubicBezTo>
                      <a:pt x="4506" y="10744"/>
                      <a:pt x="4632" y="10775"/>
                      <a:pt x="4758" y="10807"/>
                    </a:cubicBezTo>
                    <a:lnTo>
                      <a:pt x="4758" y="11342"/>
                    </a:lnTo>
                    <a:cubicBezTo>
                      <a:pt x="4758" y="11531"/>
                      <a:pt x="4915" y="11689"/>
                      <a:pt x="5104" y="11689"/>
                    </a:cubicBezTo>
                    <a:lnTo>
                      <a:pt x="6490" y="11689"/>
                    </a:lnTo>
                    <a:cubicBezTo>
                      <a:pt x="6679" y="11689"/>
                      <a:pt x="6837" y="11531"/>
                      <a:pt x="6837" y="11342"/>
                    </a:cubicBezTo>
                    <a:lnTo>
                      <a:pt x="6837" y="10807"/>
                    </a:lnTo>
                    <a:cubicBezTo>
                      <a:pt x="6963" y="10775"/>
                      <a:pt x="7026" y="10744"/>
                      <a:pt x="7152" y="10712"/>
                    </a:cubicBezTo>
                    <a:lnTo>
                      <a:pt x="7498" y="11059"/>
                    </a:lnTo>
                    <a:cubicBezTo>
                      <a:pt x="7561" y="11122"/>
                      <a:pt x="7656" y="11153"/>
                      <a:pt x="7747" y="11153"/>
                    </a:cubicBezTo>
                    <a:cubicBezTo>
                      <a:pt x="7837" y="11153"/>
                      <a:pt x="7924" y="11122"/>
                      <a:pt x="7971" y="11059"/>
                    </a:cubicBezTo>
                    <a:lnTo>
                      <a:pt x="8727" y="10303"/>
                    </a:lnTo>
                    <a:lnTo>
                      <a:pt x="10617" y="10303"/>
                    </a:lnTo>
                    <a:cubicBezTo>
                      <a:pt x="11185" y="10303"/>
                      <a:pt x="11657" y="9830"/>
                      <a:pt x="11657" y="9295"/>
                    </a:cubicBezTo>
                    <a:lnTo>
                      <a:pt x="11657" y="1009"/>
                    </a:lnTo>
                    <a:cubicBezTo>
                      <a:pt x="11657" y="473"/>
                      <a:pt x="11216" y="1"/>
                      <a:pt x="1061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836" name="Google Shape;12593;p89">
                <a:extLst>
                  <a:ext uri="{FF2B5EF4-FFF2-40B4-BE49-F238E27FC236}">
                    <a16:creationId xmlns:a16="http://schemas.microsoft.com/office/drawing/2014/main" id="{5D96D3BA-90B4-9E50-6C79-4C24D6AE79B0}"/>
                  </a:ext>
                </a:extLst>
              </p:cNvPr>
              <p:cNvSpPr/>
              <p:nvPr/>
            </p:nvSpPr>
            <p:spPr>
              <a:xfrm>
                <a:off x="5483751" y="4397527"/>
                <a:ext cx="39936" cy="39936"/>
              </a:xfrm>
              <a:custGeom>
                <a:avLst/>
                <a:gdLst/>
                <a:ahLst/>
                <a:cxnLst/>
                <a:rect l="l" t="t" r="r" b="b"/>
                <a:pathLst>
                  <a:path w="726" h="726" extrusionOk="0">
                    <a:moveTo>
                      <a:pt x="347" y="1"/>
                    </a:moveTo>
                    <a:cubicBezTo>
                      <a:pt x="158" y="1"/>
                      <a:pt x="1" y="158"/>
                      <a:pt x="1" y="347"/>
                    </a:cubicBezTo>
                    <a:cubicBezTo>
                      <a:pt x="1" y="536"/>
                      <a:pt x="158" y="726"/>
                      <a:pt x="347" y="726"/>
                    </a:cubicBezTo>
                    <a:cubicBezTo>
                      <a:pt x="568" y="726"/>
                      <a:pt x="725" y="536"/>
                      <a:pt x="725" y="347"/>
                    </a:cubicBezTo>
                    <a:cubicBezTo>
                      <a:pt x="725" y="158"/>
                      <a:pt x="568" y="1"/>
                      <a:pt x="34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837" name="Google Shape;12594;p89">
                <a:extLst>
                  <a:ext uri="{FF2B5EF4-FFF2-40B4-BE49-F238E27FC236}">
                    <a16:creationId xmlns:a16="http://schemas.microsoft.com/office/drawing/2014/main" id="{8CB9DED4-A1AA-0051-F8C5-E375113F7749}"/>
                  </a:ext>
                </a:extLst>
              </p:cNvPr>
              <p:cNvSpPr/>
              <p:nvPr/>
            </p:nvSpPr>
            <p:spPr>
              <a:xfrm>
                <a:off x="5559992" y="4397527"/>
                <a:ext cx="38176" cy="39936"/>
              </a:xfrm>
              <a:custGeom>
                <a:avLst/>
                <a:gdLst/>
                <a:ahLst/>
                <a:cxnLst/>
                <a:rect l="l" t="t" r="r" b="b"/>
                <a:pathLst>
                  <a:path w="694" h="726" extrusionOk="0">
                    <a:moveTo>
                      <a:pt x="347" y="1"/>
                    </a:moveTo>
                    <a:cubicBezTo>
                      <a:pt x="158" y="1"/>
                      <a:pt x="1" y="158"/>
                      <a:pt x="1" y="347"/>
                    </a:cubicBezTo>
                    <a:cubicBezTo>
                      <a:pt x="1" y="568"/>
                      <a:pt x="158" y="726"/>
                      <a:pt x="347" y="726"/>
                    </a:cubicBezTo>
                    <a:cubicBezTo>
                      <a:pt x="536" y="726"/>
                      <a:pt x="694" y="568"/>
                      <a:pt x="694" y="347"/>
                    </a:cubicBezTo>
                    <a:cubicBezTo>
                      <a:pt x="694" y="158"/>
                      <a:pt x="536" y="1"/>
                      <a:pt x="34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838" name="Google Shape;12595;p89">
                <a:extLst>
                  <a:ext uri="{FF2B5EF4-FFF2-40B4-BE49-F238E27FC236}">
                    <a16:creationId xmlns:a16="http://schemas.microsoft.com/office/drawing/2014/main" id="{9E4E290D-57BF-C9B9-F559-C5A8A9DD810D}"/>
                  </a:ext>
                </a:extLst>
              </p:cNvPr>
              <p:cNvSpPr/>
              <p:nvPr/>
            </p:nvSpPr>
            <p:spPr>
              <a:xfrm>
                <a:off x="5636234" y="4397527"/>
                <a:ext cx="38231" cy="39936"/>
              </a:xfrm>
              <a:custGeom>
                <a:avLst/>
                <a:gdLst/>
                <a:ahLst/>
                <a:cxnLst/>
                <a:rect l="l" t="t" r="r" b="b"/>
                <a:pathLst>
                  <a:path w="695" h="726" extrusionOk="0">
                    <a:moveTo>
                      <a:pt x="347" y="1"/>
                    </a:moveTo>
                    <a:cubicBezTo>
                      <a:pt x="158" y="1"/>
                      <a:pt x="1" y="158"/>
                      <a:pt x="1" y="347"/>
                    </a:cubicBezTo>
                    <a:cubicBezTo>
                      <a:pt x="1" y="568"/>
                      <a:pt x="158" y="726"/>
                      <a:pt x="347" y="726"/>
                    </a:cubicBezTo>
                    <a:cubicBezTo>
                      <a:pt x="537" y="726"/>
                      <a:pt x="694" y="568"/>
                      <a:pt x="694" y="347"/>
                    </a:cubicBezTo>
                    <a:cubicBezTo>
                      <a:pt x="694" y="158"/>
                      <a:pt x="537" y="1"/>
                      <a:pt x="34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839" name="Google Shape;12596;p89">
                <a:extLst>
                  <a:ext uri="{FF2B5EF4-FFF2-40B4-BE49-F238E27FC236}">
                    <a16:creationId xmlns:a16="http://schemas.microsoft.com/office/drawing/2014/main" id="{B4837DE1-78DB-329B-CB38-49AC981F046A}"/>
                  </a:ext>
                </a:extLst>
              </p:cNvPr>
              <p:cNvSpPr/>
              <p:nvPr/>
            </p:nvSpPr>
            <p:spPr>
              <a:xfrm>
                <a:off x="5709065" y="4397527"/>
                <a:ext cx="265196" cy="39936"/>
              </a:xfrm>
              <a:custGeom>
                <a:avLst/>
                <a:gdLst/>
                <a:ahLst/>
                <a:cxnLst/>
                <a:rect l="l" t="t" r="r" b="b"/>
                <a:pathLst>
                  <a:path w="4821" h="726" extrusionOk="0">
                    <a:moveTo>
                      <a:pt x="347" y="1"/>
                    </a:moveTo>
                    <a:cubicBezTo>
                      <a:pt x="158" y="1"/>
                      <a:pt x="0" y="158"/>
                      <a:pt x="0" y="347"/>
                    </a:cubicBezTo>
                    <a:cubicBezTo>
                      <a:pt x="32" y="568"/>
                      <a:pt x="189" y="726"/>
                      <a:pt x="347" y="726"/>
                    </a:cubicBezTo>
                    <a:lnTo>
                      <a:pt x="4442" y="726"/>
                    </a:lnTo>
                    <a:cubicBezTo>
                      <a:pt x="4663" y="726"/>
                      <a:pt x="4820" y="568"/>
                      <a:pt x="4820" y="347"/>
                    </a:cubicBezTo>
                    <a:cubicBezTo>
                      <a:pt x="4820" y="158"/>
                      <a:pt x="4663" y="1"/>
                      <a:pt x="444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840" name="Google Shape;12597;p89">
                <a:extLst>
                  <a:ext uri="{FF2B5EF4-FFF2-40B4-BE49-F238E27FC236}">
                    <a16:creationId xmlns:a16="http://schemas.microsoft.com/office/drawing/2014/main" id="{CAD405B5-BF96-18C5-BF37-21CCFF4AAA46}"/>
                  </a:ext>
                </a:extLst>
              </p:cNvPr>
              <p:cNvSpPr/>
              <p:nvPr/>
            </p:nvSpPr>
            <p:spPr>
              <a:xfrm>
                <a:off x="5636234" y="4666187"/>
                <a:ext cx="187248" cy="187193"/>
              </a:xfrm>
              <a:custGeom>
                <a:avLst/>
                <a:gdLst/>
                <a:ahLst/>
                <a:cxnLst/>
                <a:rect l="l" t="t" r="r" b="b"/>
                <a:pathLst>
                  <a:path w="3404" h="3403" extrusionOk="0">
                    <a:moveTo>
                      <a:pt x="1671" y="662"/>
                    </a:moveTo>
                    <a:cubicBezTo>
                      <a:pt x="2238" y="662"/>
                      <a:pt x="2710" y="1134"/>
                      <a:pt x="2710" y="1701"/>
                    </a:cubicBezTo>
                    <a:cubicBezTo>
                      <a:pt x="2710" y="2237"/>
                      <a:pt x="2269" y="2710"/>
                      <a:pt x="1671" y="2710"/>
                    </a:cubicBezTo>
                    <a:cubicBezTo>
                      <a:pt x="1135" y="2710"/>
                      <a:pt x="663" y="2237"/>
                      <a:pt x="663" y="1701"/>
                    </a:cubicBezTo>
                    <a:cubicBezTo>
                      <a:pt x="663" y="1134"/>
                      <a:pt x="1135" y="662"/>
                      <a:pt x="1671" y="662"/>
                    </a:cubicBezTo>
                    <a:close/>
                    <a:moveTo>
                      <a:pt x="1671" y="0"/>
                    </a:moveTo>
                    <a:cubicBezTo>
                      <a:pt x="726" y="0"/>
                      <a:pt x="1" y="756"/>
                      <a:pt x="1" y="1701"/>
                    </a:cubicBezTo>
                    <a:cubicBezTo>
                      <a:pt x="1" y="2647"/>
                      <a:pt x="726" y="3403"/>
                      <a:pt x="1671" y="3403"/>
                    </a:cubicBezTo>
                    <a:cubicBezTo>
                      <a:pt x="2616" y="3403"/>
                      <a:pt x="3372" y="2647"/>
                      <a:pt x="3372" y="1701"/>
                    </a:cubicBezTo>
                    <a:cubicBezTo>
                      <a:pt x="3403" y="756"/>
                      <a:pt x="2616" y="0"/>
                      <a:pt x="167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7841" name="Google Shape;12598;p89">
                <a:extLst>
                  <a:ext uri="{FF2B5EF4-FFF2-40B4-BE49-F238E27FC236}">
                    <a16:creationId xmlns:a16="http://schemas.microsoft.com/office/drawing/2014/main" id="{7827E165-B35D-31ED-9C7D-08B468976187}"/>
                  </a:ext>
                </a:extLst>
              </p:cNvPr>
              <p:cNvGrpSpPr/>
              <p:nvPr/>
            </p:nvGrpSpPr>
            <p:grpSpPr>
              <a:xfrm>
                <a:off x="4600743" y="4323869"/>
                <a:ext cx="566751" cy="644753"/>
                <a:chOff x="-919700" y="2420750"/>
                <a:chExt cx="257575" cy="293025"/>
              </a:xfrm>
              <a:grpFill/>
            </p:grpSpPr>
            <p:sp>
              <p:nvSpPr>
                <p:cNvPr id="17856" name="Google Shape;12599;p89">
                  <a:extLst>
                    <a:ext uri="{FF2B5EF4-FFF2-40B4-BE49-F238E27FC236}">
                      <a16:creationId xmlns:a16="http://schemas.microsoft.com/office/drawing/2014/main" id="{2DBC9F94-97F2-185C-3095-C894AE5135D6}"/>
                    </a:ext>
                  </a:extLst>
                </p:cNvPr>
                <p:cNvSpPr/>
                <p:nvPr/>
              </p:nvSpPr>
              <p:spPr>
                <a:xfrm>
                  <a:off x="-884250" y="2490850"/>
                  <a:ext cx="8430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72" h="2049" extrusionOk="0">
                      <a:moveTo>
                        <a:pt x="977" y="631"/>
                      </a:moveTo>
                      <a:cubicBezTo>
                        <a:pt x="1166" y="631"/>
                        <a:pt x="1324" y="788"/>
                        <a:pt x="1324" y="977"/>
                      </a:cubicBezTo>
                      <a:cubicBezTo>
                        <a:pt x="1324" y="1198"/>
                        <a:pt x="1166" y="1355"/>
                        <a:pt x="977" y="1355"/>
                      </a:cubicBezTo>
                      <a:cubicBezTo>
                        <a:pt x="788" y="1355"/>
                        <a:pt x="631" y="1198"/>
                        <a:pt x="631" y="977"/>
                      </a:cubicBezTo>
                      <a:cubicBezTo>
                        <a:pt x="631" y="788"/>
                        <a:pt x="788" y="631"/>
                        <a:pt x="977" y="631"/>
                      </a:cubicBezTo>
                      <a:close/>
                      <a:moveTo>
                        <a:pt x="2363" y="631"/>
                      </a:moveTo>
                      <a:cubicBezTo>
                        <a:pt x="2552" y="631"/>
                        <a:pt x="2710" y="788"/>
                        <a:pt x="2710" y="977"/>
                      </a:cubicBezTo>
                      <a:cubicBezTo>
                        <a:pt x="2710" y="1198"/>
                        <a:pt x="2552" y="1355"/>
                        <a:pt x="2363" y="1355"/>
                      </a:cubicBezTo>
                      <a:cubicBezTo>
                        <a:pt x="2174" y="1355"/>
                        <a:pt x="2017" y="1198"/>
                        <a:pt x="2017" y="977"/>
                      </a:cubicBezTo>
                      <a:cubicBezTo>
                        <a:pt x="2017" y="788"/>
                        <a:pt x="2174" y="631"/>
                        <a:pt x="2363" y="631"/>
                      </a:cubicBezTo>
                      <a:close/>
                      <a:moveTo>
                        <a:pt x="1009" y="1"/>
                      </a:moveTo>
                      <a:cubicBezTo>
                        <a:pt x="473" y="1"/>
                        <a:pt x="0" y="473"/>
                        <a:pt x="0" y="1040"/>
                      </a:cubicBezTo>
                      <a:cubicBezTo>
                        <a:pt x="0" y="1576"/>
                        <a:pt x="473" y="2048"/>
                        <a:pt x="1009" y="2048"/>
                      </a:cubicBezTo>
                      <a:cubicBezTo>
                        <a:pt x="1292" y="2048"/>
                        <a:pt x="1544" y="1922"/>
                        <a:pt x="1702" y="1765"/>
                      </a:cubicBezTo>
                      <a:cubicBezTo>
                        <a:pt x="1891" y="1922"/>
                        <a:pt x="2111" y="2048"/>
                        <a:pt x="2363" y="2048"/>
                      </a:cubicBezTo>
                      <a:cubicBezTo>
                        <a:pt x="2899" y="2048"/>
                        <a:pt x="3371" y="1576"/>
                        <a:pt x="3371" y="1040"/>
                      </a:cubicBezTo>
                      <a:cubicBezTo>
                        <a:pt x="3371" y="442"/>
                        <a:pt x="2899" y="1"/>
                        <a:pt x="2363" y="1"/>
                      </a:cubicBezTo>
                      <a:cubicBezTo>
                        <a:pt x="2080" y="1"/>
                        <a:pt x="1859" y="127"/>
                        <a:pt x="1702" y="284"/>
                      </a:cubicBezTo>
                      <a:cubicBezTo>
                        <a:pt x="1481" y="127"/>
                        <a:pt x="1261" y="1"/>
                        <a:pt x="100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57" name="Google Shape;12600;p89">
                  <a:extLst>
                    <a:ext uri="{FF2B5EF4-FFF2-40B4-BE49-F238E27FC236}">
                      <a16:creationId xmlns:a16="http://schemas.microsoft.com/office/drawing/2014/main" id="{0F7A8D91-3E0F-4B2A-9D4F-5839B91498FA}"/>
                    </a:ext>
                  </a:extLst>
                </p:cNvPr>
                <p:cNvSpPr/>
                <p:nvPr/>
              </p:nvSpPr>
              <p:spPr>
                <a:xfrm>
                  <a:off x="-919700" y="2420750"/>
                  <a:ext cx="257575" cy="293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03" h="11721" extrusionOk="0">
                      <a:moveTo>
                        <a:pt x="7152" y="694"/>
                      </a:moveTo>
                      <a:cubicBezTo>
                        <a:pt x="7373" y="694"/>
                        <a:pt x="7530" y="851"/>
                        <a:pt x="7530" y="1040"/>
                      </a:cubicBezTo>
                      <a:lnTo>
                        <a:pt x="7530" y="1418"/>
                      </a:lnTo>
                      <a:lnTo>
                        <a:pt x="662" y="1418"/>
                      </a:lnTo>
                      <a:lnTo>
                        <a:pt x="662" y="1040"/>
                      </a:lnTo>
                      <a:cubicBezTo>
                        <a:pt x="694" y="851"/>
                        <a:pt x="851" y="694"/>
                        <a:pt x="1009" y="694"/>
                      </a:cubicBezTo>
                      <a:close/>
                      <a:moveTo>
                        <a:pt x="7562" y="2111"/>
                      </a:moveTo>
                      <a:lnTo>
                        <a:pt x="7562" y="3403"/>
                      </a:lnTo>
                      <a:lnTo>
                        <a:pt x="7247" y="3088"/>
                      </a:lnTo>
                      <a:cubicBezTo>
                        <a:pt x="7042" y="2883"/>
                        <a:pt x="6784" y="2792"/>
                        <a:pt x="6528" y="2792"/>
                      </a:cubicBezTo>
                      <a:cubicBezTo>
                        <a:pt x="5999" y="2792"/>
                        <a:pt x="5483" y="3186"/>
                        <a:pt x="5483" y="3781"/>
                      </a:cubicBezTo>
                      <a:cubicBezTo>
                        <a:pt x="5483" y="4065"/>
                        <a:pt x="5577" y="4348"/>
                        <a:pt x="5798" y="4506"/>
                      </a:cubicBezTo>
                      <a:lnTo>
                        <a:pt x="6774" y="5482"/>
                      </a:lnTo>
                      <a:lnTo>
                        <a:pt x="1009" y="5482"/>
                      </a:lnTo>
                      <a:cubicBezTo>
                        <a:pt x="995" y="5485"/>
                        <a:pt x="982" y="5486"/>
                        <a:pt x="968" y="5486"/>
                      </a:cubicBezTo>
                      <a:cubicBezTo>
                        <a:pt x="825" y="5486"/>
                        <a:pt x="694" y="5340"/>
                        <a:pt x="694" y="5167"/>
                      </a:cubicBezTo>
                      <a:lnTo>
                        <a:pt x="694" y="2111"/>
                      </a:lnTo>
                      <a:close/>
                      <a:moveTo>
                        <a:pt x="8160" y="2584"/>
                      </a:moveTo>
                      <a:lnTo>
                        <a:pt x="9200" y="3624"/>
                      </a:lnTo>
                      <a:cubicBezTo>
                        <a:pt x="9421" y="3844"/>
                        <a:pt x="9515" y="4065"/>
                        <a:pt x="9515" y="4348"/>
                      </a:cubicBezTo>
                      <a:lnTo>
                        <a:pt x="9515" y="6900"/>
                      </a:lnTo>
                      <a:cubicBezTo>
                        <a:pt x="9515" y="7373"/>
                        <a:pt x="9358" y="7845"/>
                        <a:pt x="9043" y="8192"/>
                      </a:cubicBezTo>
                      <a:lnTo>
                        <a:pt x="5955" y="8192"/>
                      </a:lnTo>
                      <a:cubicBezTo>
                        <a:pt x="5640" y="7845"/>
                        <a:pt x="5483" y="7373"/>
                        <a:pt x="5483" y="6900"/>
                      </a:cubicBezTo>
                      <a:lnTo>
                        <a:pt x="5483" y="6144"/>
                      </a:lnTo>
                      <a:lnTo>
                        <a:pt x="6837" y="6144"/>
                      </a:lnTo>
                      <a:lnTo>
                        <a:pt x="6837" y="6207"/>
                      </a:lnTo>
                      <a:cubicBezTo>
                        <a:pt x="6837" y="6585"/>
                        <a:pt x="6900" y="6932"/>
                        <a:pt x="7089" y="7373"/>
                      </a:cubicBezTo>
                      <a:cubicBezTo>
                        <a:pt x="7135" y="7487"/>
                        <a:pt x="7263" y="7568"/>
                        <a:pt x="7403" y="7568"/>
                      </a:cubicBezTo>
                      <a:cubicBezTo>
                        <a:pt x="7455" y="7568"/>
                        <a:pt x="7510" y="7556"/>
                        <a:pt x="7562" y="7530"/>
                      </a:cubicBezTo>
                      <a:cubicBezTo>
                        <a:pt x="7719" y="7467"/>
                        <a:pt x="7782" y="7247"/>
                        <a:pt x="7719" y="7058"/>
                      </a:cubicBezTo>
                      <a:cubicBezTo>
                        <a:pt x="7593" y="6774"/>
                        <a:pt x="7530" y="6522"/>
                        <a:pt x="7530" y="6239"/>
                      </a:cubicBezTo>
                      <a:lnTo>
                        <a:pt x="7530" y="5451"/>
                      </a:lnTo>
                      <a:cubicBezTo>
                        <a:pt x="7530" y="5356"/>
                        <a:pt x="7467" y="5262"/>
                        <a:pt x="7404" y="5199"/>
                      </a:cubicBezTo>
                      <a:lnTo>
                        <a:pt x="6207" y="4033"/>
                      </a:lnTo>
                      <a:cubicBezTo>
                        <a:pt x="6018" y="3844"/>
                        <a:pt x="6144" y="3435"/>
                        <a:pt x="6459" y="3435"/>
                      </a:cubicBezTo>
                      <a:cubicBezTo>
                        <a:pt x="6522" y="3435"/>
                        <a:pt x="6648" y="3466"/>
                        <a:pt x="6680" y="3561"/>
                      </a:cubicBezTo>
                      <a:lnTo>
                        <a:pt x="8255" y="5136"/>
                      </a:lnTo>
                      <a:cubicBezTo>
                        <a:pt x="8318" y="5199"/>
                        <a:pt x="8413" y="5230"/>
                        <a:pt x="8503" y="5230"/>
                      </a:cubicBezTo>
                      <a:cubicBezTo>
                        <a:pt x="8594" y="5230"/>
                        <a:pt x="8680" y="5199"/>
                        <a:pt x="8728" y="5136"/>
                      </a:cubicBezTo>
                      <a:cubicBezTo>
                        <a:pt x="8854" y="5010"/>
                        <a:pt x="8854" y="4789"/>
                        <a:pt x="8728" y="4663"/>
                      </a:cubicBezTo>
                      <a:lnTo>
                        <a:pt x="8160" y="4065"/>
                      </a:lnTo>
                      <a:lnTo>
                        <a:pt x="8160" y="2584"/>
                      </a:lnTo>
                      <a:close/>
                      <a:moveTo>
                        <a:pt x="9295" y="8948"/>
                      </a:moveTo>
                      <a:cubicBezTo>
                        <a:pt x="9484" y="8948"/>
                        <a:pt x="9641" y="9105"/>
                        <a:pt x="9641" y="9295"/>
                      </a:cubicBezTo>
                      <a:lnTo>
                        <a:pt x="9641" y="10996"/>
                      </a:lnTo>
                      <a:lnTo>
                        <a:pt x="5514" y="10996"/>
                      </a:lnTo>
                      <a:lnTo>
                        <a:pt x="5514" y="9295"/>
                      </a:lnTo>
                      <a:cubicBezTo>
                        <a:pt x="5514" y="9105"/>
                        <a:pt x="5672" y="8948"/>
                        <a:pt x="5861" y="8948"/>
                      </a:cubicBezTo>
                      <a:close/>
                      <a:moveTo>
                        <a:pt x="1009" y="1"/>
                      </a:moveTo>
                      <a:cubicBezTo>
                        <a:pt x="473" y="1"/>
                        <a:pt x="1" y="473"/>
                        <a:pt x="1" y="1040"/>
                      </a:cubicBezTo>
                      <a:lnTo>
                        <a:pt x="1" y="5167"/>
                      </a:lnTo>
                      <a:cubicBezTo>
                        <a:pt x="1" y="5734"/>
                        <a:pt x="473" y="6207"/>
                        <a:pt x="1009" y="6207"/>
                      </a:cubicBezTo>
                      <a:lnTo>
                        <a:pt x="4789" y="6207"/>
                      </a:lnTo>
                      <a:lnTo>
                        <a:pt x="4789" y="6932"/>
                      </a:lnTo>
                      <a:cubicBezTo>
                        <a:pt x="4789" y="7499"/>
                        <a:pt x="4947" y="8003"/>
                        <a:pt x="5231" y="8444"/>
                      </a:cubicBezTo>
                      <a:cubicBezTo>
                        <a:pt x="4947" y="8633"/>
                        <a:pt x="4789" y="8948"/>
                        <a:pt x="4789" y="9295"/>
                      </a:cubicBezTo>
                      <a:lnTo>
                        <a:pt x="4789" y="11342"/>
                      </a:lnTo>
                      <a:cubicBezTo>
                        <a:pt x="4789" y="11563"/>
                        <a:pt x="4947" y="11720"/>
                        <a:pt x="5168" y="11720"/>
                      </a:cubicBezTo>
                      <a:lnTo>
                        <a:pt x="9956" y="11720"/>
                      </a:lnTo>
                      <a:cubicBezTo>
                        <a:pt x="10145" y="11720"/>
                        <a:pt x="10303" y="11563"/>
                        <a:pt x="10303" y="11342"/>
                      </a:cubicBezTo>
                      <a:lnTo>
                        <a:pt x="10303" y="9295"/>
                      </a:lnTo>
                      <a:cubicBezTo>
                        <a:pt x="10303" y="8948"/>
                        <a:pt x="10114" y="8633"/>
                        <a:pt x="9893" y="8444"/>
                      </a:cubicBezTo>
                      <a:cubicBezTo>
                        <a:pt x="10177" y="8003"/>
                        <a:pt x="10303" y="7499"/>
                        <a:pt x="10303" y="6932"/>
                      </a:cubicBezTo>
                      <a:lnTo>
                        <a:pt x="10303" y="4380"/>
                      </a:lnTo>
                      <a:lnTo>
                        <a:pt x="10271" y="4380"/>
                      </a:lnTo>
                      <a:cubicBezTo>
                        <a:pt x="10271" y="3907"/>
                        <a:pt x="10082" y="3466"/>
                        <a:pt x="9767" y="3151"/>
                      </a:cubicBezTo>
                      <a:lnTo>
                        <a:pt x="8224" y="1639"/>
                      </a:lnTo>
                      <a:lnTo>
                        <a:pt x="8224" y="1040"/>
                      </a:lnTo>
                      <a:cubicBezTo>
                        <a:pt x="8224" y="473"/>
                        <a:pt x="7751" y="1"/>
                        <a:pt x="721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58" name="Google Shape;12601;p89">
                  <a:extLst>
                    <a:ext uri="{FF2B5EF4-FFF2-40B4-BE49-F238E27FC236}">
                      <a16:creationId xmlns:a16="http://schemas.microsoft.com/office/drawing/2014/main" id="{38C23DE3-5D3E-B893-D809-1530D8943ECF}"/>
                    </a:ext>
                  </a:extLst>
                </p:cNvPr>
                <p:cNvSpPr/>
                <p:nvPr/>
              </p:nvSpPr>
              <p:spPr>
                <a:xfrm>
                  <a:off x="-766100" y="2660975"/>
                  <a:ext cx="1812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cubicBezTo>
                        <a:pt x="536" y="725"/>
                        <a:pt x="725" y="568"/>
                        <a:pt x="725" y="379"/>
                      </a:cubicBezTo>
                      <a:cubicBezTo>
                        <a:pt x="693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42" name="Google Shape;12630;p89">
                <a:extLst>
                  <a:ext uri="{FF2B5EF4-FFF2-40B4-BE49-F238E27FC236}">
                    <a16:creationId xmlns:a16="http://schemas.microsoft.com/office/drawing/2014/main" id="{E6EE32B0-161F-35BF-8C24-64242AE330B7}"/>
                  </a:ext>
                </a:extLst>
              </p:cNvPr>
              <p:cNvGrpSpPr/>
              <p:nvPr/>
            </p:nvGrpSpPr>
            <p:grpSpPr>
              <a:xfrm>
                <a:off x="11162866" y="4335825"/>
                <a:ext cx="620890" cy="620890"/>
                <a:chOff x="2964567" y="2571753"/>
                <a:chExt cx="417045" cy="417045"/>
              </a:xfrm>
              <a:grpFill/>
            </p:grpSpPr>
            <p:sp>
              <p:nvSpPr>
                <p:cNvPr id="17410" name="Google Shape;12631;p89">
                  <a:extLst>
                    <a:ext uri="{FF2B5EF4-FFF2-40B4-BE49-F238E27FC236}">
                      <a16:creationId xmlns:a16="http://schemas.microsoft.com/office/drawing/2014/main" id="{A0607795-C21B-A19B-F4BE-9AC5995C9B88}"/>
                    </a:ext>
                  </a:extLst>
                </p:cNvPr>
                <p:cNvSpPr/>
                <p:nvPr/>
              </p:nvSpPr>
              <p:spPr>
                <a:xfrm>
                  <a:off x="2964567" y="2571753"/>
                  <a:ext cx="417045" cy="4170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3" h="19983" extrusionOk="0">
                      <a:moveTo>
                        <a:pt x="9992" y="1170"/>
                      </a:moveTo>
                      <a:cubicBezTo>
                        <a:pt x="14855" y="1170"/>
                        <a:pt x="18812" y="4866"/>
                        <a:pt x="18812" y="9405"/>
                      </a:cubicBezTo>
                      <a:cubicBezTo>
                        <a:pt x="18812" y="13925"/>
                        <a:pt x="14855" y="17601"/>
                        <a:pt x="9992" y="17601"/>
                      </a:cubicBezTo>
                      <a:cubicBezTo>
                        <a:pt x="9111" y="17601"/>
                        <a:pt x="8240" y="17481"/>
                        <a:pt x="7407" y="17242"/>
                      </a:cubicBezTo>
                      <a:cubicBezTo>
                        <a:pt x="7354" y="17226"/>
                        <a:pt x="7299" y="17218"/>
                        <a:pt x="7245" y="17218"/>
                      </a:cubicBezTo>
                      <a:cubicBezTo>
                        <a:pt x="7153" y="17218"/>
                        <a:pt x="7062" y="17240"/>
                        <a:pt x="6979" y="17282"/>
                      </a:cubicBezTo>
                      <a:lnTo>
                        <a:pt x="4723" y="18439"/>
                      </a:lnTo>
                      <a:lnTo>
                        <a:pt x="4723" y="16262"/>
                      </a:lnTo>
                      <a:cubicBezTo>
                        <a:pt x="4723" y="16078"/>
                        <a:pt x="4637" y="15904"/>
                        <a:pt x="4490" y="15793"/>
                      </a:cubicBezTo>
                      <a:cubicBezTo>
                        <a:pt x="2381" y="14208"/>
                        <a:pt x="1171" y="11880"/>
                        <a:pt x="1171" y="9405"/>
                      </a:cubicBezTo>
                      <a:cubicBezTo>
                        <a:pt x="1171" y="4866"/>
                        <a:pt x="5129" y="1170"/>
                        <a:pt x="9992" y="1170"/>
                      </a:cubicBezTo>
                      <a:close/>
                      <a:moveTo>
                        <a:pt x="9992" y="1"/>
                      </a:moveTo>
                      <a:cubicBezTo>
                        <a:pt x="4575" y="1"/>
                        <a:pt x="0" y="4153"/>
                        <a:pt x="0" y="9407"/>
                      </a:cubicBezTo>
                      <a:cubicBezTo>
                        <a:pt x="0" y="12221"/>
                        <a:pt x="1359" y="14795"/>
                        <a:pt x="3552" y="16548"/>
                      </a:cubicBezTo>
                      <a:lnTo>
                        <a:pt x="3552" y="19396"/>
                      </a:lnTo>
                      <a:cubicBezTo>
                        <a:pt x="3552" y="19602"/>
                        <a:pt x="3659" y="19791"/>
                        <a:pt x="3832" y="19897"/>
                      </a:cubicBezTo>
                      <a:cubicBezTo>
                        <a:pt x="3925" y="19953"/>
                        <a:pt x="4031" y="19982"/>
                        <a:pt x="4138" y="19982"/>
                      </a:cubicBezTo>
                      <a:cubicBezTo>
                        <a:pt x="4229" y="19982"/>
                        <a:pt x="4320" y="19961"/>
                        <a:pt x="4405" y="19918"/>
                      </a:cubicBezTo>
                      <a:lnTo>
                        <a:pt x="7310" y="18429"/>
                      </a:lnTo>
                      <a:cubicBezTo>
                        <a:pt x="8180" y="18657"/>
                        <a:pt x="9081" y="18772"/>
                        <a:pt x="9992" y="18772"/>
                      </a:cubicBezTo>
                      <a:cubicBezTo>
                        <a:pt x="15500" y="18772"/>
                        <a:pt x="19983" y="14570"/>
                        <a:pt x="19983" y="9407"/>
                      </a:cubicBezTo>
                      <a:cubicBezTo>
                        <a:pt x="19983" y="4151"/>
                        <a:pt x="15405" y="1"/>
                        <a:pt x="999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411" name="Google Shape;12632;p89">
                  <a:extLst>
                    <a:ext uri="{FF2B5EF4-FFF2-40B4-BE49-F238E27FC236}">
                      <a16:creationId xmlns:a16="http://schemas.microsoft.com/office/drawing/2014/main" id="{B851F998-7271-0225-B0BE-5791A4A65003}"/>
                    </a:ext>
                  </a:extLst>
                </p:cNvPr>
                <p:cNvSpPr/>
                <p:nvPr/>
              </p:nvSpPr>
              <p:spPr>
                <a:xfrm>
                  <a:off x="3037777" y="2694715"/>
                  <a:ext cx="270642" cy="1466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968" h="7026" extrusionOk="0">
                      <a:moveTo>
                        <a:pt x="5362" y="1463"/>
                      </a:moveTo>
                      <a:lnTo>
                        <a:pt x="7241" y="3341"/>
                      </a:lnTo>
                      <a:cubicBezTo>
                        <a:pt x="7353" y="3454"/>
                        <a:pt x="7503" y="3513"/>
                        <a:pt x="7655" y="3513"/>
                      </a:cubicBezTo>
                      <a:cubicBezTo>
                        <a:pt x="7744" y="3513"/>
                        <a:pt x="7833" y="3493"/>
                        <a:pt x="7917" y="3451"/>
                      </a:cubicBezTo>
                      <a:lnTo>
                        <a:pt x="10216" y="2303"/>
                      </a:lnTo>
                      <a:lnTo>
                        <a:pt x="7605" y="5565"/>
                      </a:lnTo>
                      <a:lnTo>
                        <a:pt x="5726" y="3685"/>
                      </a:lnTo>
                      <a:cubicBezTo>
                        <a:pt x="5614" y="3573"/>
                        <a:pt x="5463" y="3514"/>
                        <a:pt x="5311" y="3514"/>
                      </a:cubicBezTo>
                      <a:cubicBezTo>
                        <a:pt x="5223" y="3514"/>
                        <a:pt x="5133" y="3534"/>
                        <a:pt x="5051" y="3575"/>
                      </a:cubicBezTo>
                      <a:lnTo>
                        <a:pt x="2751" y="4725"/>
                      </a:lnTo>
                      <a:lnTo>
                        <a:pt x="2751" y="4725"/>
                      </a:lnTo>
                      <a:lnTo>
                        <a:pt x="5362" y="1463"/>
                      </a:lnTo>
                      <a:close/>
                      <a:moveTo>
                        <a:pt x="5312" y="1"/>
                      </a:moveTo>
                      <a:cubicBezTo>
                        <a:pt x="5302" y="1"/>
                        <a:pt x="5291" y="1"/>
                        <a:pt x="5281" y="2"/>
                      </a:cubicBezTo>
                      <a:cubicBezTo>
                        <a:pt x="5114" y="12"/>
                        <a:pt x="4959" y="92"/>
                        <a:pt x="4856" y="221"/>
                      </a:cubicBezTo>
                      <a:lnTo>
                        <a:pt x="172" y="6075"/>
                      </a:lnTo>
                      <a:cubicBezTo>
                        <a:pt x="0" y="6290"/>
                        <a:pt x="2" y="6595"/>
                        <a:pt x="174" y="6809"/>
                      </a:cubicBezTo>
                      <a:cubicBezTo>
                        <a:pt x="288" y="6950"/>
                        <a:pt x="457" y="7026"/>
                        <a:pt x="630" y="7026"/>
                      </a:cubicBezTo>
                      <a:cubicBezTo>
                        <a:pt x="719" y="7026"/>
                        <a:pt x="808" y="7006"/>
                        <a:pt x="892" y="6964"/>
                      </a:cubicBezTo>
                      <a:lnTo>
                        <a:pt x="5198" y="4811"/>
                      </a:lnTo>
                      <a:lnTo>
                        <a:pt x="7241" y="6855"/>
                      </a:lnTo>
                      <a:cubicBezTo>
                        <a:pt x="7349" y="6964"/>
                        <a:pt x="7496" y="7026"/>
                        <a:pt x="7650" y="7026"/>
                      </a:cubicBezTo>
                      <a:cubicBezTo>
                        <a:pt x="7662" y="7026"/>
                        <a:pt x="7674" y="7025"/>
                        <a:pt x="7687" y="7024"/>
                      </a:cubicBezTo>
                      <a:cubicBezTo>
                        <a:pt x="7853" y="7016"/>
                        <a:pt x="8007" y="6936"/>
                        <a:pt x="8111" y="6807"/>
                      </a:cubicBezTo>
                      <a:lnTo>
                        <a:pt x="12795" y="951"/>
                      </a:lnTo>
                      <a:cubicBezTo>
                        <a:pt x="12967" y="737"/>
                        <a:pt x="12965" y="431"/>
                        <a:pt x="12792" y="219"/>
                      </a:cubicBezTo>
                      <a:cubicBezTo>
                        <a:pt x="12679" y="78"/>
                        <a:pt x="12510" y="1"/>
                        <a:pt x="12337" y="1"/>
                      </a:cubicBezTo>
                      <a:cubicBezTo>
                        <a:pt x="12249" y="1"/>
                        <a:pt x="12159" y="21"/>
                        <a:pt x="12075" y="63"/>
                      </a:cubicBezTo>
                      <a:lnTo>
                        <a:pt x="7770" y="2216"/>
                      </a:lnTo>
                      <a:lnTo>
                        <a:pt x="5726" y="173"/>
                      </a:lnTo>
                      <a:cubicBezTo>
                        <a:pt x="5617" y="62"/>
                        <a:pt x="5467" y="1"/>
                        <a:pt x="531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843" name="Google Shape;12645;p89">
                <a:extLst>
                  <a:ext uri="{FF2B5EF4-FFF2-40B4-BE49-F238E27FC236}">
                    <a16:creationId xmlns:a16="http://schemas.microsoft.com/office/drawing/2014/main" id="{720A99E7-AF17-3054-7456-8D2082664863}"/>
                  </a:ext>
                </a:extLst>
              </p:cNvPr>
              <p:cNvSpPr/>
              <p:nvPr/>
            </p:nvSpPr>
            <p:spPr>
              <a:xfrm>
                <a:off x="7055026" y="4335935"/>
                <a:ext cx="620847" cy="620847"/>
              </a:xfrm>
              <a:custGeom>
                <a:avLst/>
                <a:gdLst/>
                <a:ahLst/>
                <a:cxnLst/>
                <a:rect l="l" t="t" r="r" b="b"/>
                <a:pathLst>
                  <a:path w="19982" h="19982" extrusionOk="0">
                    <a:moveTo>
                      <a:pt x="14602" y="3500"/>
                    </a:moveTo>
                    <a:cubicBezTo>
                      <a:pt x="15137" y="3500"/>
                      <a:pt x="15682" y="3563"/>
                      <a:pt x="16247" y="3689"/>
                    </a:cubicBezTo>
                    <a:cubicBezTo>
                      <a:pt x="16179" y="4154"/>
                      <a:pt x="16095" y="4705"/>
                      <a:pt x="16033" y="5120"/>
                    </a:cubicBezTo>
                    <a:cubicBezTo>
                      <a:pt x="15810" y="5075"/>
                      <a:pt x="15484" y="5035"/>
                      <a:pt x="15150" y="5035"/>
                    </a:cubicBezTo>
                    <a:cubicBezTo>
                      <a:pt x="14968" y="5035"/>
                      <a:pt x="14783" y="5047"/>
                      <a:pt x="14611" y="5076"/>
                    </a:cubicBezTo>
                    <a:cubicBezTo>
                      <a:pt x="13536" y="5258"/>
                      <a:pt x="12918" y="5925"/>
                      <a:pt x="12918" y="6907"/>
                    </a:cubicBezTo>
                    <a:lnTo>
                      <a:pt x="12918" y="8819"/>
                    </a:lnTo>
                    <a:cubicBezTo>
                      <a:pt x="12918" y="9143"/>
                      <a:pt x="13180" y="9405"/>
                      <a:pt x="13504" y="9405"/>
                    </a:cubicBezTo>
                    <a:lnTo>
                      <a:pt x="15681" y="9405"/>
                    </a:lnTo>
                    <a:lnTo>
                      <a:pt x="15388" y="10576"/>
                    </a:lnTo>
                    <a:lnTo>
                      <a:pt x="13504" y="10576"/>
                    </a:lnTo>
                    <a:cubicBezTo>
                      <a:pt x="13180" y="10576"/>
                      <a:pt x="12918" y="10838"/>
                      <a:pt x="12918" y="11161"/>
                    </a:cubicBezTo>
                    <a:lnTo>
                      <a:pt x="12918" y="18811"/>
                    </a:lnTo>
                    <a:lnTo>
                      <a:pt x="11162" y="18811"/>
                    </a:lnTo>
                    <a:lnTo>
                      <a:pt x="11162" y="11161"/>
                    </a:lnTo>
                    <a:cubicBezTo>
                      <a:pt x="11162" y="10838"/>
                      <a:pt x="10900" y="10576"/>
                      <a:pt x="10576" y="10576"/>
                    </a:cubicBezTo>
                    <a:lnTo>
                      <a:pt x="9407" y="10576"/>
                    </a:lnTo>
                    <a:lnTo>
                      <a:pt x="9407" y="9405"/>
                    </a:lnTo>
                    <a:lnTo>
                      <a:pt x="10576" y="9405"/>
                    </a:lnTo>
                    <a:cubicBezTo>
                      <a:pt x="10900" y="9405"/>
                      <a:pt x="11162" y="9143"/>
                      <a:pt x="11162" y="8821"/>
                    </a:cubicBezTo>
                    <a:cubicBezTo>
                      <a:pt x="11162" y="7215"/>
                      <a:pt x="11162" y="6481"/>
                      <a:pt x="11162" y="6143"/>
                    </a:cubicBezTo>
                    <a:cubicBezTo>
                      <a:pt x="11162" y="5520"/>
                      <a:pt x="11163" y="4843"/>
                      <a:pt x="11770" y="4324"/>
                    </a:cubicBezTo>
                    <a:cubicBezTo>
                      <a:pt x="12234" y="3928"/>
                      <a:pt x="12823" y="3687"/>
                      <a:pt x="13628" y="3571"/>
                    </a:cubicBezTo>
                    <a:cubicBezTo>
                      <a:pt x="13950" y="3524"/>
                      <a:pt x="14274" y="3500"/>
                      <a:pt x="14602" y="3500"/>
                    </a:cubicBezTo>
                    <a:close/>
                    <a:moveTo>
                      <a:pt x="17017" y="1170"/>
                    </a:moveTo>
                    <a:cubicBezTo>
                      <a:pt x="17990" y="1170"/>
                      <a:pt x="18811" y="1975"/>
                      <a:pt x="18811" y="2927"/>
                    </a:cubicBezTo>
                    <a:lnTo>
                      <a:pt x="18811" y="17056"/>
                    </a:lnTo>
                    <a:cubicBezTo>
                      <a:pt x="18811" y="18023"/>
                      <a:pt x="18024" y="18811"/>
                      <a:pt x="17056" y="18811"/>
                    </a:cubicBezTo>
                    <a:lnTo>
                      <a:pt x="14089" y="18811"/>
                    </a:lnTo>
                    <a:lnTo>
                      <a:pt x="14089" y="11747"/>
                    </a:lnTo>
                    <a:lnTo>
                      <a:pt x="15846" y="11747"/>
                    </a:lnTo>
                    <a:cubicBezTo>
                      <a:pt x="16115" y="11747"/>
                      <a:pt x="16348" y="11565"/>
                      <a:pt x="16414" y="11305"/>
                    </a:cubicBezTo>
                    <a:lnTo>
                      <a:pt x="16999" y="8963"/>
                    </a:lnTo>
                    <a:cubicBezTo>
                      <a:pt x="17042" y="8787"/>
                      <a:pt x="17003" y="8602"/>
                      <a:pt x="16893" y="8460"/>
                    </a:cubicBezTo>
                    <a:cubicBezTo>
                      <a:pt x="16782" y="8317"/>
                      <a:pt x="16612" y="8235"/>
                      <a:pt x="16431" y="8235"/>
                    </a:cubicBezTo>
                    <a:lnTo>
                      <a:pt x="14089" y="8235"/>
                    </a:lnTo>
                    <a:lnTo>
                      <a:pt x="14089" y="6909"/>
                    </a:lnTo>
                    <a:cubicBezTo>
                      <a:pt x="14089" y="6638"/>
                      <a:pt x="14144" y="6343"/>
                      <a:pt x="14808" y="6229"/>
                    </a:cubicBezTo>
                    <a:cubicBezTo>
                      <a:pt x="14936" y="6208"/>
                      <a:pt x="15061" y="6199"/>
                      <a:pt x="15182" y="6199"/>
                    </a:cubicBezTo>
                    <a:cubicBezTo>
                      <a:pt x="15552" y="6199"/>
                      <a:pt x="15890" y="6283"/>
                      <a:pt x="16198" y="6360"/>
                    </a:cubicBezTo>
                    <a:cubicBezTo>
                      <a:pt x="16304" y="6387"/>
                      <a:pt x="16415" y="6421"/>
                      <a:pt x="16532" y="6421"/>
                    </a:cubicBezTo>
                    <a:cubicBezTo>
                      <a:pt x="16632" y="6421"/>
                      <a:pt x="16736" y="6396"/>
                      <a:pt x="16847" y="6321"/>
                    </a:cubicBezTo>
                    <a:cubicBezTo>
                      <a:pt x="16983" y="6229"/>
                      <a:pt x="17074" y="6084"/>
                      <a:pt x="17098" y="5923"/>
                    </a:cubicBezTo>
                    <a:cubicBezTo>
                      <a:pt x="17098" y="5923"/>
                      <a:pt x="17362" y="4156"/>
                      <a:pt x="17482" y="3339"/>
                    </a:cubicBezTo>
                    <a:cubicBezTo>
                      <a:pt x="17525" y="3049"/>
                      <a:pt x="17346" y="2769"/>
                      <a:pt x="17063" y="2690"/>
                    </a:cubicBezTo>
                    <a:cubicBezTo>
                      <a:pt x="16267" y="2463"/>
                      <a:pt x="15346" y="2343"/>
                      <a:pt x="14504" y="2343"/>
                    </a:cubicBezTo>
                    <a:cubicBezTo>
                      <a:pt x="14137" y="2343"/>
                      <a:pt x="13786" y="2365"/>
                      <a:pt x="13467" y="2412"/>
                    </a:cubicBezTo>
                    <a:cubicBezTo>
                      <a:pt x="12434" y="2562"/>
                      <a:pt x="11646" y="2888"/>
                      <a:pt x="11009" y="3434"/>
                    </a:cubicBezTo>
                    <a:cubicBezTo>
                      <a:pt x="10121" y="4193"/>
                      <a:pt x="10010" y="5168"/>
                      <a:pt x="9999" y="5833"/>
                    </a:cubicBezTo>
                    <a:cubicBezTo>
                      <a:pt x="9999" y="5847"/>
                      <a:pt x="9999" y="7029"/>
                      <a:pt x="9999" y="8235"/>
                    </a:cubicBezTo>
                    <a:lnTo>
                      <a:pt x="8821" y="8235"/>
                    </a:lnTo>
                    <a:cubicBezTo>
                      <a:pt x="8497" y="8235"/>
                      <a:pt x="8236" y="8497"/>
                      <a:pt x="8236" y="8819"/>
                    </a:cubicBezTo>
                    <a:lnTo>
                      <a:pt x="8236" y="11161"/>
                    </a:lnTo>
                    <a:cubicBezTo>
                      <a:pt x="8236" y="11485"/>
                      <a:pt x="8497" y="11747"/>
                      <a:pt x="8821" y="11747"/>
                    </a:cubicBezTo>
                    <a:lnTo>
                      <a:pt x="9991" y="11747"/>
                    </a:lnTo>
                    <a:lnTo>
                      <a:pt x="9991" y="18811"/>
                    </a:lnTo>
                    <a:lnTo>
                      <a:pt x="2927" y="18811"/>
                    </a:lnTo>
                    <a:cubicBezTo>
                      <a:pt x="1959" y="18811"/>
                      <a:pt x="1172" y="18023"/>
                      <a:pt x="1172" y="17054"/>
                    </a:cubicBezTo>
                    <a:lnTo>
                      <a:pt x="1172" y="2927"/>
                    </a:lnTo>
                    <a:cubicBezTo>
                      <a:pt x="1172" y="1959"/>
                      <a:pt x="1959" y="1170"/>
                      <a:pt x="2927" y="1170"/>
                    </a:cubicBezTo>
                    <a:close/>
                    <a:moveTo>
                      <a:pt x="2927" y="1"/>
                    </a:moveTo>
                    <a:cubicBezTo>
                      <a:pt x="1314" y="1"/>
                      <a:pt x="1" y="1313"/>
                      <a:pt x="1" y="2927"/>
                    </a:cubicBezTo>
                    <a:lnTo>
                      <a:pt x="1" y="17056"/>
                    </a:lnTo>
                    <a:cubicBezTo>
                      <a:pt x="1" y="18669"/>
                      <a:pt x="1314" y="19982"/>
                      <a:pt x="2927" y="19982"/>
                    </a:cubicBezTo>
                    <a:lnTo>
                      <a:pt x="17054" y="19982"/>
                    </a:lnTo>
                    <a:cubicBezTo>
                      <a:pt x="18669" y="19982"/>
                      <a:pt x="19982" y="18669"/>
                      <a:pt x="19982" y="17056"/>
                    </a:cubicBezTo>
                    <a:lnTo>
                      <a:pt x="19982" y="2927"/>
                    </a:lnTo>
                    <a:cubicBezTo>
                      <a:pt x="19982" y="2145"/>
                      <a:pt x="19669" y="1409"/>
                      <a:pt x="19101" y="853"/>
                    </a:cubicBezTo>
                    <a:cubicBezTo>
                      <a:pt x="18538" y="303"/>
                      <a:pt x="17797" y="1"/>
                      <a:pt x="1701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7844" name="Google Shape;12646;p89">
                <a:extLst>
                  <a:ext uri="{FF2B5EF4-FFF2-40B4-BE49-F238E27FC236}">
                    <a16:creationId xmlns:a16="http://schemas.microsoft.com/office/drawing/2014/main" id="{47CB91EC-CD88-70FE-BD6B-D7BB660B0543}"/>
                  </a:ext>
                </a:extLst>
              </p:cNvPr>
              <p:cNvGrpSpPr/>
              <p:nvPr/>
            </p:nvGrpSpPr>
            <p:grpSpPr>
              <a:xfrm>
                <a:off x="7848323" y="4335840"/>
                <a:ext cx="620922" cy="620859"/>
                <a:chOff x="812101" y="2571761"/>
                <a:chExt cx="417066" cy="417024"/>
              </a:xfrm>
              <a:grpFill/>
            </p:grpSpPr>
            <p:sp>
              <p:nvSpPr>
                <p:cNvPr id="17854" name="Google Shape;12647;p89">
                  <a:extLst>
                    <a:ext uri="{FF2B5EF4-FFF2-40B4-BE49-F238E27FC236}">
                      <a16:creationId xmlns:a16="http://schemas.microsoft.com/office/drawing/2014/main" id="{EB698513-B026-4C5F-6C5F-15739A1AD9F0}"/>
                    </a:ext>
                  </a:extLst>
                </p:cNvPr>
                <p:cNvSpPr/>
                <p:nvPr/>
              </p:nvSpPr>
              <p:spPr>
                <a:xfrm>
                  <a:off x="935084" y="2694744"/>
                  <a:ext cx="171071" cy="1710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97" h="8197" extrusionOk="0">
                      <a:moveTo>
                        <a:pt x="4099" y="1171"/>
                      </a:moveTo>
                      <a:cubicBezTo>
                        <a:pt x="5712" y="1171"/>
                        <a:pt x="7027" y="2484"/>
                        <a:pt x="7027" y="4097"/>
                      </a:cubicBezTo>
                      <a:cubicBezTo>
                        <a:pt x="7027" y="5712"/>
                        <a:pt x="5712" y="7025"/>
                        <a:pt x="4099" y="7025"/>
                      </a:cubicBezTo>
                      <a:cubicBezTo>
                        <a:pt x="2486" y="7025"/>
                        <a:pt x="1171" y="5712"/>
                        <a:pt x="1171" y="4097"/>
                      </a:cubicBezTo>
                      <a:cubicBezTo>
                        <a:pt x="1171" y="2484"/>
                        <a:pt x="2486" y="1171"/>
                        <a:pt x="4099" y="1171"/>
                      </a:cubicBezTo>
                      <a:close/>
                      <a:moveTo>
                        <a:pt x="4099" y="0"/>
                      </a:moveTo>
                      <a:cubicBezTo>
                        <a:pt x="1840" y="0"/>
                        <a:pt x="0" y="1838"/>
                        <a:pt x="0" y="4097"/>
                      </a:cubicBezTo>
                      <a:cubicBezTo>
                        <a:pt x="0" y="6358"/>
                        <a:pt x="1840" y="8196"/>
                        <a:pt x="4099" y="8196"/>
                      </a:cubicBezTo>
                      <a:cubicBezTo>
                        <a:pt x="6358" y="8196"/>
                        <a:pt x="8196" y="6358"/>
                        <a:pt x="8196" y="4097"/>
                      </a:cubicBezTo>
                      <a:cubicBezTo>
                        <a:pt x="8196" y="1838"/>
                        <a:pt x="6358" y="0"/>
                        <a:pt x="409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55" name="Google Shape;12648;p89">
                  <a:extLst>
                    <a:ext uri="{FF2B5EF4-FFF2-40B4-BE49-F238E27FC236}">
                      <a16:creationId xmlns:a16="http://schemas.microsoft.com/office/drawing/2014/main" id="{F27F0778-749B-3C80-C836-4B6F07C745F4}"/>
                    </a:ext>
                  </a:extLst>
                </p:cNvPr>
                <p:cNvSpPr/>
                <p:nvPr/>
              </p:nvSpPr>
              <p:spPr>
                <a:xfrm>
                  <a:off x="860977" y="2620616"/>
                  <a:ext cx="319311" cy="3192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300" h="15299" extrusionOk="0">
                      <a:moveTo>
                        <a:pt x="12333" y="1171"/>
                      </a:moveTo>
                      <a:cubicBezTo>
                        <a:pt x="13306" y="1171"/>
                        <a:pt x="14128" y="1994"/>
                        <a:pt x="14128" y="2967"/>
                      </a:cubicBezTo>
                      <a:lnTo>
                        <a:pt x="14128" y="12334"/>
                      </a:lnTo>
                      <a:cubicBezTo>
                        <a:pt x="14128" y="13307"/>
                        <a:pt x="13306" y="14129"/>
                        <a:pt x="12333" y="14129"/>
                      </a:cubicBezTo>
                      <a:lnTo>
                        <a:pt x="2968" y="14129"/>
                      </a:lnTo>
                      <a:cubicBezTo>
                        <a:pt x="1993" y="14129"/>
                        <a:pt x="1172" y="13307"/>
                        <a:pt x="1172" y="12334"/>
                      </a:cubicBezTo>
                      <a:lnTo>
                        <a:pt x="1172" y="2967"/>
                      </a:lnTo>
                      <a:cubicBezTo>
                        <a:pt x="1172" y="1994"/>
                        <a:pt x="1993" y="1171"/>
                        <a:pt x="2968" y="1171"/>
                      </a:cubicBezTo>
                      <a:close/>
                      <a:moveTo>
                        <a:pt x="2968" y="0"/>
                      </a:moveTo>
                      <a:cubicBezTo>
                        <a:pt x="1351" y="0"/>
                        <a:pt x="1" y="1346"/>
                        <a:pt x="1" y="2967"/>
                      </a:cubicBezTo>
                      <a:lnTo>
                        <a:pt x="1" y="12334"/>
                      </a:lnTo>
                      <a:cubicBezTo>
                        <a:pt x="1" y="13952"/>
                        <a:pt x="1349" y="15299"/>
                        <a:pt x="2968" y="15299"/>
                      </a:cubicBezTo>
                      <a:lnTo>
                        <a:pt x="12333" y="15299"/>
                      </a:lnTo>
                      <a:cubicBezTo>
                        <a:pt x="13953" y="15299"/>
                        <a:pt x="15299" y="13951"/>
                        <a:pt x="15299" y="12334"/>
                      </a:cubicBezTo>
                      <a:lnTo>
                        <a:pt x="15299" y="2967"/>
                      </a:lnTo>
                      <a:cubicBezTo>
                        <a:pt x="15299" y="1345"/>
                        <a:pt x="13948" y="0"/>
                        <a:pt x="123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214" name="Google Shape;12649;p89">
                  <a:extLst>
                    <a:ext uri="{FF2B5EF4-FFF2-40B4-BE49-F238E27FC236}">
                      <a16:creationId xmlns:a16="http://schemas.microsoft.com/office/drawing/2014/main" id="{BB553CA2-3836-D6BB-14DB-1C4E89D4E249}"/>
                    </a:ext>
                  </a:extLst>
                </p:cNvPr>
                <p:cNvSpPr/>
                <p:nvPr/>
              </p:nvSpPr>
              <p:spPr>
                <a:xfrm>
                  <a:off x="812101" y="2571761"/>
                  <a:ext cx="417066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4" h="19982" extrusionOk="0">
                      <a:moveTo>
                        <a:pt x="17056" y="1172"/>
                      </a:moveTo>
                      <a:cubicBezTo>
                        <a:pt x="18025" y="1172"/>
                        <a:pt x="18812" y="1959"/>
                        <a:pt x="18812" y="2927"/>
                      </a:cubicBezTo>
                      <a:lnTo>
                        <a:pt x="18812" y="17056"/>
                      </a:lnTo>
                      <a:cubicBezTo>
                        <a:pt x="18812" y="18023"/>
                        <a:pt x="18025" y="18811"/>
                        <a:pt x="17056" y="18811"/>
                      </a:cubicBezTo>
                      <a:lnTo>
                        <a:pt x="2928" y="18811"/>
                      </a:lnTo>
                      <a:cubicBezTo>
                        <a:pt x="1961" y="18811"/>
                        <a:pt x="1172" y="18023"/>
                        <a:pt x="1172" y="17056"/>
                      </a:cubicBezTo>
                      <a:lnTo>
                        <a:pt x="1172" y="2927"/>
                      </a:lnTo>
                      <a:cubicBezTo>
                        <a:pt x="1172" y="1959"/>
                        <a:pt x="1961" y="1172"/>
                        <a:pt x="2928" y="1172"/>
                      </a:cubicBezTo>
                      <a:close/>
                      <a:moveTo>
                        <a:pt x="2928" y="1"/>
                      </a:moveTo>
                      <a:cubicBezTo>
                        <a:pt x="1313" y="1"/>
                        <a:pt x="1" y="1313"/>
                        <a:pt x="1" y="2927"/>
                      </a:cubicBezTo>
                      <a:lnTo>
                        <a:pt x="1" y="17056"/>
                      </a:lnTo>
                      <a:cubicBezTo>
                        <a:pt x="1" y="18669"/>
                        <a:pt x="1313" y="19982"/>
                        <a:pt x="2928" y="19982"/>
                      </a:cubicBezTo>
                      <a:lnTo>
                        <a:pt x="17056" y="19982"/>
                      </a:lnTo>
                      <a:cubicBezTo>
                        <a:pt x="18669" y="19982"/>
                        <a:pt x="19984" y="18669"/>
                        <a:pt x="19984" y="17056"/>
                      </a:cubicBezTo>
                      <a:lnTo>
                        <a:pt x="19984" y="2927"/>
                      </a:lnTo>
                      <a:cubicBezTo>
                        <a:pt x="19984" y="1313"/>
                        <a:pt x="18669" y="1"/>
                        <a:pt x="1705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215" name="Google Shape;12650;p89">
                  <a:extLst>
                    <a:ext uri="{FF2B5EF4-FFF2-40B4-BE49-F238E27FC236}">
                      <a16:creationId xmlns:a16="http://schemas.microsoft.com/office/drawing/2014/main" id="{0383D499-8FAF-32C7-6303-831EC8978E20}"/>
                    </a:ext>
                  </a:extLst>
                </p:cNvPr>
                <p:cNvSpPr/>
                <p:nvPr/>
              </p:nvSpPr>
              <p:spPr>
                <a:xfrm>
                  <a:off x="1081712" y="2670306"/>
                  <a:ext cx="48878" cy="488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42" h="2343" extrusionOk="0">
                      <a:moveTo>
                        <a:pt x="1170" y="0"/>
                      </a:moveTo>
                      <a:cubicBezTo>
                        <a:pt x="524" y="0"/>
                        <a:pt x="1" y="526"/>
                        <a:pt x="1" y="1171"/>
                      </a:cubicBezTo>
                      <a:cubicBezTo>
                        <a:pt x="1" y="1817"/>
                        <a:pt x="524" y="2342"/>
                        <a:pt x="1170" y="2342"/>
                      </a:cubicBezTo>
                      <a:cubicBezTo>
                        <a:pt x="1816" y="2342"/>
                        <a:pt x="2341" y="1817"/>
                        <a:pt x="2341" y="1171"/>
                      </a:cubicBezTo>
                      <a:cubicBezTo>
                        <a:pt x="2341" y="526"/>
                        <a:pt x="1816" y="0"/>
                        <a:pt x="117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45" name="Google Shape;12651;p89">
                <a:extLst>
                  <a:ext uri="{FF2B5EF4-FFF2-40B4-BE49-F238E27FC236}">
                    <a16:creationId xmlns:a16="http://schemas.microsoft.com/office/drawing/2014/main" id="{5E57822D-CAA9-2114-147D-61A7E6C7A253}"/>
                  </a:ext>
                </a:extLst>
              </p:cNvPr>
              <p:cNvGrpSpPr/>
              <p:nvPr/>
            </p:nvGrpSpPr>
            <p:grpSpPr>
              <a:xfrm>
                <a:off x="8641703" y="4335840"/>
                <a:ext cx="620859" cy="620859"/>
                <a:chOff x="1323129" y="2571761"/>
                <a:chExt cx="417024" cy="417024"/>
              </a:xfrm>
              <a:grpFill/>
            </p:grpSpPr>
            <p:sp>
              <p:nvSpPr>
                <p:cNvPr id="17850" name="Google Shape;12652;p89">
                  <a:extLst>
                    <a:ext uri="{FF2B5EF4-FFF2-40B4-BE49-F238E27FC236}">
                      <a16:creationId xmlns:a16="http://schemas.microsoft.com/office/drawing/2014/main" id="{113F1335-5EBD-A18B-8BFC-B966EB2DCA9A}"/>
                    </a:ext>
                  </a:extLst>
                </p:cNvPr>
                <p:cNvSpPr/>
                <p:nvPr/>
              </p:nvSpPr>
              <p:spPr>
                <a:xfrm>
                  <a:off x="1385007" y="2719183"/>
                  <a:ext cx="73337" cy="219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14" h="10537" extrusionOk="0">
                      <a:moveTo>
                        <a:pt x="2342" y="1171"/>
                      </a:moveTo>
                      <a:lnTo>
                        <a:pt x="2342" y="9367"/>
                      </a:lnTo>
                      <a:lnTo>
                        <a:pt x="1171" y="9367"/>
                      </a:lnTo>
                      <a:lnTo>
                        <a:pt x="1171" y="1171"/>
                      </a:lnTo>
                      <a:close/>
                      <a:moveTo>
                        <a:pt x="586" y="0"/>
                      </a:moveTo>
                      <a:cubicBezTo>
                        <a:pt x="264" y="0"/>
                        <a:pt x="0" y="262"/>
                        <a:pt x="0" y="586"/>
                      </a:cubicBezTo>
                      <a:lnTo>
                        <a:pt x="0" y="9951"/>
                      </a:lnTo>
                      <a:cubicBezTo>
                        <a:pt x="0" y="10275"/>
                        <a:pt x="264" y="10537"/>
                        <a:pt x="586" y="10537"/>
                      </a:cubicBezTo>
                      <a:lnTo>
                        <a:pt x="2928" y="10537"/>
                      </a:lnTo>
                      <a:cubicBezTo>
                        <a:pt x="3252" y="10537"/>
                        <a:pt x="3514" y="10275"/>
                        <a:pt x="3514" y="9951"/>
                      </a:cubicBezTo>
                      <a:lnTo>
                        <a:pt x="3514" y="586"/>
                      </a:lnTo>
                      <a:cubicBezTo>
                        <a:pt x="3514" y="262"/>
                        <a:pt x="3252" y="0"/>
                        <a:pt x="292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51" name="Google Shape;12653;p89">
                  <a:extLst>
                    <a:ext uri="{FF2B5EF4-FFF2-40B4-BE49-F238E27FC236}">
                      <a16:creationId xmlns:a16="http://schemas.microsoft.com/office/drawing/2014/main" id="{5E385E77-1FE7-E8C1-7198-3DFCC3A9C66A}"/>
                    </a:ext>
                  </a:extLst>
                </p:cNvPr>
                <p:cNvSpPr/>
                <p:nvPr/>
              </p:nvSpPr>
              <p:spPr>
                <a:xfrm>
                  <a:off x="1385007" y="2621430"/>
                  <a:ext cx="73337" cy="733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14" h="3514" extrusionOk="0">
                      <a:moveTo>
                        <a:pt x="1757" y="1171"/>
                      </a:moveTo>
                      <a:cubicBezTo>
                        <a:pt x="2081" y="1171"/>
                        <a:pt x="2342" y="1435"/>
                        <a:pt x="2342" y="1757"/>
                      </a:cubicBezTo>
                      <a:cubicBezTo>
                        <a:pt x="2342" y="2080"/>
                        <a:pt x="2081" y="2342"/>
                        <a:pt x="1757" y="2342"/>
                      </a:cubicBezTo>
                      <a:cubicBezTo>
                        <a:pt x="1435" y="2342"/>
                        <a:pt x="1171" y="2080"/>
                        <a:pt x="1171" y="1757"/>
                      </a:cubicBezTo>
                      <a:cubicBezTo>
                        <a:pt x="1171" y="1435"/>
                        <a:pt x="1435" y="1171"/>
                        <a:pt x="1757" y="1171"/>
                      </a:cubicBezTo>
                      <a:close/>
                      <a:moveTo>
                        <a:pt x="1757" y="0"/>
                      </a:moveTo>
                      <a:cubicBezTo>
                        <a:pt x="789" y="0"/>
                        <a:pt x="0" y="789"/>
                        <a:pt x="0" y="1757"/>
                      </a:cubicBezTo>
                      <a:cubicBezTo>
                        <a:pt x="0" y="2726"/>
                        <a:pt x="789" y="3513"/>
                        <a:pt x="1757" y="3513"/>
                      </a:cubicBezTo>
                      <a:cubicBezTo>
                        <a:pt x="2726" y="3513"/>
                        <a:pt x="3514" y="2726"/>
                        <a:pt x="3514" y="1757"/>
                      </a:cubicBezTo>
                      <a:cubicBezTo>
                        <a:pt x="3514" y="789"/>
                        <a:pt x="2726" y="0"/>
                        <a:pt x="175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52" name="Google Shape;12654;p89">
                  <a:extLst>
                    <a:ext uri="{FF2B5EF4-FFF2-40B4-BE49-F238E27FC236}">
                      <a16:creationId xmlns:a16="http://schemas.microsoft.com/office/drawing/2014/main" id="{872CA83E-7FD2-77EC-D2F7-14F0BA720A19}"/>
                    </a:ext>
                  </a:extLst>
                </p:cNvPr>
                <p:cNvSpPr/>
                <p:nvPr/>
              </p:nvSpPr>
              <p:spPr>
                <a:xfrm>
                  <a:off x="1482759" y="2718786"/>
                  <a:ext cx="195510" cy="220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368" h="10556" extrusionOk="0">
                      <a:moveTo>
                        <a:pt x="5559" y="1173"/>
                      </a:moveTo>
                      <a:cubicBezTo>
                        <a:pt x="5720" y="1173"/>
                        <a:pt x="5883" y="1186"/>
                        <a:pt x="6044" y="1212"/>
                      </a:cubicBezTo>
                      <a:cubicBezTo>
                        <a:pt x="7422" y="1435"/>
                        <a:pt x="8196" y="2535"/>
                        <a:pt x="8196" y="3669"/>
                      </a:cubicBezTo>
                      <a:lnTo>
                        <a:pt x="8196" y="9386"/>
                      </a:lnTo>
                      <a:lnTo>
                        <a:pt x="7025" y="9386"/>
                      </a:lnTo>
                      <a:lnTo>
                        <a:pt x="7025" y="4702"/>
                      </a:lnTo>
                      <a:cubicBezTo>
                        <a:pt x="7025" y="3411"/>
                        <a:pt x="5975" y="2360"/>
                        <a:pt x="4683" y="2360"/>
                      </a:cubicBezTo>
                      <a:cubicBezTo>
                        <a:pt x="3392" y="2360"/>
                        <a:pt x="2341" y="3411"/>
                        <a:pt x="2341" y="4702"/>
                      </a:cubicBezTo>
                      <a:lnTo>
                        <a:pt x="2341" y="9386"/>
                      </a:lnTo>
                      <a:lnTo>
                        <a:pt x="1170" y="9386"/>
                      </a:lnTo>
                      <a:lnTo>
                        <a:pt x="1170" y="1190"/>
                      </a:lnTo>
                      <a:lnTo>
                        <a:pt x="2341" y="1190"/>
                      </a:lnTo>
                      <a:lnTo>
                        <a:pt x="2341" y="1776"/>
                      </a:lnTo>
                      <a:cubicBezTo>
                        <a:pt x="2341" y="2011"/>
                        <a:pt x="2484" y="2225"/>
                        <a:pt x="2704" y="2316"/>
                      </a:cubicBezTo>
                      <a:cubicBezTo>
                        <a:pt x="2776" y="2346"/>
                        <a:pt x="2852" y="2361"/>
                        <a:pt x="2928" y="2361"/>
                      </a:cubicBezTo>
                      <a:cubicBezTo>
                        <a:pt x="3080" y="2361"/>
                        <a:pt x="3229" y="2301"/>
                        <a:pt x="3341" y="2190"/>
                      </a:cubicBezTo>
                      <a:lnTo>
                        <a:pt x="3615" y="1916"/>
                      </a:lnTo>
                      <a:cubicBezTo>
                        <a:pt x="4086" y="1443"/>
                        <a:pt x="4813" y="1173"/>
                        <a:pt x="5559" y="1173"/>
                      </a:cubicBezTo>
                      <a:close/>
                      <a:moveTo>
                        <a:pt x="5553" y="0"/>
                      </a:moveTo>
                      <a:cubicBezTo>
                        <a:pt x="4823" y="0"/>
                        <a:pt x="4110" y="189"/>
                        <a:pt x="3509" y="536"/>
                      </a:cubicBezTo>
                      <a:cubicBezTo>
                        <a:pt x="3475" y="246"/>
                        <a:pt x="3227" y="19"/>
                        <a:pt x="2927" y="19"/>
                      </a:cubicBezTo>
                      <a:lnTo>
                        <a:pt x="586" y="19"/>
                      </a:lnTo>
                      <a:cubicBezTo>
                        <a:pt x="262" y="19"/>
                        <a:pt x="1" y="281"/>
                        <a:pt x="1" y="605"/>
                      </a:cubicBezTo>
                      <a:lnTo>
                        <a:pt x="1" y="9970"/>
                      </a:lnTo>
                      <a:cubicBezTo>
                        <a:pt x="1" y="10294"/>
                        <a:pt x="262" y="10556"/>
                        <a:pt x="586" y="10556"/>
                      </a:cubicBezTo>
                      <a:lnTo>
                        <a:pt x="2927" y="10556"/>
                      </a:lnTo>
                      <a:cubicBezTo>
                        <a:pt x="3250" y="10556"/>
                        <a:pt x="3512" y="10294"/>
                        <a:pt x="3512" y="9970"/>
                      </a:cubicBezTo>
                      <a:lnTo>
                        <a:pt x="3512" y="4702"/>
                      </a:lnTo>
                      <a:cubicBezTo>
                        <a:pt x="3512" y="4056"/>
                        <a:pt x="4038" y="3531"/>
                        <a:pt x="4683" y="3531"/>
                      </a:cubicBezTo>
                      <a:cubicBezTo>
                        <a:pt x="5329" y="3531"/>
                        <a:pt x="5854" y="4056"/>
                        <a:pt x="5854" y="4702"/>
                      </a:cubicBezTo>
                      <a:lnTo>
                        <a:pt x="5854" y="9970"/>
                      </a:lnTo>
                      <a:cubicBezTo>
                        <a:pt x="5854" y="10294"/>
                        <a:pt x="6116" y="10556"/>
                        <a:pt x="6440" y="10556"/>
                      </a:cubicBezTo>
                      <a:lnTo>
                        <a:pt x="8782" y="10556"/>
                      </a:lnTo>
                      <a:cubicBezTo>
                        <a:pt x="9104" y="10556"/>
                        <a:pt x="9368" y="10294"/>
                        <a:pt x="9368" y="9970"/>
                      </a:cubicBezTo>
                      <a:lnTo>
                        <a:pt x="9368" y="3669"/>
                      </a:lnTo>
                      <a:cubicBezTo>
                        <a:pt x="9368" y="1921"/>
                        <a:pt x="8131" y="364"/>
                        <a:pt x="6231" y="55"/>
                      </a:cubicBezTo>
                      <a:cubicBezTo>
                        <a:pt x="6005" y="18"/>
                        <a:pt x="5779" y="0"/>
                        <a:pt x="555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53" name="Google Shape;12655;p89">
                  <a:extLst>
                    <a:ext uri="{FF2B5EF4-FFF2-40B4-BE49-F238E27FC236}">
                      <a16:creationId xmlns:a16="http://schemas.microsoft.com/office/drawing/2014/main" id="{97388C47-10A7-028A-28CB-3CF9D7E9B052}"/>
                    </a:ext>
                  </a:extLst>
                </p:cNvPr>
                <p:cNvSpPr/>
                <p:nvPr/>
              </p:nvSpPr>
              <p:spPr>
                <a:xfrm>
                  <a:off x="1323129" y="2571761"/>
                  <a:ext cx="417024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9982" extrusionOk="0">
                      <a:moveTo>
                        <a:pt x="17015" y="1170"/>
                      </a:moveTo>
                      <a:cubicBezTo>
                        <a:pt x="17989" y="1170"/>
                        <a:pt x="18810" y="1993"/>
                        <a:pt x="18810" y="2966"/>
                      </a:cubicBezTo>
                      <a:lnTo>
                        <a:pt x="18810" y="17015"/>
                      </a:lnTo>
                      <a:cubicBezTo>
                        <a:pt x="18810" y="17990"/>
                        <a:pt x="17989" y="18811"/>
                        <a:pt x="17015" y="18811"/>
                      </a:cubicBezTo>
                      <a:lnTo>
                        <a:pt x="2965" y="18811"/>
                      </a:lnTo>
                      <a:cubicBezTo>
                        <a:pt x="1992" y="18811"/>
                        <a:pt x="1170" y="17990"/>
                        <a:pt x="1170" y="17015"/>
                      </a:cubicBezTo>
                      <a:lnTo>
                        <a:pt x="1170" y="2966"/>
                      </a:lnTo>
                      <a:cubicBezTo>
                        <a:pt x="1170" y="1993"/>
                        <a:pt x="1992" y="1170"/>
                        <a:pt x="2965" y="1170"/>
                      </a:cubicBezTo>
                      <a:close/>
                      <a:moveTo>
                        <a:pt x="2965" y="1"/>
                      </a:moveTo>
                      <a:cubicBezTo>
                        <a:pt x="1347" y="1"/>
                        <a:pt x="0" y="1349"/>
                        <a:pt x="0" y="2966"/>
                      </a:cubicBezTo>
                      <a:lnTo>
                        <a:pt x="0" y="17015"/>
                      </a:lnTo>
                      <a:cubicBezTo>
                        <a:pt x="0" y="18635"/>
                        <a:pt x="1348" y="19982"/>
                        <a:pt x="2965" y="19982"/>
                      </a:cubicBezTo>
                      <a:lnTo>
                        <a:pt x="17017" y="19982"/>
                      </a:lnTo>
                      <a:cubicBezTo>
                        <a:pt x="18635" y="19982"/>
                        <a:pt x="19981" y="18634"/>
                        <a:pt x="19981" y="17015"/>
                      </a:cubicBezTo>
                      <a:lnTo>
                        <a:pt x="19981" y="2966"/>
                      </a:lnTo>
                      <a:cubicBezTo>
                        <a:pt x="19981" y="1347"/>
                        <a:pt x="18633" y="1"/>
                        <a:pt x="1701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846" name="Google Shape;12656;p89">
                <a:extLst>
                  <a:ext uri="{FF2B5EF4-FFF2-40B4-BE49-F238E27FC236}">
                    <a16:creationId xmlns:a16="http://schemas.microsoft.com/office/drawing/2014/main" id="{AB0FF3D2-82DF-973D-A1C7-189D4B01D5B8}"/>
                  </a:ext>
                </a:extLst>
              </p:cNvPr>
              <p:cNvSpPr/>
              <p:nvPr/>
            </p:nvSpPr>
            <p:spPr>
              <a:xfrm>
                <a:off x="9515717" y="4391943"/>
                <a:ext cx="623923" cy="508838"/>
              </a:xfrm>
              <a:custGeom>
                <a:avLst/>
                <a:gdLst/>
                <a:ahLst/>
                <a:cxnLst/>
                <a:rect l="l" t="t" r="r" b="b"/>
                <a:pathLst>
                  <a:path w="20081" h="16377" extrusionOk="0">
                    <a:moveTo>
                      <a:pt x="13632" y="1165"/>
                    </a:moveTo>
                    <a:cubicBezTo>
                      <a:pt x="14903" y="1165"/>
                      <a:pt x="15458" y="1658"/>
                      <a:pt x="15826" y="1984"/>
                    </a:cubicBezTo>
                    <a:cubicBezTo>
                      <a:pt x="16040" y="2173"/>
                      <a:pt x="16244" y="2353"/>
                      <a:pt x="16548" y="2353"/>
                    </a:cubicBezTo>
                    <a:cubicBezTo>
                      <a:pt x="16762" y="2353"/>
                      <a:pt x="17038" y="2293"/>
                      <a:pt x="17344" y="2196"/>
                    </a:cubicBezTo>
                    <a:lnTo>
                      <a:pt x="17344" y="2196"/>
                    </a:lnTo>
                    <a:cubicBezTo>
                      <a:pt x="17236" y="2288"/>
                      <a:pt x="17119" y="2376"/>
                      <a:pt x="16995" y="2461"/>
                    </a:cubicBezTo>
                    <a:cubicBezTo>
                      <a:pt x="16780" y="2612"/>
                      <a:pt x="16689" y="2889"/>
                      <a:pt x="16778" y="3137"/>
                    </a:cubicBezTo>
                    <a:cubicBezTo>
                      <a:pt x="16861" y="3373"/>
                      <a:pt x="17082" y="3528"/>
                      <a:pt x="17329" y="3528"/>
                    </a:cubicBezTo>
                    <a:cubicBezTo>
                      <a:pt x="17343" y="3528"/>
                      <a:pt x="17358" y="3527"/>
                      <a:pt x="17372" y="3526"/>
                    </a:cubicBezTo>
                    <a:cubicBezTo>
                      <a:pt x="17475" y="3519"/>
                      <a:pt x="17576" y="3508"/>
                      <a:pt x="17680" y="3494"/>
                    </a:cubicBezTo>
                    <a:lnTo>
                      <a:pt x="17680" y="3494"/>
                    </a:lnTo>
                    <a:cubicBezTo>
                      <a:pt x="17275" y="3802"/>
                      <a:pt x="16921" y="3990"/>
                      <a:pt x="16937" y="4786"/>
                    </a:cubicBezTo>
                    <a:cubicBezTo>
                      <a:pt x="16937" y="4826"/>
                      <a:pt x="16939" y="4881"/>
                      <a:pt x="16939" y="4971"/>
                    </a:cubicBezTo>
                    <a:cubicBezTo>
                      <a:pt x="16939" y="6510"/>
                      <a:pt x="16350" y="9097"/>
                      <a:pt x="14694" y="11320"/>
                    </a:cubicBezTo>
                    <a:cubicBezTo>
                      <a:pt x="13372" y="13093"/>
                      <a:pt x="10896" y="15207"/>
                      <a:pt x="6611" y="15207"/>
                    </a:cubicBezTo>
                    <a:cubicBezTo>
                      <a:pt x="5368" y="15207"/>
                      <a:pt x="4159" y="14996"/>
                      <a:pt x="3001" y="14582"/>
                    </a:cubicBezTo>
                    <a:cubicBezTo>
                      <a:pt x="4359" y="14345"/>
                      <a:pt x="5612" y="13799"/>
                      <a:pt x="6698" y="12960"/>
                    </a:cubicBezTo>
                    <a:cubicBezTo>
                      <a:pt x="6893" y="12812"/>
                      <a:pt x="6972" y="12557"/>
                      <a:pt x="6900" y="12323"/>
                    </a:cubicBezTo>
                    <a:cubicBezTo>
                      <a:pt x="6827" y="12090"/>
                      <a:pt x="6617" y="11925"/>
                      <a:pt x="6372" y="11913"/>
                    </a:cubicBezTo>
                    <a:cubicBezTo>
                      <a:pt x="5203" y="11849"/>
                      <a:pt x="4280" y="11209"/>
                      <a:pt x="3767" y="10448"/>
                    </a:cubicBezTo>
                    <a:cubicBezTo>
                      <a:pt x="3968" y="10434"/>
                      <a:pt x="4207" y="10404"/>
                      <a:pt x="4564" y="10340"/>
                    </a:cubicBezTo>
                    <a:cubicBezTo>
                      <a:pt x="4832" y="10294"/>
                      <a:pt x="5030" y="10071"/>
                      <a:pt x="5047" y="9801"/>
                    </a:cubicBezTo>
                    <a:cubicBezTo>
                      <a:pt x="5065" y="9532"/>
                      <a:pt x="4895" y="9286"/>
                      <a:pt x="4637" y="9205"/>
                    </a:cubicBezTo>
                    <a:cubicBezTo>
                      <a:pt x="3296" y="8787"/>
                      <a:pt x="2498" y="8025"/>
                      <a:pt x="2180" y="6838"/>
                    </a:cubicBezTo>
                    <a:lnTo>
                      <a:pt x="2180" y="6838"/>
                    </a:lnTo>
                    <a:cubicBezTo>
                      <a:pt x="2390" y="6891"/>
                      <a:pt x="2642" y="6933"/>
                      <a:pt x="3057" y="6986"/>
                    </a:cubicBezTo>
                    <a:cubicBezTo>
                      <a:pt x="3081" y="6989"/>
                      <a:pt x="3105" y="6991"/>
                      <a:pt x="3129" y="6991"/>
                    </a:cubicBezTo>
                    <a:cubicBezTo>
                      <a:pt x="3359" y="6991"/>
                      <a:pt x="3571" y="6854"/>
                      <a:pt x="3666" y="6640"/>
                    </a:cubicBezTo>
                    <a:cubicBezTo>
                      <a:pt x="3770" y="6403"/>
                      <a:pt x="3707" y="6125"/>
                      <a:pt x="3508" y="5957"/>
                    </a:cubicBezTo>
                    <a:cubicBezTo>
                      <a:pt x="2014" y="4697"/>
                      <a:pt x="1936" y="3409"/>
                      <a:pt x="2210" y="2373"/>
                    </a:cubicBezTo>
                    <a:lnTo>
                      <a:pt x="2210" y="2373"/>
                    </a:lnTo>
                    <a:cubicBezTo>
                      <a:pt x="4267" y="4464"/>
                      <a:pt x="6801" y="5670"/>
                      <a:pt x="9880" y="5882"/>
                    </a:cubicBezTo>
                    <a:cubicBezTo>
                      <a:pt x="9894" y="5883"/>
                      <a:pt x="9908" y="5884"/>
                      <a:pt x="9921" y="5884"/>
                    </a:cubicBezTo>
                    <a:cubicBezTo>
                      <a:pt x="10265" y="5884"/>
                      <a:pt x="10539" y="5586"/>
                      <a:pt x="10503" y="5239"/>
                    </a:cubicBezTo>
                    <a:cubicBezTo>
                      <a:pt x="10372" y="3940"/>
                      <a:pt x="10634" y="2919"/>
                      <a:pt x="11281" y="2203"/>
                    </a:cubicBezTo>
                    <a:cubicBezTo>
                      <a:pt x="11975" y="1437"/>
                      <a:pt x="12981" y="1165"/>
                      <a:pt x="13632" y="1165"/>
                    </a:cubicBezTo>
                    <a:close/>
                    <a:moveTo>
                      <a:pt x="13631" y="1"/>
                    </a:moveTo>
                    <a:cubicBezTo>
                      <a:pt x="12698" y="1"/>
                      <a:pt x="11363" y="368"/>
                      <a:pt x="10413" y="1418"/>
                    </a:cubicBezTo>
                    <a:cubicBezTo>
                      <a:pt x="9665" y="2245"/>
                      <a:pt x="9291" y="3332"/>
                      <a:pt x="9300" y="4649"/>
                    </a:cubicBezTo>
                    <a:cubicBezTo>
                      <a:pt x="6556" y="4315"/>
                      <a:pt x="4306" y="3079"/>
                      <a:pt x="2438" y="887"/>
                    </a:cubicBezTo>
                    <a:cubicBezTo>
                      <a:pt x="2327" y="756"/>
                      <a:pt x="2163" y="681"/>
                      <a:pt x="1993" y="681"/>
                    </a:cubicBezTo>
                    <a:cubicBezTo>
                      <a:pt x="1966" y="681"/>
                      <a:pt x="1938" y="683"/>
                      <a:pt x="1911" y="687"/>
                    </a:cubicBezTo>
                    <a:cubicBezTo>
                      <a:pt x="1713" y="715"/>
                      <a:pt x="1541" y="843"/>
                      <a:pt x="1460" y="1025"/>
                    </a:cubicBezTo>
                    <a:cubicBezTo>
                      <a:pt x="1207" y="1582"/>
                      <a:pt x="876" y="2444"/>
                      <a:pt x="922" y="3466"/>
                    </a:cubicBezTo>
                    <a:cubicBezTo>
                      <a:pt x="952" y="4138"/>
                      <a:pt x="1138" y="4773"/>
                      <a:pt x="1479" y="5368"/>
                    </a:cubicBezTo>
                    <a:cubicBezTo>
                      <a:pt x="1469" y="5367"/>
                      <a:pt x="1459" y="5367"/>
                      <a:pt x="1449" y="5367"/>
                    </a:cubicBezTo>
                    <a:cubicBezTo>
                      <a:pt x="1114" y="5367"/>
                      <a:pt x="843" y="5650"/>
                      <a:pt x="865" y="5990"/>
                    </a:cubicBezTo>
                    <a:cubicBezTo>
                      <a:pt x="963" y="7455"/>
                      <a:pt x="1501" y="8589"/>
                      <a:pt x="2470" y="9380"/>
                    </a:cubicBezTo>
                    <a:cubicBezTo>
                      <a:pt x="2284" y="9528"/>
                      <a:pt x="2208" y="9773"/>
                      <a:pt x="2274" y="9999"/>
                    </a:cubicBezTo>
                    <a:cubicBezTo>
                      <a:pt x="2578" y="11057"/>
                      <a:pt x="3469" y="12207"/>
                      <a:pt x="4833" y="12757"/>
                    </a:cubicBezTo>
                    <a:cubicBezTo>
                      <a:pt x="3802" y="13279"/>
                      <a:pt x="2644" y="13546"/>
                      <a:pt x="1412" y="13546"/>
                    </a:cubicBezTo>
                    <a:cubicBezTo>
                      <a:pt x="1173" y="13546"/>
                      <a:pt x="932" y="13536"/>
                      <a:pt x="689" y="13516"/>
                    </a:cubicBezTo>
                    <a:cubicBezTo>
                      <a:pt x="673" y="13515"/>
                      <a:pt x="658" y="13514"/>
                      <a:pt x="642" y="13514"/>
                    </a:cubicBezTo>
                    <a:cubicBezTo>
                      <a:pt x="390" y="13514"/>
                      <a:pt x="164" y="13676"/>
                      <a:pt x="84" y="13919"/>
                    </a:cubicBezTo>
                    <a:cubicBezTo>
                      <a:pt x="0" y="14177"/>
                      <a:pt x="105" y="14460"/>
                      <a:pt x="338" y="14600"/>
                    </a:cubicBezTo>
                    <a:cubicBezTo>
                      <a:pt x="2284" y="15778"/>
                      <a:pt x="4395" y="16376"/>
                      <a:pt x="6611" y="16376"/>
                    </a:cubicBezTo>
                    <a:cubicBezTo>
                      <a:pt x="11382" y="16376"/>
                      <a:pt x="14151" y="14008"/>
                      <a:pt x="15631" y="12019"/>
                    </a:cubicBezTo>
                    <a:cubicBezTo>
                      <a:pt x="17461" y="9567"/>
                      <a:pt x="18108" y="6689"/>
                      <a:pt x="18108" y="4971"/>
                    </a:cubicBezTo>
                    <a:cubicBezTo>
                      <a:pt x="18108" y="4747"/>
                      <a:pt x="18103" y="4701"/>
                      <a:pt x="18110" y="4637"/>
                    </a:cubicBezTo>
                    <a:cubicBezTo>
                      <a:pt x="18336" y="4435"/>
                      <a:pt x="18964" y="4133"/>
                      <a:pt x="19935" y="2718"/>
                    </a:cubicBezTo>
                    <a:cubicBezTo>
                      <a:pt x="20080" y="2505"/>
                      <a:pt x="20070" y="2221"/>
                      <a:pt x="19909" y="2019"/>
                    </a:cubicBezTo>
                    <a:cubicBezTo>
                      <a:pt x="19795" y="1879"/>
                      <a:pt x="19625" y="1801"/>
                      <a:pt x="19451" y="1801"/>
                    </a:cubicBezTo>
                    <a:cubicBezTo>
                      <a:pt x="19377" y="1801"/>
                      <a:pt x="19303" y="1815"/>
                      <a:pt x="19231" y="1844"/>
                    </a:cubicBezTo>
                    <a:cubicBezTo>
                      <a:pt x="19194" y="1860"/>
                      <a:pt x="19155" y="1874"/>
                      <a:pt x="19118" y="1890"/>
                    </a:cubicBezTo>
                    <a:cubicBezTo>
                      <a:pt x="19269" y="1630"/>
                      <a:pt x="19392" y="1356"/>
                      <a:pt x="19490" y="1062"/>
                    </a:cubicBezTo>
                    <a:cubicBezTo>
                      <a:pt x="19564" y="841"/>
                      <a:pt x="19498" y="598"/>
                      <a:pt x="19327" y="443"/>
                    </a:cubicBezTo>
                    <a:cubicBezTo>
                      <a:pt x="19217" y="344"/>
                      <a:pt x="19076" y="292"/>
                      <a:pt x="18934" y="292"/>
                    </a:cubicBezTo>
                    <a:cubicBezTo>
                      <a:pt x="18853" y="292"/>
                      <a:pt x="18771" y="309"/>
                      <a:pt x="18694" y="344"/>
                    </a:cubicBezTo>
                    <a:cubicBezTo>
                      <a:pt x="18690" y="345"/>
                      <a:pt x="18676" y="351"/>
                      <a:pt x="18651" y="363"/>
                    </a:cubicBezTo>
                    <a:cubicBezTo>
                      <a:pt x="17724" y="830"/>
                      <a:pt x="16999" y="1103"/>
                      <a:pt x="16670" y="1166"/>
                    </a:cubicBezTo>
                    <a:cubicBezTo>
                      <a:pt x="16647" y="1147"/>
                      <a:pt x="16624" y="1126"/>
                      <a:pt x="16603" y="1106"/>
                    </a:cubicBezTo>
                    <a:cubicBezTo>
                      <a:pt x="16194" y="745"/>
                      <a:pt x="15347" y="1"/>
                      <a:pt x="1363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7847" name="Google Shape;12657;p89">
                <a:extLst>
                  <a:ext uri="{FF2B5EF4-FFF2-40B4-BE49-F238E27FC236}">
                    <a16:creationId xmlns:a16="http://schemas.microsoft.com/office/drawing/2014/main" id="{0A794548-1959-8476-05B2-103AC24B2108}"/>
                  </a:ext>
                </a:extLst>
              </p:cNvPr>
              <p:cNvGrpSpPr/>
              <p:nvPr/>
            </p:nvGrpSpPr>
            <p:grpSpPr>
              <a:xfrm>
                <a:off x="10373678" y="4335921"/>
                <a:ext cx="621823" cy="620890"/>
                <a:chOff x="2344476" y="2571761"/>
                <a:chExt cx="417671" cy="417045"/>
              </a:xfrm>
              <a:grpFill/>
            </p:grpSpPr>
            <p:sp>
              <p:nvSpPr>
                <p:cNvPr id="17848" name="Google Shape;12658;p89">
                  <a:extLst>
                    <a:ext uri="{FF2B5EF4-FFF2-40B4-BE49-F238E27FC236}">
                      <a16:creationId xmlns:a16="http://schemas.microsoft.com/office/drawing/2014/main" id="{4F5A5103-FECD-9595-4C3D-E946DD2775BD}"/>
                    </a:ext>
                  </a:extLst>
                </p:cNvPr>
                <p:cNvSpPr/>
                <p:nvPr/>
              </p:nvSpPr>
              <p:spPr>
                <a:xfrm>
                  <a:off x="2344476" y="2571761"/>
                  <a:ext cx="417671" cy="4170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013" h="19983" extrusionOk="0">
                      <a:moveTo>
                        <a:pt x="10022" y="1170"/>
                      </a:moveTo>
                      <a:cubicBezTo>
                        <a:pt x="14886" y="1170"/>
                        <a:pt x="18842" y="5127"/>
                        <a:pt x="18842" y="9990"/>
                      </a:cubicBezTo>
                      <a:cubicBezTo>
                        <a:pt x="18842" y="14855"/>
                        <a:pt x="14886" y="18811"/>
                        <a:pt x="10023" y="18811"/>
                      </a:cubicBezTo>
                      <a:cubicBezTo>
                        <a:pt x="8516" y="18811"/>
                        <a:pt x="7030" y="18423"/>
                        <a:pt x="5726" y="17691"/>
                      </a:cubicBezTo>
                      <a:cubicBezTo>
                        <a:pt x="5638" y="17641"/>
                        <a:pt x="5539" y="17615"/>
                        <a:pt x="5440" y="17615"/>
                      </a:cubicBezTo>
                      <a:cubicBezTo>
                        <a:pt x="5393" y="17615"/>
                        <a:pt x="5345" y="17621"/>
                        <a:pt x="5298" y="17632"/>
                      </a:cubicBezTo>
                      <a:lnTo>
                        <a:pt x="1419" y="18595"/>
                      </a:lnTo>
                      <a:lnTo>
                        <a:pt x="2381" y="14715"/>
                      </a:lnTo>
                      <a:cubicBezTo>
                        <a:pt x="2417" y="14570"/>
                        <a:pt x="2395" y="14416"/>
                        <a:pt x="2323" y="14287"/>
                      </a:cubicBezTo>
                      <a:cubicBezTo>
                        <a:pt x="1590" y="12982"/>
                        <a:pt x="1203" y="11498"/>
                        <a:pt x="1203" y="9990"/>
                      </a:cubicBezTo>
                      <a:cubicBezTo>
                        <a:pt x="1203" y="5127"/>
                        <a:pt x="5159" y="1170"/>
                        <a:pt x="10022" y="1170"/>
                      </a:cubicBezTo>
                      <a:close/>
                      <a:moveTo>
                        <a:pt x="10023" y="1"/>
                      </a:moveTo>
                      <a:cubicBezTo>
                        <a:pt x="4522" y="1"/>
                        <a:pt x="32" y="4491"/>
                        <a:pt x="32" y="9990"/>
                      </a:cubicBezTo>
                      <a:cubicBezTo>
                        <a:pt x="32" y="11620"/>
                        <a:pt x="432" y="13226"/>
                        <a:pt x="1191" y="14655"/>
                      </a:cubicBezTo>
                      <a:lnTo>
                        <a:pt x="50" y="19256"/>
                      </a:lnTo>
                      <a:cubicBezTo>
                        <a:pt x="0" y="19455"/>
                        <a:pt x="58" y="19665"/>
                        <a:pt x="204" y="19810"/>
                      </a:cubicBezTo>
                      <a:cubicBezTo>
                        <a:pt x="313" y="19921"/>
                        <a:pt x="461" y="19982"/>
                        <a:pt x="614" y="19982"/>
                      </a:cubicBezTo>
                      <a:cubicBezTo>
                        <a:pt x="662" y="19982"/>
                        <a:pt x="710" y="19976"/>
                        <a:pt x="757" y="19964"/>
                      </a:cubicBezTo>
                      <a:lnTo>
                        <a:pt x="5358" y="18823"/>
                      </a:lnTo>
                      <a:cubicBezTo>
                        <a:pt x="6788" y="19582"/>
                        <a:pt x="8394" y="19982"/>
                        <a:pt x="10022" y="19982"/>
                      </a:cubicBezTo>
                      <a:cubicBezTo>
                        <a:pt x="12680" y="19982"/>
                        <a:pt x="15187" y="18940"/>
                        <a:pt x="17078" y="17047"/>
                      </a:cubicBezTo>
                      <a:cubicBezTo>
                        <a:pt x="18971" y="15156"/>
                        <a:pt x="20013" y="12649"/>
                        <a:pt x="20013" y="9990"/>
                      </a:cubicBezTo>
                      <a:cubicBezTo>
                        <a:pt x="20013" y="7333"/>
                        <a:pt x="18971" y="4827"/>
                        <a:pt x="17080" y="2934"/>
                      </a:cubicBezTo>
                      <a:cubicBezTo>
                        <a:pt x="15187" y="1043"/>
                        <a:pt x="12680" y="1"/>
                        <a:pt x="1002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49" name="Google Shape;12659;p89">
                  <a:extLst>
                    <a:ext uri="{FF2B5EF4-FFF2-40B4-BE49-F238E27FC236}">
                      <a16:creationId xmlns:a16="http://schemas.microsoft.com/office/drawing/2014/main" id="{A56614EA-A5ED-2F50-550D-E29E8BB5CD11}"/>
                    </a:ext>
                  </a:extLst>
                </p:cNvPr>
                <p:cNvSpPr/>
                <p:nvPr/>
              </p:nvSpPr>
              <p:spPr>
                <a:xfrm>
                  <a:off x="2421672" y="2657388"/>
                  <a:ext cx="260625" cy="2436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488" h="11674" extrusionOk="0">
                      <a:moveTo>
                        <a:pt x="3164" y="1171"/>
                      </a:moveTo>
                      <a:cubicBezTo>
                        <a:pt x="3352" y="1171"/>
                        <a:pt x="3536" y="1247"/>
                        <a:pt x="3710" y="1424"/>
                      </a:cubicBezTo>
                      <a:lnTo>
                        <a:pt x="3719" y="1433"/>
                      </a:lnTo>
                      <a:cubicBezTo>
                        <a:pt x="4757" y="2473"/>
                        <a:pt x="4683" y="2832"/>
                        <a:pt x="4449" y="3068"/>
                      </a:cubicBezTo>
                      <a:cubicBezTo>
                        <a:pt x="4240" y="3275"/>
                        <a:pt x="3625" y="3692"/>
                        <a:pt x="3427" y="3892"/>
                      </a:cubicBezTo>
                      <a:cubicBezTo>
                        <a:pt x="2960" y="4359"/>
                        <a:pt x="3046" y="5081"/>
                        <a:pt x="3685" y="6039"/>
                      </a:cubicBezTo>
                      <a:cubicBezTo>
                        <a:pt x="4065" y="6611"/>
                        <a:pt x="4568" y="7166"/>
                        <a:pt x="4805" y="7405"/>
                      </a:cubicBezTo>
                      <a:lnTo>
                        <a:pt x="4806" y="7405"/>
                      </a:lnTo>
                      <a:cubicBezTo>
                        <a:pt x="5045" y="7642"/>
                        <a:pt x="5599" y="8146"/>
                        <a:pt x="6172" y="8527"/>
                      </a:cubicBezTo>
                      <a:cubicBezTo>
                        <a:pt x="6727" y="8895"/>
                        <a:pt x="7202" y="9079"/>
                        <a:pt x="7594" y="9079"/>
                      </a:cubicBezTo>
                      <a:cubicBezTo>
                        <a:pt x="7880" y="9079"/>
                        <a:pt x="8123" y="8981"/>
                        <a:pt x="8320" y="8785"/>
                      </a:cubicBezTo>
                      <a:cubicBezTo>
                        <a:pt x="8518" y="8585"/>
                        <a:pt x="8935" y="7971"/>
                        <a:pt x="9144" y="7762"/>
                      </a:cubicBezTo>
                      <a:cubicBezTo>
                        <a:pt x="9238" y="7668"/>
                        <a:pt x="9331" y="7609"/>
                        <a:pt x="9460" y="7609"/>
                      </a:cubicBezTo>
                      <a:cubicBezTo>
                        <a:pt x="9549" y="7609"/>
                        <a:pt x="9655" y="7637"/>
                        <a:pt x="9790" y="7702"/>
                      </a:cubicBezTo>
                      <a:cubicBezTo>
                        <a:pt x="10172" y="7886"/>
                        <a:pt x="10582" y="8297"/>
                        <a:pt x="10779" y="8493"/>
                      </a:cubicBezTo>
                      <a:lnTo>
                        <a:pt x="10788" y="8502"/>
                      </a:lnTo>
                      <a:cubicBezTo>
                        <a:pt x="11239" y="8944"/>
                        <a:pt x="11037" y="9452"/>
                        <a:pt x="10593" y="9898"/>
                      </a:cubicBezTo>
                      <a:cubicBezTo>
                        <a:pt x="10190" y="10300"/>
                        <a:pt x="9680" y="10502"/>
                        <a:pt x="9068" y="10502"/>
                      </a:cubicBezTo>
                      <a:cubicBezTo>
                        <a:pt x="8521" y="10502"/>
                        <a:pt x="7892" y="10341"/>
                        <a:pt x="7184" y="10020"/>
                      </a:cubicBezTo>
                      <a:cubicBezTo>
                        <a:pt x="5868" y="9420"/>
                        <a:pt x="4676" y="8428"/>
                        <a:pt x="4228" y="7984"/>
                      </a:cubicBezTo>
                      <a:cubicBezTo>
                        <a:pt x="3784" y="7536"/>
                        <a:pt x="2792" y="6344"/>
                        <a:pt x="2192" y="5028"/>
                      </a:cubicBezTo>
                      <a:cubicBezTo>
                        <a:pt x="1511" y="3527"/>
                        <a:pt x="1552" y="2381"/>
                        <a:pt x="2314" y="1619"/>
                      </a:cubicBezTo>
                      <a:cubicBezTo>
                        <a:pt x="2583" y="1350"/>
                        <a:pt x="2877" y="1171"/>
                        <a:pt x="3164" y="1171"/>
                      </a:cubicBezTo>
                      <a:close/>
                      <a:moveTo>
                        <a:pt x="3169" y="1"/>
                      </a:moveTo>
                      <a:cubicBezTo>
                        <a:pt x="2619" y="1"/>
                        <a:pt x="2030" y="247"/>
                        <a:pt x="1486" y="791"/>
                      </a:cubicBezTo>
                      <a:cubicBezTo>
                        <a:pt x="701" y="1576"/>
                        <a:pt x="0" y="3034"/>
                        <a:pt x="1127" y="5512"/>
                      </a:cubicBezTo>
                      <a:cubicBezTo>
                        <a:pt x="1794" y="6979"/>
                        <a:pt x="2868" y="8274"/>
                        <a:pt x="3398" y="8810"/>
                      </a:cubicBezTo>
                      <a:lnTo>
                        <a:pt x="3402" y="8813"/>
                      </a:lnTo>
                      <a:cubicBezTo>
                        <a:pt x="3938" y="9344"/>
                        <a:pt x="5235" y="10418"/>
                        <a:pt x="6699" y="11085"/>
                      </a:cubicBezTo>
                      <a:cubicBezTo>
                        <a:pt x="7490" y="11445"/>
                        <a:pt x="8308" y="11674"/>
                        <a:pt x="9088" y="11674"/>
                      </a:cubicBezTo>
                      <a:cubicBezTo>
                        <a:pt x="9940" y="11674"/>
                        <a:pt x="10746" y="11400"/>
                        <a:pt x="11421" y="10726"/>
                      </a:cubicBezTo>
                      <a:cubicBezTo>
                        <a:pt x="12488" y="9657"/>
                        <a:pt x="12399" y="8442"/>
                        <a:pt x="11607" y="7665"/>
                      </a:cubicBezTo>
                      <a:cubicBezTo>
                        <a:pt x="11219" y="7278"/>
                        <a:pt x="10791" y="6885"/>
                        <a:pt x="10297" y="6648"/>
                      </a:cubicBezTo>
                      <a:cubicBezTo>
                        <a:pt x="10009" y="6509"/>
                        <a:pt x="9725" y="6440"/>
                        <a:pt x="9455" y="6440"/>
                      </a:cubicBezTo>
                      <a:cubicBezTo>
                        <a:pt x="9034" y="6440"/>
                        <a:pt x="8646" y="6606"/>
                        <a:pt x="8316" y="6935"/>
                      </a:cubicBezTo>
                      <a:cubicBezTo>
                        <a:pt x="8070" y="7180"/>
                        <a:pt x="7732" y="7665"/>
                        <a:pt x="7538" y="7904"/>
                      </a:cubicBezTo>
                      <a:cubicBezTo>
                        <a:pt x="7035" y="7819"/>
                        <a:pt x="6032" y="6974"/>
                        <a:pt x="5634" y="6577"/>
                      </a:cubicBezTo>
                      <a:cubicBezTo>
                        <a:pt x="5236" y="6179"/>
                        <a:pt x="4393" y="5174"/>
                        <a:pt x="4308" y="4674"/>
                      </a:cubicBezTo>
                      <a:cubicBezTo>
                        <a:pt x="4545" y="4481"/>
                        <a:pt x="5031" y="4141"/>
                        <a:pt x="5277" y="3895"/>
                      </a:cubicBezTo>
                      <a:cubicBezTo>
                        <a:pt x="5817" y="3354"/>
                        <a:pt x="5919" y="2652"/>
                        <a:pt x="5564" y="1914"/>
                      </a:cubicBezTo>
                      <a:cubicBezTo>
                        <a:pt x="5327" y="1421"/>
                        <a:pt x="4934" y="993"/>
                        <a:pt x="4546" y="605"/>
                      </a:cubicBezTo>
                      <a:cubicBezTo>
                        <a:pt x="4165" y="216"/>
                        <a:pt x="3684" y="1"/>
                        <a:pt x="316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09137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7;p60">
            <a:extLst>
              <a:ext uri="{FF2B5EF4-FFF2-40B4-BE49-F238E27FC236}">
                <a16:creationId xmlns:a16="http://schemas.microsoft.com/office/drawing/2014/main" id="{A8FBC570-A7C4-BC33-5617-76B6FF1A0350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553998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buClr>
                <a:srgbClr val="000000"/>
              </a:buClr>
              <a:buSzPts val="1100"/>
            </a:pPr>
            <a:r>
              <a:rPr lang="en-US" sz="4000" b="1" dirty="0">
                <a:latin typeface="Lora" pitchFamily="2" charset="0"/>
                <a:ea typeface="Cambria" panose="02040503050406030204" pitchFamily="18" charset="0"/>
                <a:sym typeface="Arial"/>
              </a:rPr>
              <a:t>How To Edit Shapes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AD4234C-A372-C4B9-0546-1D910B72B927}"/>
              </a:ext>
            </a:extLst>
          </p:cNvPr>
          <p:cNvGrpSpPr/>
          <p:nvPr/>
        </p:nvGrpSpPr>
        <p:grpSpPr>
          <a:xfrm>
            <a:off x="932957" y="1290638"/>
            <a:ext cx="10326086" cy="4905190"/>
            <a:chOff x="932957" y="1290638"/>
            <a:chExt cx="10326086" cy="4905190"/>
          </a:xfrm>
        </p:grpSpPr>
        <p:sp>
          <p:nvSpPr>
            <p:cNvPr id="3" name="Google Shape;2858;p60">
              <a:extLst>
                <a:ext uri="{FF2B5EF4-FFF2-40B4-BE49-F238E27FC236}">
                  <a16:creationId xmlns:a16="http://schemas.microsoft.com/office/drawing/2014/main" id="{A39CEAFD-6FEB-7199-BEA1-7663C0209E88}"/>
                </a:ext>
              </a:extLst>
            </p:cNvPr>
            <p:cNvSpPr txBox="1">
              <a:spLocks/>
            </p:cNvSpPr>
            <p:nvPr/>
          </p:nvSpPr>
          <p:spPr>
            <a:xfrm>
              <a:off x="932957" y="1290638"/>
              <a:ext cx="10325100" cy="800100"/>
            </a:xfrm>
            <a:prstGeom prst="rect">
              <a:avLst/>
            </a:prstGeom>
            <a:noFill/>
          </p:spPr>
          <p:txBody>
            <a:bodyPr spcFirstLastPara="1" vert="horz" wrap="square" lIns="0" tIns="0" rIns="0" bIns="0" rtlCol="0" anchor="ctr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52396" indent="0">
                <a:buFont typeface="Arial" panose="020B0604020202020204" pitchFamily="34" charset="0"/>
                <a:buNone/>
              </a:pPr>
              <a:r>
                <a:rPr lang="en-US" sz="1800" dirty="0">
                  <a:latin typeface="Lora" pitchFamily="2" charset="0"/>
                  <a:ea typeface="Arial"/>
                  <a:cs typeface="Helvetica" panose="020B0604020202020204" pitchFamily="34" charset="0"/>
                  <a:sym typeface="Arial"/>
                </a:rPr>
                <a:t>You can add and edit some</a:t>
              </a:r>
              <a:r>
                <a:rPr lang="en-US" sz="1800" dirty="0">
                  <a:solidFill>
                    <a:srgbClr val="000000"/>
                  </a:solidFill>
                  <a:latin typeface="Lora" pitchFamily="2" charset="0"/>
                  <a:ea typeface="Arial"/>
                  <a:cs typeface="Helvetica" panose="020B0604020202020204" pitchFamily="34" charset="0"/>
                  <a:sym typeface="Arial"/>
                </a:rPr>
                <a:t> </a:t>
              </a:r>
              <a:r>
                <a:rPr lang="en-US" sz="1800" b="1" dirty="0">
                  <a:solidFill>
                    <a:srgbClr val="000000"/>
                  </a:solidFill>
                  <a:uFill>
                    <a:noFill/>
                  </a:uFill>
                  <a:latin typeface="Lora" pitchFamily="2" charset="0"/>
                  <a:ea typeface="Arial"/>
                  <a:cs typeface="Helvetica" panose="020B0604020202020204" pitchFamily="34" charset="0"/>
                  <a:sym typeface="Arial"/>
                </a:rPr>
                <a:t>shapes</a:t>
              </a:r>
              <a:r>
                <a:rPr lang="en-US" sz="1800" dirty="0">
                  <a:solidFill>
                    <a:srgbClr val="000000"/>
                  </a:solidFill>
                  <a:latin typeface="Lora" pitchFamily="2" charset="0"/>
                  <a:ea typeface="Arial"/>
                  <a:cs typeface="Helvetica" panose="020B0604020202020204" pitchFamily="34" charset="0"/>
                  <a:sym typeface="Arial"/>
                </a:rPr>
                <a:t> </a:t>
              </a:r>
              <a:r>
                <a:rPr lang="en-US" sz="1800" dirty="0">
                  <a:latin typeface="Lora" pitchFamily="2" charset="0"/>
                  <a:ea typeface="Arial"/>
                  <a:cs typeface="Helvetica" panose="020B0604020202020204" pitchFamily="34" charset="0"/>
                  <a:sym typeface="Arial"/>
                </a:rPr>
                <a:t>to your presentation to present your data in a visual way.</a:t>
              </a:r>
            </a:p>
          </p:txBody>
        </p:sp>
        <p:sp>
          <p:nvSpPr>
            <p:cNvPr id="4" name="Google Shape;2859;p60">
              <a:extLst>
                <a:ext uri="{FF2B5EF4-FFF2-40B4-BE49-F238E27FC236}">
                  <a16:creationId xmlns:a16="http://schemas.microsoft.com/office/drawing/2014/main" id="{80214AB7-A773-2C78-4FBC-E7CC1F7F6F6D}"/>
                </a:ext>
              </a:extLst>
            </p:cNvPr>
            <p:cNvSpPr txBox="1"/>
            <p:nvPr/>
          </p:nvSpPr>
          <p:spPr>
            <a:xfrm>
              <a:off x="932957" y="2286628"/>
              <a:ext cx="10326086" cy="390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497412" marR="0" lvl="0" indent="-285750" defTabSz="1219170" rtl="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0"/>
                  <a:cs typeface="Helvetica" panose="020B0604020202020204" pitchFamily="34" charset="0"/>
                  <a:sym typeface="Arial"/>
                </a:rPr>
                <a:t>Choose your favourite infographic and insert it in your presentation using Ctrl C + Ctrl V or Cmd C + Cmd V in Mac.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ora" pitchFamily="2" charset="0"/>
                <a:cs typeface="Helvetica" panose="020B0604020202020204" pitchFamily="34" charset="0"/>
                <a:sym typeface="Arial"/>
              </a:endParaRPr>
            </a:p>
            <a:p>
              <a:pPr marL="497412" marR="0" lvl="0" indent="-285750" defTabSz="1219170" rtl="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0"/>
                  <a:cs typeface="Helvetica" panose="020B0604020202020204" pitchFamily="34" charset="0"/>
                  <a:sym typeface="Arial"/>
                </a:rPr>
                <a:t>Select one of the parts and </a:t>
              </a:r>
              <a:r>
                <a:rPr kumimoji="0" lang="en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0"/>
                  <a:cs typeface="Helvetica" panose="020B0604020202020204" pitchFamily="34" charset="0"/>
                  <a:sym typeface="Arial"/>
                </a:rPr>
                <a:t>ungroup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0"/>
                  <a:cs typeface="Helvetica" panose="020B0604020202020204" pitchFamily="34" charset="0"/>
                  <a:sym typeface="Arial"/>
                </a:rPr>
                <a:t> it by right-clicking and choosing “Ungroup”. 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ora" pitchFamily="2" charset="0"/>
                <a:cs typeface="Helvetica" panose="020B0604020202020204" pitchFamily="34" charset="0"/>
                <a:sym typeface="Arial"/>
              </a:endParaRPr>
            </a:p>
            <a:p>
              <a:pPr marL="497412" marR="0" lvl="0" indent="-285750" defTabSz="1219170" rtl="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0"/>
                  <a:cs typeface="Helvetica" panose="020B0604020202020204" pitchFamily="34" charset="0"/>
                  <a:sym typeface="Arial"/>
                </a:rPr>
                <a:t>Change the color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0"/>
                  <a:cs typeface="Helvetica" panose="020B0604020202020204" pitchFamily="34" charset="0"/>
                  <a:sym typeface="Arial"/>
                </a:rPr>
                <a:t> by clicking on the paint bucket. 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ora" pitchFamily="2" charset="0"/>
                <a:cs typeface="Helvetica" panose="020B0604020202020204" pitchFamily="34" charset="0"/>
                <a:sym typeface="Arial"/>
              </a:endParaRPr>
            </a:p>
            <a:p>
              <a:pPr marL="497412" marR="0" lvl="0" indent="-285750" defTabSz="1219170" rtl="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0"/>
                  <a:cs typeface="Helvetica" panose="020B0604020202020204" pitchFamily="34" charset="0"/>
                  <a:sym typeface="Arial"/>
                </a:rPr>
                <a:t>Then </a:t>
              </a:r>
              <a:r>
                <a:rPr kumimoji="0" lang="en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0"/>
                  <a:cs typeface="Helvetica" panose="020B0604020202020204" pitchFamily="34" charset="0"/>
                  <a:sym typeface="Arial"/>
                </a:rPr>
                <a:t>resize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0"/>
                  <a:cs typeface="Helvetica" panose="020B0604020202020204" pitchFamily="34" charset="0"/>
                  <a:sym typeface="Arial"/>
                </a:rPr>
                <a:t> the element by clicking and dragging one of the square-shaped points of its bounding box (the cursor should look like a double-headed arrow). Remember to hold Shift while dragging to keep the proportions.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ora" pitchFamily="2" charset="0"/>
                <a:cs typeface="Helvetica" panose="020B0604020202020204" pitchFamily="34" charset="0"/>
                <a:sym typeface="Arial"/>
              </a:endParaRPr>
            </a:p>
            <a:p>
              <a:pPr marL="497412" marR="0" lvl="0" indent="-285750" defTabSz="1219170" rtl="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0"/>
                  <a:cs typeface="Helvetica" panose="020B0604020202020204" pitchFamily="34" charset="0"/>
                  <a:sym typeface="Arial"/>
                </a:rPr>
                <a:t>Group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0"/>
                  <a:cs typeface="Helvetica" panose="020B0604020202020204" pitchFamily="34" charset="0"/>
                  <a:sym typeface="Arial"/>
                </a:rPr>
                <a:t> the elements again by selecting them, right-clicking and choosing “Group”.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ora" pitchFamily="2" charset="0"/>
                <a:cs typeface="Helvetica" panose="020B0604020202020204" pitchFamily="34" charset="0"/>
                <a:sym typeface="Arial"/>
              </a:endParaRPr>
            </a:p>
            <a:p>
              <a:pPr marL="497412" marR="0" lvl="0" indent="-285750" defTabSz="1219170" rtl="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0"/>
                  <a:cs typeface="Helvetica" panose="020B0604020202020204" pitchFamily="34" charset="0"/>
                  <a:sym typeface="Arial"/>
                </a:rPr>
                <a:t>Repeat the steps above with the other parts and when you’re done editing, copy the end result and paste it into your presentation.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ora" pitchFamily="2" charset="0"/>
                <a:cs typeface="Helvetica" panose="020B0604020202020204" pitchFamily="34" charset="0"/>
                <a:sym typeface="Arial"/>
              </a:endParaRPr>
            </a:p>
            <a:p>
              <a:pPr marL="497412" marR="0" lvl="0" indent="-285750" defTabSz="1219170" rtl="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0"/>
                  <a:cs typeface="Helvetica" panose="020B0604020202020204" pitchFamily="34" charset="0"/>
                  <a:sym typeface="Arial"/>
                </a:rPr>
                <a:t>Remember to choose the “</a:t>
              </a:r>
              <a:r>
                <a:rPr kumimoji="0" lang="en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0"/>
                  <a:cs typeface="Helvetica" panose="020B0604020202020204" pitchFamily="34" charset="0"/>
                  <a:sym typeface="Arial"/>
                </a:rPr>
                <a:t>Keep source formatting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0"/>
                  <a:cs typeface="Helvetica" panose="020B0604020202020204" pitchFamily="34" charset="0"/>
                  <a:sym typeface="Arial"/>
                </a:rPr>
                <a:t>” option so that it keeps the design. For more info, please visit </a:t>
              </a:r>
              <a:r>
                <a:rPr kumimoji="0" lang="en-US" sz="1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>
                    <a:noFill/>
                  </a:uFill>
                  <a:latin typeface="Lora" pitchFamily="2" charset="0"/>
                  <a:cs typeface="Helvetica" panose="020B0604020202020204" pitchFamily="34" charset="0"/>
                  <a:sym typeface="Arial"/>
                  <a:hlinkClick r:id="rId2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iTalkedtech</a:t>
              </a:r>
              <a:r>
                <a:rPr kumimoji="0" lang="en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>
                    <a:noFill/>
                  </a:uFill>
                  <a:latin typeface="Lora" pitchFamily="2" charset="0"/>
                  <a:cs typeface="Helvetica" panose="020B0604020202020204" pitchFamily="34" charset="0"/>
                  <a:sym typeface="Arial"/>
                  <a:hlinkClick r:id="rId2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 (Tips &amp; Tricks)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0"/>
                  <a:cs typeface="Helvetica" panose="020B0604020202020204" pitchFamily="34" charset="0"/>
                  <a:sym typeface="Arial"/>
                </a:rPr>
                <a:t>.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ora" pitchFamily="2" charset="0"/>
                <a:cs typeface="Helvetica" panose="020B0604020202020204" pitchFamily="34" charset="0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471422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7;p60">
            <a:extLst>
              <a:ext uri="{FF2B5EF4-FFF2-40B4-BE49-F238E27FC236}">
                <a16:creationId xmlns:a16="http://schemas.microsoft.com/office/drawing/2014/main" id="{A8FBC570-A7C4-BC33-5617-76B6FF1A0350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553998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ts val="1100"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ora" pitchFamily="2" charset="0"/>
                <a:ea typeface="Cambria" panose="02040503050406030204" pitchFamily="18" charset="0"/>
                <a:cs typeface="+mn-cs"/>
              </a:rPr>
              <a:t>Terms Of Use (Free Users)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A942558-2E9D-0DC7-288B-8F539D279057}"/>
              </a:ext>
            </a:extLst>
          </p:cNvPr>
          <p:cNvGrpSpPr/>
          <p:nvPr/>
        </p:nvGrpSpPr>
        <p:grpSpPr>
          <a:xfrm>
            <a:off x="965834" y="1541595"/>
            <a:ext cx="9967461" cy="4524315"/>
            <a:chOff x="1524000" y="1838157"/>
            <a:chExt cx="9029700" cy="4524315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F02BDB2-35C6-50BB-196E-5564E0DDA336}"/>
                </a:ext>
              </a:extLst>
            </p:cNvPr>
            <p:cNvSpPr/>
            <p:nvPr/>
          </p:nvSpPr>
          <p:spPr>
            <a:xfrm>
              <a:off x="1524000" y="1838157"/>
              <a:ext cx="9029700" cy="452431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If you are a free subscriber, you should credit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 </a:t>
              </a:r>
              <a:r>
                <a:rPr kumimoji="0" lang="en-US" sz="1800" b="1" i="0" u="sng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  <a:hlinkClick r:id="rId2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iTalkedtech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3E45A2">
                      <a:lumMod val="75000"/>
                    </a:srgb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by keeping the “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Thank You”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 slide.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b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</a:b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Kindly refer to the following slide for the Terms of Use for premium users.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sng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You can:</a:t>
              </a:r>
              <a:endPara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endParaRP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Customize or edit this template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Use this template for both business and personal endeavors.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v"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E45A2">
                    <a:lumMod val="75000"/>
                  </a:srgb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sng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You can not: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Sell, rent, or second-license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iTalkedtech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 content or its altered version.</a:t>
              </a:r>
              <a:b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</a:b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Promulgate, unless explicitly permitted,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iTalkedtech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 content, by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iTalkedtech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.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Incorporate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iTalkedtech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 content in any database or file online or offline.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Obtain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iTalkedtech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 content’s copyright.</a:t>
              </a:r>
            </a:p>
            <a:p>
              <a:pPr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endParaRPr>
            </a:p>
            <a:p>
              <a:pPr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Kindly refer to our </a:t>
              </a:r>
              <a:r>
                <a:rPr kumimoji="0" lang="en-US" sz="1800" b="1" i="0" u="sng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Tutorial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A3139"/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page or </a:t>
              </a:r>
              <a:r>
                <a:rPr kumimoji="0" lang="en-US" sz="1800" b="1" i="0" u="sng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FAQ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3E45A2">
                      <a:lumMod val="75000"/>
                    </a:srgb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for advanced slide modification guidelines.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A78C161-7561-66EF-955F-9F7EA36DDAB8}"/>
                </a:ext>
              </a:extLst>
            </p:cNvPr>
            <p:cNvSpPr/>
            <p:nvPr/>
          </p:nvSpPr>
          <p:spPr>
            <a:xfrm>
              <a:off x="1524000" y="6027356"/>
              <a:ext cx="59" cy="307777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811709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7;p60">
            <a:extLst>
              <a:ext uri="{FF2B5EF4-FFF2-40B4-BE49-F238E27FC236}">
                <a16:creationId xmlns:a16="http://schemas.microsoft.com/office/drawing/2014/main" id="{A8FBC570-A7C4-BC33-5617-76B6FF1A0350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553998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ts val="1100"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ora" pitchFamily="2" charset="0"/>
                <a:ea typeface="Cambria" panose="02040503050406030204" pitchFamily="18" charset="0"/>
                <a:cs typeface="+mn-cs"/>
              </a:rPr>
              <a:t>Terms Of Use (Premium Users)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02BDB2-35C6-50BB-196E-5564E0DDA336}"/>
              </a:ext>
            </a:extLst>
          </p:cNvPr>
          <p:cNvSpPr/>
          <p:nvPr/>
        </p:nvSpPr>
        <p:spPr>
          <a:xfrm>
            <a:off x="854399" y="1541595"/>
            <a:ext cx="10483203" cy="47397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Being a premium subscriber, you have the privilege of using this PPT template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without giving attribution to </a:t>
            </a:r>
            <a:r>
              <a:rPr kumimoji="0" lang="en-US" sz="1800" b="1" i="0" u="sng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iTalkedtech</a:t>
            </a: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rgbClr val="161B61"/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or keeping the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“Thank You”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slide.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ora" pitchFamily="2" charset="0"/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You can: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Customize or edit this template.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Use this template for both business and personal endeavors.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Circulate or share the editable format of this template with anyone you want.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ora" pitchFamily="2" charset="0"/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You can not: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Sell, rent or second-license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iTalkedtech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 content or the altered version of it.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Promulgate or include the templates in any other services database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that performs as distribution or resale platform, unless explicitly permitted, by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iTalkedtech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Incorporate the elements used in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iTalkedtech’s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 templates separately.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Obtain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iTalkedtech’s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 copyright for the elements used in this template as a logo or trademark.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>
              <a:solidFill>
                <a:srgbClr val="000000"/>
              </a:solidFill>
              <a:latin typeface="Lora" pitchFamily="2" charset="0"/>
              <a:cs typeface="Segoe UI" panose="020B0502040204020203" pitchFamily="34" charset="0"/>
            </a:endParaRPr>
          </a:p>
          <a:p>
            <a:pPr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Kindly refer to our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B61"/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 </a:t>
            </a: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Tutorial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E45A2">
                    <a:lumMod val="75000"/>
                  </a:srgb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page or </a:t>
            </a: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FAQ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A3139"/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for advanced slide modification guidelines.</a:t>
            </a:r>
          </a:p>
        </p:txBody>
      </p:sp>
    </p:spTree>
    <p:extLst>
      <p:ext uri="{BB962C8B-B14F-4D97-AF65-F5344CB8AC3E}">
        <p14:creationId xmlns:p14="http://schemas.microsoft.com/office/powerpoint/2010/main" val="4819360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A6FA1EA-BDF0-0BBC-06AC-BCBAE61C2964}"/>
              </a:ext>
            </a:extLst>
          </p:cNvPr>
          <p:cNvSpPr txBox="1"/>
          <p:nvPr/>
        </p:nvSpPr>
        <p:spPr>
          <a:xfrm>
            <a:off x="3053603" y="6075636"/>
            <a:ext cx="609805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ORA" pitchFamily="2" charset="0"/>
                <a:ea typeface="+mn-ea"/>
                <a:cs typeface="Segoe UI" panose="020B050204020402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www.iTalkedtech.com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ORA" pitchFamily="2" charset="0"/>
              <a:ea typeface="+mn-ea"/>
              <a:cs typeface="Segoe UI" panose="020B0502040204020203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5D6C6BD-F4B0-FF57-D1CC-69C3E8B0835D}"/>
              </a:ext>
            </a:extLst>
          </p:cNvPr>
          <p:cNvGrpSpPr/>
          <p:nvPr/>
        </p:nvGrpSpPr>
        <p:grpSpPr>
          <a:xfrm>
            <a:off x="1659925" y="1576395"/>
            <a:ext cx="8872151" cy="3560070"/>
            <a:chOff x="1659925" y="1622451"/>
            <a:chExt cx="8872151" cy="3560070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A022012-F0A4-EAD0-5433-F3D20941C3F8}"/>
                </a:ext>
              </a:extLst>
            </p:cNvPr>
            <p:cNvSpPr txBox="1"/>
            <p:nvPr/>
          </p:nvSpPr>
          <p:spPr>
            <a:xfrm>
              <a:off x="1659925" y="1622451"/>
              <a:ext cx="8872151" cy="14773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0"/>
                  <a:ea typeface="+mn-ea"/>
                  <a:cs typeface="Segoe UI" panose="020B0502040204020203" pitchFamily="34" charset="0"/>
                </a:rPr>
                <a:t>Thank You!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0"/>
                  <a:ea typeface="+mn-ea"/>
                  <a:cs typeface="Segoe UI" panose="020B0502040204020203" pitchFamily="34" charset="0"/>
                </a:rPr>
                <a:t>We respect your valuable time with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0"/>
                  <a:ea typeface="+mn-ea"/>
                  <a:cs typeface="Segoe UI" panose="020B0502040204020203" pitchFamily="34" charset="0"/>
                </a:rPr>
                <a:t>iTalkedtech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0"/>
                  <a:ea typeface="+mn-ea"/>
                  <a:cs typeface="Segoe UI" panose="020B0502040204020203" pitchFamily="34" charset="0"/>
                </a:rPr>
                <a:t>!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0"/>
                  <a:ea typeface="+mn-ea"/>
                  <a:cs typeface="Segoe UI" panose="020B0502040204020203" pitchFamily="34" charset="0"/>
                </a:rPr>
                <a:t>If you have any questions, please reach us</a:t>
              </a: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B59C85C9-F63B-E7AD-66C9-0248A7089251}"/>
                </a:ext>
              </a:extLst>
            </p:cNvPr>
            <p:cNvGrpSpPr/>
            <p:nvPr/>
          </p:nvGrpSpPr>
          <p:grpSpPr>
            <a:xfrm>
              <a:off x="4889500" y="3372853"/>
              <a:ext cx="2878228" cy="444235"/>
              <a:chOff x="3889500" y="3338261"/>
              <a:chExt cx="4767228" cy="735789"/>
            </a:xfrm>
          </p:grpSpPr>
          <p:pic>
            <p:nvPicPr>
              <p:cNvPr id="8" name="Picture 4" descr="Facebook icon circle Logo PNG Vector (EPS) Free Download">
                <a:hlinkClick r:id="rId3"/>
                <a:extLst>
                  <a:ext uri="{FF2B5EF4-FFF2-40B4-BE49-F238E27FC236}">
                    <a16:creationId xmlns:a16="http://schemas.microsoft.com/office/drawing/2014/main" id="{5C3C7234-909E-D7A5-E600-6E4916658C5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500" y="3338261"/>
                <a:ext cx="730592" cy="73059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9" name="Picture 6" descr="Instagram Logo Icon Png #96303 - Free Icons Library">
                <a:hlinkClick r:id="rId5"/>
                <a:extLst>
                  <a:ext uri="{FF2B5EF4-FFF2-40B4-BE49-F238E27FC236}">
                    <a16:creationId xmlns:a16="http://schemas.microsoft.com/office/drawing/2014/main" id="{568D218A-52FD-1CD7-0245-AA6DCEFA6CC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40970" y="3338261"/>
                <a:ext cx="730592" cy="72118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" name="Picture 8" descr="Youtube PNG images free download">
                <a:hlinkClick r:id="rId7"/>
                <a:extLst>
                  <a:ext uri="{FF2B5EF4-FFF2-40B4-BE49-F238E27FC236}">
                    <a16:creationId xmlns:a16="http://schemas.microsoft.com/office/drawing/2014/main" id="{23E026E1-BA9A-5E81-4902-5C91A779D1A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8313" y="3352865"/>
                <a:ext cx="1019843" cy="72118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" name="Picture 10" descr="Download Twitter Logo Png Transparent Background - Logo Twitter Png PNG  Image with No Background - PNGkey.com">
                <a:hlinkClick r:id="rId9"/>
                <a:extLst>
                  <a:ext uri="{FF2B5EF4-FFF2-40B4-BE49-F238E27FC236}">
                    <a16:creationId xmlns:a16="http://schemas.microsoft.com/office/drawing/2014/main" id="{5203BCB7-88E4-37C6-A0A4-8EBF6C4C05A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87856" y="3352866"/>
                <a:ext cx="715989" cy="71598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" name="Picture 12" descr="LinkedIn Logo – Free PNG format download (2022)">
                <a:hlinkClick r:id="rId11"/>
                <a:extLst>
                  <a:ext uri="{FF2B5EF4-FFF2-40B4-BE49-F238E27FC236}">
                    <a16:creationId xmlns:a16="http://schemas.microsoft.com/office/drawing/2014/main" id="{0A229943-033E-CDA0-BDDA-4C18F914351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63296" y="3344440"/>
                <a:ext cx="1293432" cy="72755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6A21404-BC86-0C37-62CB-41EB47CA8CA6}"/>
                </a:ext>
              </a:extLst>
            </p:cNvPr>
            <p:cNvSpPr/>
            <p:nvPr/>
          </p:nvSpPr>
          <p:spPr>
            <a:xfrm>
              <a:off x="2668859" y="4659301"/>
              <a:ext cx="685428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0"/>
                  <a:ea typeface="+mn-ea"/>
                  <a:cs typeface="Segoe UI" panose="020B0502040204020203" pitchFamily="34" charset="0"/>
                </a:rPr>
                <a:t>CREDIT: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0"/>
                  <a:ea typeface="+mn-ea"/>
                  <a:cs typeface="Segoe UI" panose="020B0502040204020203" pitchFamily="34" charset="0"/>
                </a:rPr>
                <a:t>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0"/>
                  <a:ea typeface="+mn-ea"/>
                  <a:cs typeface="Segoe UI" panose="020B0502040204020203" pitchFamily="34" charset="0"/>
                </a:rPr>
                <a:t>iTalkedtech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0"/>
                  <a:ea typeface="+mn-ea"/>
                  <a:cs typeface="Segoe UI" panose="020B0502040204020203" pitchFamily="34" charset="0"/>
                </a:rPr>
                <a:t> created this PowerPoint template.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0"/>
                  <a:ea typeface="+mn-ea"/>
                  <a:cs typeface="Segoe UI" panose="020B0502040204020203" pitchFamily="34" charset="0"/>
                </a:rPr>
                <a:t>Let this slide be kept for attribution.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A4B43F0-6627-186C-D543-EF34235C1E9E}"/>
                </a:ext>
              </a:extLst>
            </p:cNvPr>
            <p:cNvSpPr/>
            <p:nvPr/>
          </p:nvSpPr>
          <p:spPr>
            <a:xfrm>
              <a:off x="2668859" y="4098910"/>
              <a:ext cx="6854283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0"/>
                  <a:ea typeface="+mn-ea"/>
                  <a:cs typeface="Segoe UI" panose="020B0502040204020203" pitchFamily="34" charset="0"/>
                </a:rPr>
                <a:t>Do you have a design request, please visit our </a:t>
              </a:r>
              <a:r>
                <a:rPr kumimoji="0" lang="en-US" sz="1800" b="1" i="0" u="sng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0"/>
                  <a:ea typeface="+mn-ea"/>
                  <a:cs typeface="Segoe UI" panose="020B0502040204020203" pitchFamily="34" charset="0"/>
                  <a:hlinkClick r:id="rId1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redesign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B61"/>
                  </a:solidFill>
                  <a:effectLst/>
                  <a:uLnTx/>
                  <a:uFillTx/>
                  <a:latin typeface="LORA" pitchFamily="2" charset="0"/>
                  <a:ea typeface="+mn-ea"/>
                  <a:cs typeface="Segoe UI" panose="020B0502040204020203" pitchFamily="34" charset="0"/>
                </a:rPr>
                <a:t>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0"/>
                  <a:ea typeface="+mn-ea"/>
                  <a:cs typeface="Segoe UI" panose="020B0502040204020203" pitchFamily="34" charset="0"/>
                </a:rPr>
                <a:t>page.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693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Office Theme">
  <a:themeElements>
    <a:clrScheme name="Custom 97">
      <a:dk1>
        <a:srgbClr val="000000"/>
      </a:dk1>
      <a:lt1>
        <a:srgbClr val="FFFFFF"/>
      </a:lt1>
      <a:dk2>
        <a:srgbClr val="434343"/>
      </a:dk2>
      <a:lt2>
        <a:srgbClr val="D9D9D9"/>
      </a:lt2>
      <a:accent1>
        <a:srgbClr val="00485B"/>
      </a:accent1>
      <a:accent2>
        <a:srgbClr val="EFC94E"/>
      </a:accent2>
      <a:accent3>
        <a:srgbClr val="E46A45"/>
      </a:accent3>
      <a:accent4>
        <a:srgbClr val="CB453A"/>
      </a:accent4>
      <a:accent5>
        <a:srgbClr val="6EB559"/>
      </a:accent5>
      <a:accent6>
        <a:srgbClr val="8966AA"/>
      </a:accent6>
      <a:hlink>
        <a:srgbClr val="000000"/>
      </a:hlink>
      <a:folHlink>
        <a:srgbClr val="0097A7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</TotalTime>
  <Words>1021</Words>
  <Application>Microsoft Office PowerPoint</Application>
  <PresentationFormat>Widescreen</PresentationFormat>
  <Paragraphs>132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Arial</vt:lpstr>
      <vt:lpstr>Calibri</vt:lpstr>
      <vt:lpstr>Calibri Light</vt:lpstr>
      <vt:lpstr>Lora</vt:lpstr>
      <vt:lpstr>Lora</vt:lpstr>
      <vt:lpstr>Söhne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SlideEgg</dc:creator>
  <cp:lastModifiedBy>Islam Soliman</cp:lastModifiedBy>
  <cp:revision>30</cp:revision>
  <dcterms:created xsi:type="dcterms:W3CDTF">2023-06-21T04:10:41Z</dcterms:created>
  <dcterms:modified xsi:type="dcterms:W3CDTF">2023-09-08T16:47:27Z</dcterms:modified>
</cp:coreProperties>
</file>