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6" r:id="rId11"/>
    <p:sldId id="265" r:id="rId12"/>
    <p:sldId id="267" r:id="rId13"/>
    <p:sldId id="268" r:id="rId14"/>
    <p:sldId id="270" r:id="rId15"/>
    <p:sldId id="271" r:id="rId16"/>
    <p:sldId id="269" r:id="rId17"/>
    <p:sldId id="289" r:id="rId18"/>
    <p:sldId id="290" r:id="rId19"/>
    <p:sldId id="291" r:id="rId20"/>
    <p:sldId id="292" r:id="rId21"/>
    <p:sldId id="293" r:id="rId22"/>
    <p:sldId id="32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578D4-80A8-2D84-8ADB-98293B7C4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EB5D2-DEEB-24A8-6C8D-349513360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7EE71-07CA-7433-56B1-75F765AF8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A71EA-F702-CFD4-B736-25D56BADB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EE805-E615-3CDB-D2CB-29443FD48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74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4559-C174-B30B-B2F9-8DA5A6AA5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6707E-DED8-BA95-F368-87B5ECED4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3A23B-A99D-21E9-765E-C0A694524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F5013-F0E1-39A1-465C-98A49396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9D362-FBF0-BD5F-520A-9EBC084A6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274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B6419-2F54-C344-363F-C04165E1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9709E-EA2B-F783-29B7-0EAA75674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5DFCD-EFBD-3D50-BA6E-87E7CB964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479DF-29ED-9DB1-023A-E44FAFD84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A0350-24D4-C280-4341-5C45D313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165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2A75-F3E4-97CD-979E-B95878EB2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369A1-21EA-5BA7-AA0C-7D5B1FE48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F107C-5D9C-45F0-D81C-5AADDD8A3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27024-75F3-55A5-6010-94A23962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DAB57-63EE-A0C8-641E-215847132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0C318-BA02-9D2B-A86D-536895E34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03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D88C8-EB1E-0F23-5C6E-4F7B4AF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B7A86-4C2D-E779-40C2-B35F9BCD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49B21-2BE8-92C7-7264-8B809913D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7596AB-B6B8-CD7C-0400-29F189BF8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D34CA3-E468-3195-AD6E-5F43629D8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060CB-A63A-1281-4F85-1E6599A4D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13E351-6339-BE35-B818-ADB418231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D1EE77-E2B4-9B54-C17B-EC920DCC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80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15003-3170-06DC-94DA-5E83DDB5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7F2D7E-E4CA-B181-A4CA-E5D5AD8DA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155DFC-DC87-4C2D-5750-E60E03A0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6ED184-0AB3-8CF7-3091-99B55740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690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77F49C-6D9C-9595-ADDF-5759EDC59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75CCE8-12BF-B25E-3B1D-D6F8E14A6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C89CF-9E15-6699-F663-06BCD48DA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358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9DCB4-D992-8B97-30A3-84AFD5AF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96124-970E-283D-DC14-4152443BE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A5C43-3717-6415-F9A2-399B2DF9A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A7A4C-BE12-D00A-0343-790947A9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DA774-88E8-7803-CEAC-FC244BE3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048FB-B9C4-C433-24B8-6F441044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499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8932D-A153-30BE-DB3F-13164B24B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20E4B3-6515-7C01-1482-AB0347FC8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749F4-4D55-E7C2-0EB4-325AB35FF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04E00-ED57-D3C4-8606-BD0151FEA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89D99-C348-7C9C-A1DD-835551E4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8C29C-76CD-EB5D-399F-25871609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022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10ECA-283F-6DDC-88A8-2A755D28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2C501F-4869-D14E-CB21-CB085FC2E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663D5-8B03-EBED-AF9F-2258CCBA3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B52C4-B3B5-17B9-4C39-907F8B3F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8C5AF-39B6-0BE7-948C-F0B5082B0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630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CE12B-953D-BF5C-1C93-1DC54D02E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6BE37-269A-3FAF-E77D-38E5E21B8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8E0CB-34D6-FEE0-C01E-7DF358DBB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C8765-3161-7EF6-6237-7A8B50CF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2A9D5-D122-7C5B-379B-DF92B52DF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7315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7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64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05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926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15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854751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83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35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66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1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15EF7-A2F1-FAEA-5A95-786CC5CE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E22AB-08BD-5C79-3F11-FB05375C2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CD1DD-9231-2AE4-DF06-97030C9A53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C27F5-1292-4878-B040-2372109731CF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5C736-5EC3-867F-B19F-36DAE1BDA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8914D-5C3E-B6E2-68F1-2E5E7953C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FEF34-D96B-46ED-899E-9583C29757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064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47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25.jpg"/><Relationship Id="rId4" Type="http://schemas.openxmlformats.org/officeDocument/2006/relationships/image" Target="../media/image22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rgbClr val="104C90"/>
            </a:gs>
            <a:gs pos="100000">
              <a:schemeClr val="accent4">
                <a:lumMod val="75000"/>
              </a:schemeClr>
            </a:gs>
            <a:gs pos="51000">
              <a:schemeClr val="accent4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217CA8BA-DB25-BEBC-AE94-B061F316E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5093696"/>
              <a:gd name="connsiteY0" fmla="*/ 0 h 6675120"/>
              <a:gd name="connsiteX1" fmla="*/ 15093696 w 15093696"/>
              <a:gd name="connsiteY1" fmla="*/ 0 h 6675120"/>
              <a:gd name="connsiteX2" fmla="*/ 15093696 w 15093696"/>
              <a:gd name="connsiteY2" fmla="*/ 6675120 h 6675120"/>
              <a:gd name="connsiteX3" fmla="*/ 0 w 15093696"/>
              <a:gd name="connsiteY3" fmla="*/ 6675120 h 667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3696" h="6675120">
                <a:moveTo>
                  <a:pt x="0" y="0"/>
                </a:moveTo>
                <a:lnTo>
                  <a:pt x="15093696" y="0"/>
                </a:lnTo>
                <a:lnTo>
                  <a:pt x="15093696" y="6675120"/>
                </a:lnTo>
                <a:lnTo>
                  <a:pt x="0" y="6675120"/>
                </a:lnTo>
                <a:close/>
              </a:path>
            </a:pathLst>
          </a:cu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436D1DC-E784-2ABC-C6F6-6F87C9490E36}"/>
              </a:ext>
            </a:extLst>
          </p:cNvPr>
          <p:cNvSpPr/>
          <p:nvPr/>
        </p:nvSpPr>
        <p:spPr>
          <a:xfrm>
            <a:off x="5860332" y="-672346"/>
            <a:ext cx="831621" cy="1517279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6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4 h 422416"/>
              <a:gd name="connsiteX34" fmla="*/ 115763 w 231526"/>
              <a:gd name="connsiteY34" fmla="*/ 24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4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38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7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3 h 422416"/>
              <a:gd name="connsiteX87" fmla="*/ 22921 w 231526"/>
              <a:gd name="connsiteY87" fmla="*/ 328190 h 422416"/>
              <a:gd name="connsiteX88" fmla="*/ 0 w 231526"/>
              <a:gd name="connsiteY88" fmla="*/ 305458 h 422416"/>
              <a:gd name="connsiteX89" fmla="*/ 22738 w 231526"/>
              <a:gd name="connsiteY89" fmla="*/ 282531 h 422416"/>
              <a:gd name="connsiteX90" fmla="*/ 22799 w 231526"/>
              <a:gd name="connsiteY90" fmla="*/ 282531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8 h 422416"/>
              <a:gd name="connsiteX97" fmla="*/ 22799 w 231526"/>
              <a:gd name="connsiteY97" fmla="*/ 376708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9"/>
                  <a:pt x="221407" y="45654"/>
                  <a:pt x="208788" y="45708"/>
                </a:cubicBezTo>
                <a:cubicBezTo>
                  <a:pt x="196170" y="45762"/>
                  <a:pt x="185928" y="35584"/>
                  <a:pt x="185867" y="22976"/>
                </a:cubicBezTo>
                <a:cubicBezTo>
                  <a:pt x="185806" y="10368"/>
                  <a:pt x="195987" y="103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85" y="15"/>
                  <a:pt x="231465" y="10191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4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6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5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1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6"/>
                </a:moveTo>
                <a:cubicBezTo>
                  <a:pt x="138623" y="35365"/>
                  <a:pt x="128443" y="45629"/>
                  <a:pt x="115824" y="45684"/>
                </a:cubicBezTo>
                <a:cubicBezTo>
                  <a:pt x="103206" y="45737"/>
                  <a:pt x="92964" y="35560"/>
                  <a:pt x="92903" y="22952"/>
                </a:cubicBezTo>
                <a:cubicBezTo>
                  <a:pt x="92842" y="10343"/>
                  <a:pt x="103023" y="79"/>
                  <a:pt x="115641" y="24"/>
                </a:cubicBezTo>
                <a:cubicBezTo>
                  <a:pt x="115702" y="24"/>
                  <a:pt x="115702" y="24"/>
                  <a:pt x="115763" y="24"/>
                </a:cubicBezTo>
                <a:cubicBezTo>
                  <a:pt x="128321" y="-2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6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1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8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89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1"/>
                  <a:pt x="138562" y="292693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1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3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8"/>
                  <a:pt x="138562" y="386871"/>
                  <a:pt x="138562" y="399434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40"/>
                  <a:pt x="35540" y="45605"/>
                  <a:pt x="22921" y="45659"/>
                </a:cubicBezTo>
                <a:cubicBezTo>
                  <a:pt x="10302" y="45713"/>
                  <a:pt x="61" y="35535"/>
                  <a:pt x="0" y="22927"/>
                </a:cubicBezTo>
                <a:cubicBezTo>
                  <a:pt x="-61" y="10319"/>
                  <a:pt x="10120" y="54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3"/>
                  <a:pt x="45598" y="10147"/>
                  <a:pt x="45659" y="22738"/>
                </a:cubicBezTo>
                <a:cubicBezTo>
                  <a:pt x="45659" y="22752"/>
                  <a:pt x="45659" y="22767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1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7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3"/>
                </a:moveTo>
                <a:cubicBezTo>
                  <a:pt x="45720" y="317870"/>
                  <a:pt x="35540" y="328136"/>
                  <a:pt x="22921" y="328190"/>
                </a:cubicBezTo>
                <a:cubicBezTo>
                  <a:pt x="10302" y="328245"/>
                  <a:pt x="61" y="318065"/>
                  <a:pt x="0" y="305458"/>
                </a:cubicBezTo>
                <a:cubicBezTo>
                  <a:pt x="-61" y="292852"/>
                  <a:pt x="10120" y="282586"/>
                  <a:pt x="22738" y="282531"/>
                </a:cubicBezTo>
                <a:cubicBezTo>
                  <a:pt x="22738" y="282531"/>
                  <a:pt x="22799" y="282531"/>
                  <a:pt x="22799" y="282531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2"/>
                  <a:pt x="61" y="412242"/>
                  <a:pt x="0" y="399636"/>
                </a:cubicBezTo>
                <a:cubicBezTo>
                  <a:pt x="-61" y="387029"/>
                  <a:pt x="10120" y="376763"/>
                  <a:pt x="22738" y="376708"/>
                </a:cubicBezTo>
                <a:cubicBezTo>
                  <a:pt x="22738" y="376708"/>
                  <a:pt x="22799" y="376708"/>
                  <a:pt x="22799" y="376708"/>
                </a:cubicBezTo>
                <a:cubicBezTo>
                  <a:pt x="35418" y="376678"/>
                  <a:pt x="45598" y="386864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47E3180-E241-19A9-017E-1B41DA9C926C}"/>
              </a:ext>
            </a:extLst>
          </p:cNvPr>
          <p:cNvSpPr/>
          <p:nvPr/>
        </p:nvSpPr>
        <p:spPr>
          <a:xfrm>
            <a:off x="11534476" y="4345307"/>
            <a:ext cx="969848" cy="1769469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/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ED7CBD-671B-866A-7238-96472208F6C5}"/>
              </a:ext>
            </a:extLst>
          </p:cNvPr>
          <p:cNvSpPr/>
          <p:nvPr/>
        </p:nvSpPr>
        <p:spPr>
          <a:xfrm>
            <a:off x="10158843" y="882869"/>
            <a:ext cx="486297" cy="1819845"/>
          </a:xfrm>
          <a:custGeom>
            <a:avLst/>
            <a:gdLst>
              <a:gd name="connsiteX0" fmla="*/ 69616 w 139171"/>
              <a:gd name="connsiteY0" fmla="*/ 122493 h 520817"/>
              <a:gd name="connsiteX1" fmla="*/ 139171 w 139171"/>
              <a:gd name="connsiteY1" fmla="*/ 0 h 520817"/>
              <a:gd name="connsiteX2" fmla="*/ 0 w 139171"/>
              <a:gd name="connsiteY2" fmla="*/ 0 h 520817"/>
              <a:gd name="connsiteX3" fmla="*/ 69616 w 139171"/>
              <a:gd name="connsiteY3" fmla="*/ 104266 h 520817"/>
              <a:gd name="connsiteX4" fmla="*/ 15483 w 139171"/>
              <a:gd name="connsiteY4" fmla="*/ 9065 h 520817"/>
              <a:gd name="connsiteX5" fmla="*/ 123687 w 139171"/>
              <a:gd name="connsiteY5" fmla="*/ 9065 h 520817"/>
              <a:gd name="connsiteX6" fmla="*/ 69616 w 139171"/>
              <a:gd name="connsiteY6" fmla="*/ 321466 h 520817"/>
              <a:gd name="connsiteX7" fmla="*/ 139171 w 139171"/>
              <a:gd name="connsiteY7" fmla="*/ 198973 h 520817"/>
              <a:gd name="connsiteX8" fmla="*/ 0 w 139171"/>
              <a:gd name="connsiteY8" fmla="*/ 198973 h 520817"/>
              <a:gd name="connsiteX9" fmla="*/ 69616 w 139171"/>
              <a:gd name="connsiteY9" fmla="*/ 303239 h 520817"/>
              <a:gd name="connsiteX10" fmla="*/ 15483 w 139171"/>
              <a:gd name="connsiteY10" fmla="*/ 208038 h 520817"/>
              <a:gd name="connsiteX11" fmla="*/ 123687 w 139171"/>
              <a:gd name="connsiteY11" fmla="*/ 208038 h 520817"/>
              <a:gd name="connsiteX12" fmla="*/ 69616 w 139171"/>
              <a:gd name="connsiteY12" fmla="*/ 520818 h 520817"/>
              <a:gd name="connsiteX13" fmla="*/ 139171 w 139171"/>
              <a:gd name="connsiteY13" fmla="*/ 398325 h 520817"/>
              <a:gd name="connsiteX14" fmla="*/ 0 w 139171"/>
              <a:gd name="connsiteY14" fmla="*/ 398325 h 520817"/>
              <a:gd name="connsiteX15" fmla="*/ 69616 w 139171"/>
              <a:gd name="connsiteY15" fmla="*/ 502591 h 520817"/>
              <a:gd name="connsiteX16" fmla="*/ 15483 w 139171"/>
              <a:gd name="connsiteY16" fmla="*/ 407390 h 520817"/>
              <a:gd name="connsiteX17" fmla="*/ 123687 w 139171"/>
              <a:gd name="connsiteY17" fmla="*/ 407390 h 52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171" h="520817">
                <a:moveTo>
                  <a:pt x="69616" y="122493"/>
                </a:moveTo>
                <a:lnTo>
                  <a:pt x="139171" y="0"/>
                </a:lnTo>
                <a:lnTo>
                  <a:pt x="0" y="0"/>
                </a:lnTo>
                <a:close/>
                <a:moveTo>
                  <a:pt x="69616" y="104266"/>
                </a:moveTo>
                <a:lnTo>
                  <a:pt x="15483" y="9065"/>
                </a:lnTo>
                <a:lnTo>
                  <a:pt x="123687" y="9065"/>
                </a:lnTo>
                <a:close/>
                <a:moveTo>
                  <a:pt x="69616" y="321466"/>
                </a:moveTo>
                <a:lnTo>
                  <a:pt x="139171" y="198973"/>
                </a:lnTo>
                <a:lnTo>
                  <a:pt x="0" y="198973"/>
                </a:lnTo>
                <a:close/>
                <a:moveTo>
                  <a:pt x="69616" y="303239"/>
                </a:moveTo>
                <a:lnTo>
                  <a:pt x="15483" y="208038"/>
                </a:lnTo>
                <a:lnTo>
                  <a:pt x="123687" y="208038"/>
                </a:lnTo>
                <a:close/>
                <a:moveTo>
                  <a:pt x="69616" y="520818"/>
                </a:moveTo>
                <a:lnTo>
                  <a:pt x="139171" y="398325"/>
                </a:lnTo>
                <a:lnTo>
                  <a:pt x="0" y="398325"/>
                </a:lnTo>
                <a:close/>
                <a:moveTo>
                  <a:pt x="69616" y="502591"/>
                </a:moveTo>
                <a:lnTo>
                  <a:pt x="15483" y="407390"/>
                </a:lnTo>
                <a:lnTo>
                  <a:pt x="123687" y="407390"/>
                </a:lnTo>
                <a:close/>
              </a:path>
            </a:pathLst>
          </a:custGeom>
          <a:solidFill>
            <a:schemeClr val="accent1"/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E1D161A-5DB0-98E8-CD2D-1418828FD07E}"/>
              </a:ext>
            </a:extLst>
          </p:cNvPr>
          <p:cNvSpPr/>
          <p:nvPr/>
        </p:nvSpPr>
        <p:spPr>
          <a:xfrm>
            <a:off x="3637050" y="5191068"/>
            <a:ext cx="200787" cy="751260"/>
          </a:xfrm>
          <a:custGeom>
            <a:avLst/>
            <a:gdLst>
              <a:gd name="connsiteX0" fmla="*/ 74865 w 149735"/>
              <a:gd name="connsiteY0" fmla="*/ 131765 h 560246"/>
              <a:gd name="connsiteX1" fmla="*/ 149736 w 149735"/>
              <a:gd name="connsiteY1" fmla="*/ 0 h 560246"/>
              <a:gd name="connsiteX2" fmla="*/ 0 w 149735"/>
              <a:gd name="connsiteY2" fmla="*/ 0 h 560246"/>
              <a:gd name="connsiteX3" fmla="*/ 74865 w 149735"/>
              <a:gd name="connsiteY3" fmla="*/ 112160 h 560246"/>
              <a:gd name="connsiteX4" fmla="*/ 16679 w 149735"/>
              <a:gd name="connsiteY4" fmla="*/ 9747 h 560246"/>
              <a:gd name="connsiteX5" fmla="*/ 133058 w 149735"/>
              <a:gd name="connsiteY5" fmla="*/ 9747 h 560246"/>
              <a:gd name="connsiteX6" fmla="*/ 74865 w 149735"/>
              <a:gd name="connsiteY6" fmla="*/ 345802 h 560246"/>
              <a:gd name="connsiteX7" fmla="*/ 149736 w 149735"/>
              <a:gd name="connsiteY7" fmla="*/ 214037 h 560246"/>
              <a:gd name="connsiteX8" fmla="*/ 0 w 149735"/>
              <a:gd name="connsiteY8" fmla="*/ 214037 h 560246"/>
              <a:gd name="connsiteX9" fmla="*/ 74865 w 149735"/>
              <a:gd name="connsiteY9" fmla="*/ 326197 h 560246"/>
              <a:gd name="connsiteX10" fmla="*/ 16679 w 149735"/>
              <a:gd name="connsiteY10" fmla="*/ 223784 h 560246"/>
              <a:gd name="connsiteX11" fmla="*/ 133058 w 149735"/>
              <a:gd name="connsiteY11" fmla="*/ 223784 h 560246"/>
              <a:gd name="connsiteX12" fmla="*/ 74865 w 149735"/>
              <a:gd name="connsiteY12" fmla="*/ 560247 h 560246"/>
              <a:gd name="connsiteX13" fmla="*/ 149736 w 149735"/>
              <a:gd name="connsiteY13" fmla="*/ 428482 h 560246"/>
              <a:gd name="connsiteX14" fmla="*/ 0 w 149735"/>
              <a:gd name="connsiteY14" fmla="*/ 428482 h 560246"/>
              <a:gd name="connsiteX15" fmla="*/ 74865 w 149735"/>
              <a:gd name="connsiteY15" fmla="*/ 540642 h 560246"/>
              <a:gd name="connsiteX16" fmla="*/ 16679 w 149735"/>
              <a:gd name="connsiteY16" fmla="*/ 438229 h 560246"/>
              <a:gd name="connsiteX17" fmla="*/ 133058 w 149735"/>
              <a:gd name="connsiteY17" fmla="*/ 438229 h 56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735" h="560246">
                <a:moveTo>
                  <a:pt x="74865" y="131765"/>
                </a:moveTo>
                <a:lnTo>
                  <a:pt x="149736" y="0"/>
                </a:lnTo>
                <a:lnTo>
                  <a:pt x="0" y="0"/>
                </a:lnTo>
                <a:close/>
                <a:moveTo>
                  <a:pt x="74865" y="112160"/>
                </a:moveTo>
                <a:lnTo>
                  <a:pt x="16679" y="9747"/>
                </a:lnTo>
                <a:lnTo>
                  <a:pt x="133058" y="9747"/>
                </a:lnTo>
                <a:close/>
                <a:moveTo>
                  <a:pt x="74865" y="345802"/>
                </a:moveTo>
                <a:lnTo>
                  <a:pt x="149736" y="214037"/>
                </a:lnTo>
                <a:lnTo>
                  <a:pt x="0" y="214037"/>
                </a:lnTo>
                <a:close/>
                <a:moveTo>
                  <a:pt x="74865" y="326197"/>
                </a:moveTo>
                <a:lnTo>
                  <a:pt x="16679" y="223784"/>
                </a:lnTo>
                <a:lnTo>
                  <a:pt x="133058" y="223784"/>
                </a:lnTo>
                <a:close/>
                <a:moveTo>
                  <a:pt x="74865" y="560247"/>
                </a:moveTo>
                <a:lnTo>
                  <a:pt x="149736" y="428482"/>
                </a:lnTo>
                <a:lnTo>
                  <a:pt x="0" y="428482"/>
                </a:lnTo>
                <a:close/>
                <a:moveTo>
                  <a:pt x="74865" y="540642"/>
                </a:moveTo>
                <a:lnTo>
                  <a:pt x="16679" y="438229"/>
                </a:lnTo>
                <a:lnTo>
                  <a:pt x="133058" y="438229"/>
                </a:lnTo>
                <a:close/>
              </a:path>
            </a:pathLst>
          </a:custGeom>
          <a:solidFill>
            <a:schemeClr val="accent1"/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93FF39D-1BC8-C48E-7C9C-70197038991D}"/>
              </a:ext>
            </a:extLst>
          </p:cNvPr>
          <p:cNvGrpSpPr/>
          <p:nvPr/>
        </p:nvGrpSpPr>
        <p:grpSpPr>
          <a:xfrm>
            <a:off x="4258979" y="656207"/>
            <a:ext cx="7495939" cy="5812972"/>
            <a:chOff x="4070294" y="522514"/>
            <a:chExt cx="7495939" cy="58129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506FAF2-9D6C-DB52-60AD-F52407983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0294" y="5256463"/>
              <a:ext cx="7495939" cy="1079023"/>
            </a:xfrm>
            <a:custGeom>
              <a:avLst/>
              <a:gdLst>
                <a:gd name="connsiteX0" fmla="*/ 0 w 5590032"/>
                <a:gd name="connsiteY0" fmla="*/ 0 h 804672"/>
                <a:gd name="connsiteX1" fmla="*/ 5590032 w 5590032"/>
                <a:gd name="connsiteY1" fmla="*/ 0 h 804672"/>
                <a:gd name="connsiteX2" fmla="*/ 5590032 w 5590032"/>
                <a:gd name="connsiteY2" fmla="*/ 804672 h 804672"/>
                <a:gd name="connsiteX3" fmla="*/ 0 w 5590032"/>
                <a:gd name="connsiteY3" fmla="*/ 804672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90032" h="804672">
                  <a:moveTo>
                    <a:pt x="0" y="0"/>
                  </a:moveTo>
                  <a:lnTo>
                    <a:pt x="5590032" y="0"/>
                  </a:lnTo>
                  <a:lnTo>
                    <a:pt x="5590032" y="804672"/>
                  </a:lnTo>
                  <a:lnTo>
                    <a:pt x="0" y="804672"/>
                  </a:lnTo>
                  <a:close/>
                </a:path>
              </a:pathLst>
            </a:cu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7C5AE24-308A-5F01-016A-ED552C6410C9}"/>
                </a:ext>
              </a:extLst>
            </p:cNvPr>
            <p:cNvGrpSpPr/>
            <p:nvPr/>
          </p:nvGrpSpPr>
          <p:grpSpPr>
            <a:xfrm>
              <a:off x="4291003" y="522514"/>
              <a:ext cx="7062695" cy="5592262"/>
              <a:chOff x="4291003" y="522514"/>
              <a:chExt cx="7062695" cy="5592262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FE9CCE1-24DB-294D-C588-CB3BD72C58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91003" y="4169266"/>
                <a:ext cx="7062695" cy="1945510"/>
              </a:xfrm>
              <a:custGeom>
                <a:avLst/>
                <a:gdLst>
                  <a:gd name="connsiteX0" fmla="*/ 0 w 5266944"/>
                  <a:gd name="connsiteY0" fmla="*/ 0 h 1450848"/>
                  <a:gd name="connsiteX1" fmla="*/ 5266944 w 5266944"/>
                  <a:gd name="connsiteY1" fmla="*/ 0 h 1450848"/>
                  <a:gd name="connsiteX2" fmla="*/ 5266944 w 5266944"/>
                  <a:gd name="connsiteY2" fmla="*/ 1450848 h 1450848"/>
                  <a:gd name="connsiteX3" fmla="*/ 0 w 5266944"/>
                  <a:gd name="connsiteY3" fmla="*/ 1450848 h 145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66944" h="1450848">
                    <a:moveTo>
                      <a:pt x="0" y="0"/>
                    </a:moveTo>
                    <a:lnTo>
                      <a:pt x="5266944" y="0"/>
                    </a:lnTo>
                    <a:lnTo>
                      <a:pt x="5266944" y="1450848"/>
                    </a:lnTo>
                    <a:lnTo>
                      <a:pt x="0" y="1450848"/>
                    </a:lnTo>
                    <a:close/>
                  </a:path>
                </a:pathLst>
              </a:custGeom>
            </p:spPr>
          </p:pic>
          <p:pic>
            <p:nvPicPr>
              <p:cNvPr id="25" name="Picture 24" descr="A pair of blue and grey running shoes&#10;&#10;Description automatically generated with medium confidence">
                <a:extLst>
                  <a:ext uri="{FF2B5EF4-FFF2-40B4-BE49-F238E27FC236}">
                    <a16:creationId xmlns:a16="http://schemas.microsoft.com/office/drawing/2014/main" id="{D5C936B2-627E-5652-6207-61F6B6E8A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4903" y="522514"/>
                <a:ext cx="5044186" cy="5044184"/>
              </a:xfrm>
              <a:prstGeom prst="rect">
                <a:avLst/>
              </a:prstGeom>
            </p:spPr>
          </p:pic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74495B3-3B90-7EDE-CAA0-7F9ADCBC60F6}"/>
              </a:ext>
            </a:extLst>
          </p:cNvPr>
          <p:cNvGrpSpPr/>
          <p:nvPr/>
        </p:nvGrpSpPr>
        <p:grpSpPr>
          <a:xfrm>
            <a:off x="540846" y="2688289"/>
            <a:ext cx="7062694" cy="1469054"/>
            <a:chOff x="-22963" y="1707583"/>
            <a:chExt cx="7062694" cy="14690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C292806-04FB-9C98-F2FC-BA1FBEDE27AA}"/>
                </a:ext>
              </a:extLst>
            </p:cNvPr>
            <p:cNvSpPr txBox="1"/>
            <p:nvPr/>
          </p:nvSpPr>
          <p:spPr>
            <a:xfrm>
              <a:off x="-22963" y="1707583"/>
              <a:ext cx="70626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8000" b="1" dirty="0">
                  <a:solidFill>
                    <a:schemeClr val="accent1"/>
                  </a:solidFill>
                  <a:latin typeface="Montserrat" panose="00000500000000000000" pitchFamily="2" charset="0"/>
                </a:rPr>
                <a:t>SNEAKER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F689261-5D00-5732-F81C-0014AC7DA42E}"/>
                </a:ext>
              </a:extLst>
            </p:cNvPr>
            <p:cNvSpPr txBox="1"/>
            <p:nvPr/>
          </p:nvSpPr>
          <p:spPr>
            <a:xfrm>
              <a:off x="15428" y="2868860"/>
              <a:ext cx="49749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1"/>
                  </a:solidFill>
                  <a:latin typeface="Montserrat" panose="00000500000000000000" pitchFamily="2" charset="0"/>
                </a:rPr>
                <a:t>PowerPoint Presentation</a:t>
              </a:r>
              <a:endParaRPr lang="en-IN" sz="1400" dirty="0">
                <a:solidFill>
                  <a:schemeClr val="accent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AAB7E9C-0081-55D8-1C40-479AC2D68919}"/>
              </a:ext>
            </a:extLst>
          </p:cNvPr>
          <p:cNvGrpSpPr/>
          <p:nvPr/>
        </p:nvGrpSpPr>
        <p:grpSpPr>
          <a:xfrm>
            <a:off x="128988" y="2445178"/>
            <a:ext cx="11862223" cy="2058811"/>
            <a:chOff x="1342058" y="454420"/>
            <a:chExt cx="5059918" cy="737883"/>
          </a:xfrm>
          <a:solidFill>
            <a:schemeClr val="bg1">
              <a:alpha val="6000"/>
            </a:schemeClr>
          </a:solidFill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5B4DD1F-6F54-09E3-10C5-82F9518FB7DB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96B9022-0BEF-3CA6-1CAE-E15DB1F7C77F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968CB1-CEA1-FE7C-2B35-8B830A45A1F7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BB17FAA-5D8A-D800-D49A-65CBAF9EE0C9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2582E40-1076-7353-B2A1-F5ED84C84386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3104130-1398-618D-3F1E-1867D7E32E82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8C985D7-FBA9-3730-E380-D559108BDF92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1795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F8E77E2-A62C-C7E4-44D6-8C42EC9A7178}"/>
              </a:ext>
            </a:extLst>
          </p:cNvPr>
          <p:cNvSpPr/>
          <p:nvPr/>
        </p:nvSpPr>
        <p:spPr>
          <a:xfrm>
            <a:off x="0" y="0"/>
            <a:ext cx="12293600" cy="2656114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 descr="Men Air Jordan Retro 1 Blue Shoes">
            <a:extLst>
              <a:ext uri="{FF2B5EF4-FFF2-40B4-BE49-F238E27FC236}">
                <a16:creationId xmlns:a16="http://schemas.microsoft.com/office/drawing/2014/main" id="{D22B09DA-4400-03C6-B7E2-F4444A4B8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" b="120"/>
          <a:stretch/>
        </p:blipFill>
        <p:spPr bwMode="auto">
          <a:xfrm>
            <a:off x="4768850" y="1538699"/>
            <a:ext cx="2755900" cy="2755900"/>
          </a:xfrm>
          <a:custGeom>
            <a:avLst/>
            <a:gdLst>
              <a:gd name="connsiteX0" fmla="*/ 1698172 w 3396344"/>
              <a:gd name="connsiteY0" fmla="*/ 0 h 3396344"/>
              <a:gd name="connsiteX1" fmla="*/ 3396344 w 3396344"/>
              <a:gd name="connsiteY1" fmla="*/ 1698172 h 3396344"/>
              <a:gd name="connsiteX2" fmla="*/ 1698172 w 3396344"/>
              <a:gd name="connsiteY2" fmla="*/ 3396344 h 3396344"/>
              <a:gd name="connsiteX3" fmla="*/ 0 w 3396344"/>
              <a:gd name="connsiteY3" fmla="*/ 1698172 h 3396344"/>
              <a:gd name="connsiteX4" fmla="*/ 1698172 w 3396344"/>
              <a:gd name="connsiteY4" fmla="*/ 0 h 33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6344" h="3396344">
                <a:moveTo>
                  <a:pt x="1698172" y="0"/>
                </a:moveTo>
                <a:cubicBezTo>
                  <a:pt x="2636046" y="0"/>
                  <a:pt x="3396344" y="760298"/>
                  <a:pt x="3396344" y="1698172"/>
                </a:cubicBezTo>
                <a:cubicBezTo>
                  <a:pt x="3396344" y="2636046"/>
                  <a:pt x="2636046" y="3396344"/>
                  <a:pt x="1698172" y="3396344"/>
                </a:cubicBezTo>
                <a:cubicBezTo>
                  <a:pt x="760298" y="3396344"/>
                  <a:pt x="0" y="2636046"/>
                  <a:pt x="0" y="1698172"/>
                </a:cubicBezTo>
                <a:cubicBezTo>
                  <a:pt x="0" y="760298"/>
                  <a:pt x="760298" y="0"/>
                  <a:pt x="169817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954D262-0B3D-7DF9-30F3-24114D82AC2B}"/>
              </a:ext>
            </a:extLst>
          </p:cNvPr>
          <p:cNvSpPr/>
          <p:nvPr/>
        </p:nvSpPr>
        <p:spPr>
          <a:xfrm>
            <a:off x="0" y="6458856"/>
            <a:ext cx="12192000" cy="399144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1DEC0AB-48F3-FCE0-B6FA-1165A82D297D}"/>
              </a:ext>
            </a:extLst>
          </p:cNvPr>
          <p:cNvSpPr/>
          <p:nvPr/>
        </p:nvSpPr>
        <p:spPr>
          <a:xfrm>
            <a:off x="577132" y="-367546"/>
            <a:ext cx="831621" cy="1517279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6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4 h 422416"/>
              <a:gd name="connsiteX34" fmla="*/ 115763 w 231526"/>
              <a:gd name="connsiteY34" fmla="*/ 24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4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38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7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3 h 422416"/>
              <a:gd name="connsiteX87" fmla="*/ 22921 w 231526"/>
              <a:gd name="connsiteY87" fmla="*/ 328190 h 422416"/>
              <a:gd name="connsiteX88" fmla="*/ 0 w 231526"/>
              <a:gd name="connsiteY88" fmla="*/ 305458 h 422416"/>
              <a:gd name="connsiteX89" fmla="*/ 22738 w 231526"/>
              <a:gd name="connsiteY89" fmla="*/ 282531 h 422416"/>
              <a:gd name="connsiteX90" fmla="*/ 22799 w 231526"/>
              <a:gd name="connsiteY90" fmla="*/ 282531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8 h 422416"/>
              <a:gd name="connsiteX97" fmla="*/ 22799 w 231526"/>
              <a:gd name="connsiteY97" fmla="*/ 376708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9"/>
                  <a:pt x="221407" y="45654"/>
                  <a:pt x="208788" y="45708"/>
                </a:cubicBezTo>
                <a:cubicBezTo>
                  <a:pt x="196170" y="45762"/>
                  <a:pt x="185928" y="35584"/>
                  <a:pt x="185867" y="22976"/>
                </a:cubicBezTo>
                <a:cubicBezTo>
                  <a:pt x="185806" y="10368"/>
                  <a:pt x="195987" y="103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85" y="15"/>
                  <a:pt x="231465" y="10191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4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6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5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1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6"/>
                </a:moveTo>
                <a:cubicBezTo>
                  <a:pt x="138623" y="35365"/>
                  <a:pt x="128443" y="45629"/>
                  <a:pt x="115824" y="45684"/>
                </a:cubicBezTo>
                <a:cubicBezTo>
                  <a:pt x="103206" y="45737"/>
                  <a:pt x="92964" y="35560"/>
                  <a:pt x="92903" y="22952"/>
                </a:cubicBezTo>
                <a:cubicBezTo>
                  <a:pt x="92842" y="10343"/>
                  <a:pt x="103023" y="79"/>
                  <a:pt x="115641" y="24"/>
                </a:cubicBezTo>
                <a:cubicBezTo>
                  <a:pt x="115702" y="24"/>
                  <a:pt x="115702" y="24"/>
                  <a:pt x="115763" y="24"/>
                </a:cubicBezTo>
                <a:cubicBezTo>
                  <a:pt x="128321" y="-2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6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1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8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89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1"/>
                  <a:pt x="138562" y="292693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1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3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8"/>
                  <a:pt x="138562" y="386871"/>
                  <a:pt x="138562" y="399434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40"/>
                  <a:pt x="35540" y="45605"/>
                  <a:pt x="22921" y="45659"/>
                </a:cubicBezTo>
                <a:cubicBezTo>
                  <a:pt x="10302" y="45713"/>
                  <a:pt x="61" y="35535"/>
                  <a:pt x="0" y="22927"/>
                </a:cubicBezTo>
                <a:cubicBezTo>
                  <a:pt x="-61" y="10319"/>
                  <a:pt x="10120" y="54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3"/>
                  <a:pt x="45598" y="10147"/>
                  <a:pt x="45659" y="22738"/>
                </a:cubicBezTo>
                <a:cubicBezTo>
                  <a:pt x="45659" y="22752"/>
                  <a:pt x="45659" y="22767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1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7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3"/>
                </a:moveTo>
                <a:cubicBezTo>
                  <a:pt x="45720" y="317870"/>
                  <a:pt x="35540" y="328136"/>
                  <a:pt x="22921" y="328190"/>
                </a:cubicBezTo>
                <a:cubicBezTo>
                  <a:pt x="10302" y="328245"/>
                  <a:pt x="61" y="318065"/>
                  <a:pt x="0" y="305458"/>
                </a:cubicBezTo>
                <a:cubicBezTo>
                  <a:pt x="-61" y="292852"/>
                  <a:pt x="10120" y="282586"/>
                  <a:pt x="22738" y="282531"/>
                </a:cubicBezTo>
                <a:cubicBezTo>
                  <a:pt x="22738" y="282531"/>
                  <a:pt x="22799" y="282531"/>
                  <a:pt x="22799" y="282531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2"/>
                  <a:pt x="61" y="412242"/>
                  <a:pt x="0" y="399636"/>
                </a:cubicBezTo>
                <a:cubicBezTo>
                  <a:pt x="-61" y="387029"/>
                  <a:pt x="10120" y="376763"/>
                  <a:pt x="22738" y="376708"/>
                </a:cubicBezTo>
                <a:cubicBezTo>
                  <a:pt x="22738" y="376708"/>
                  <a:pt x="22799" y="376708"/>
                  <a:pt x="22799" y="376708"/>
                </a:cubicBezTo>
                <a:cubicBezTo>
                  <a:pt x="35418" y="376678"/>
                  <a:pt x="45598" y="386864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D9A05C5-E7D8-EA55-07C2-9F82774B1819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859AD07-EF9F-D29B-582B-D3BBEB5C61EF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BA650B-8063-103C-AB88-BB8932B6FD9D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E5CF71-F713-1040-C897-3230450DDFB7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B64857-3029-2F47-BC63-5D05D9066B85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9D7729-A178-9EF5-740A-4574872779ED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3A6933-752E-7100-D549-9E4108839560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15E585F-D833-945C-564B-3C1D6D8D0D69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1B08DDE-D8C2-0E68-81B9-E9AA22CDBFF2}"/>
              </a:ext>
            </a:extLst>
          </p:cNvPr>
          <p:cNvSpPr txBox="1"/>
          <p:nvPr/>
        </p:nvSpPr>
        <p:spPr>
          <a:xfrm>
            <a:off x="476250" y="4800751"/>
            <a:ext cx="11239500" cy="96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ontserrat" panose="00000500000000000000" pitchFamily="2" charset="0"/>
              </a:rPr>
              <a:t>Delve into the fascinating evolution of sneakers, from their humble beginnings as athletic footwear to their prominent role in street fashion and pop culture today.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EA46FB9-74B5-D5D7-A209-43C2F3775BB5}"/>
              </a:ext>
            </a:extLst>
          </p:cNvPr>
          <p:cNvSpPr txBox="1"/>
          <p:nvPr/>
        </p:nvSpPr>
        <p:spPr>
          <a:xfrm>
            <a:off x="0" y="548792"/>
            <a:ext cx="12293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accent1"/>
                </a:solidFill>
                <a:effectLst/>
                <a:latin typeface="Montserrat" panose="00000500000000000000" pitchFamily="2" charset="0"/>
              </a:rPr>
              <a:t>Sneaker History</a:t>
            </a:r>
            <a:endParaRPr lang="en-IN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48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EA74736-020F-21D5-412D-45C813EE45DF}"/>
              </a:ext>
            </a:extLst>
          </p:cNvPr>
          <p:cNvSpPr/>
          <p:nvPr/>
        </p:nvSpPr>
        <p:spPr>
          <a:xfrm>
            <a:off x="752329" y="-497267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F9515F-BE4F-E4DD-342F-31372560A451}"/>
              </a:ext>
            </a:extLst>
          </p:cNvPr>
          <p:cNvGrpSpPr/>
          <p:nvPr/>
        </p:nvGrpSpPr>
        <p:grpSpPr>
          <a:xfrm>
            <a:off x="6669316" y="-275772"/>
            <a:ext cx="5152570" cy="6320164"/>
            <a:chOff x="6516916" y="-275772"/>
            <a:chExt cx="5152570" cy="632016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33B91C9-A5A2-AED9-E95F-3C315BF437D5}"/>
                </a:ext>
              </a:extLst>
            </p:cNvPr>
            <p:cNvSpPr/>
            <p:nvPr/>
          </p:nvSpPr>
          <p:spPr>
            <a:xfrm>
              <a:off x="8998859" y="5428344"/>
              <a:ext cx="2670627" cy="616048"/>
            </a:xfrm>
            <a:prstGeom prst="rect">
              <a:avLst/>
            </a:prstGeom>
            <a:gradFill>
              <a:gsLst>
                <a:gs pos="2000">
                  <a:srgbClr val="104C90"/>
                </a:gs>
                <a:gs pos="100000">
                  <a:schemeClr val="accent4">
                    <a:lumMod val="75000"/>
                  </a:schemeClr>
                </a:gs>
                <a:gs pos="51000">
                  <a:schemeClr val="accent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9FDDFEF-7CEC-2ACD-24EB-491748877AC3}"/>
                </a:ext>
              </a:extLst>
            </p:cNvPr>
            <p:cNvGrpSpPr/>
            <p:nvPr/>
          </p:nvGrpSpPr>
          <p:grpSpPr>
            <a:xfrm>
              <a:off x="6516916" y="1"/>
              <a:ext cx="5152570" cy="6044390"/>
              <a:chOff x="6516916" y="1"/>
              <a:chExt cx="5152570" cy="6044390"/>
            </a:xfrm>
          </p:grpSpPr>
          <p:pic>
            <p:nvPicPr>
              <p:cNvPr id="21" name="Picture 20" descr="A close up of a pair of blue shoes&#10;&#10;Description automatically generated with low confidence">
                <a:extLst>
                  <a:ext uri="{FF2B5EF4-FFF2-40B4-BE49-F238E27FC236}">
                    <a16:creationId xmlns:a16="http://schemas.microsoft.com/office/drawing/2014/main" id="{E343E08C-B772-8957-4D84-68856445C1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407" r="-3" b="10192"/>
              <a:stretch/>
            </p:blipFill>
            <p:spPr>
              <a:xfrm>
                <a:off x="9187543" y="1"/>
                <a:ext cx="2481943" cy="5428343"/>
              </a:xfrm>
              <a:custGeom>
                <a:avLst/>
                <a:gdLst>
                  <a:gd name="connsiteX0" fmla="*/ 0 w 2481943"/>
                  <a:gd name="connsiteY0" fmla="*/ 0 h 5428343"/>
                  <a:gd name="connsiteX1" fmla="*/ 2481943 w 2481943"/>
                  <a:gd name="connsiteY1" fmla="*/ 0 h 5428343"/>
                  <a:gd name="connsiteX2" fmla="*/ 2481943 w 2481943"/>
                  <a:gd name="connsiteY2" fmla="*/ 5428343 h 5428343"/>
                  <a:gd name="connsiteX3" fmla="*/ 0 w 2481943"/>
                  <a:gd name="connsiteY3" fmla="*/ 5428343 h 5428343"/>
                  <a:gd name="connsiteX4" fmla="*/ 0 w 2481943"/>
                  <a:gd name="connsiteY4" fmla="*/ 0 h 542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1943" h="5428343">
                    <a:moveTo>
                      <a:pt x="0" y="0"/>
                    </a:moveTo>
                    <a:lnTo>
                      <a:pt x="2481943" y="0"/>
                    </a:lnTo>
                    <a:lnTo>
                      <a:pt x="2481943" y="5428343"/>
                    </a:lnTo>
                    <a:lnTo>
                      <a:pt x="0" y="542834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20" name="Picture 19" descr="A close up of a pair of blue shoes&#10;&#10;Description automatically generated with low confidence">
                <a:extLst>
                  <a:ext uri="{FF2B5EF4-FFF2-40B4-BE49-F238E27FC236}">
                    <a16:creationId xmlns:a16="http://schemas.microsoft.com/office/drawing/2014/main" id="{629B175B-EAE6-C73D-AD6B-87239F9175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049" r="53405"/>
              <a:stretch/>
            </p:blipFill>
            <p:spPr>
              <a:xfrm>
                <a:off x="6516916" y="1030515"/>
                <a:ext cx="2481943" cy="5013876"/>
              </a:xfrm>
              <a:custGeom>
                <a:avLst/>
                <a:gdLst>
                  <a:gd name="connsiteX0" fmla="*/ 0 w 2481943"/>
                  <a:gd name="connsiteY0" fmla="*/ 0 h 5013876"/>
                  <a:gd name="connsiteX1" fmla="*/ 2481943 w 2481943"/>
                  <a:gd name="connsiteY1" fmla="*/ 0 h 5013876"/>
                  <a:gd name="connsiteX2" fmla="*/ 2481943 w 2481943"/>
                  <a:gd name="connsiteY2" fmla="*/ 5013876 h 5013876"/>
                  <a:gd name="connsiteX3" fmla="*/ 0 w 2481943"/>
                  <a:gd name="connsiteY3" fmla="*/ 5013876 h 5013876"/>
                  <a:gd name="connsiteX4" fmla="*/ 0 w 2481943"/>
                  <a:gd name="connsiteY4" fmla="*/ 0 h 5013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1943" h="5013876">
                    <a:moveTo>
                      <a:pt x="0" y="0"/>
                    </a:moveTo>
                    <a:lnTo>
                      <a:pt x="2481943" y="0"/>
                    </a:lnTo>
                    <a:lnTo>
                      <a:pt x="2481943" y="5013876"/>
                    </a:lnTo>
                    <a:lnTo>
                      <a:pt x="0" y="501387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  <p:pic>
          <p:nvPicPr>
            <p:cNvPr id="19" name="Picture 18" descr="A close up of a pair of blue shoes&#10;&#10;Description automatically generated with low confidence">
              <a:extLst>
                <a:ext uri="{FF2B5EF4-FFF2-40B4-BE49-F238E27FC236}">
                  <a16:creationId xmlns:a16="http://schemas.microsoft.com/office/drawing/2014/main" id="{B00AC86B-994F-3353-0C9A-72E0EDC702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23" t="-4562" r="4002" b="100000"/>
            <a:stretch/>
          </p:blipFill>
          <p:spPr>
            <a:xfrm>
              <a:off x="9187543" y="-275772"/>
              <a:ext cx="2481943" cy="275772"/>
            </a:xfrm>
            <a:custGeom>
              <a:avLst/>
              <a:gdLst>
                <a:gd name="connsiteX0" fmla="*/ 0 w 2481943"/>
                <a:gd name="connsiteY0" fmla="*/ 0 h 275772"/>
                <a:gd name="connsiteX1" fmla="*/ 2481943 w 2481943"/>
                <a:gd name="connsiteY1" fmla="*/ 0 h 275772"/>
                <a:gd name="connsiteX2" fmla="*/ 2481943 w 2481943"/>
                <a:gd name="connsiteY2" fmla="*/ 275772 h 275772"/>
                <a:gd name="connsiteX3" fmla="*/ 0 w 2481943"/>
                <a:gd name="connsiteY3" fmla="*/ 275772 h 275772"/>
                <a:gd name="connsiteX4" fmla="*/ 0 w 2481943"/>
                <a:gd name="connsiteY4" fmla="*/ 0 h 275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1943" h="275772">
                  <a:moveTo>
                    <a:pt x="0" y="0"/>
                  </a:moveTo>
                  <a:lnTo>
                    <a:pt x="2481943" y="0"/>
                  </a:lnTo>
                  <a:lnTo>
                    <a:pt x="2481943" y="275772"/>
                  </a:lnTo>
                  <a:lnTo>
                    <a:pt x="0" y="2757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A2C6D9-4A2F-8039-4A61-232E75894F49}"/>
                </a:ext>
              </a:extLst>
            </p:cNvPr>
            <p:cNvSpPr txBox="1"/>
            <p:nvPr/>
          </p:nvSpPr>
          <p:spPr>
            <a:xfrm>
              <a:off x="9336315" y="5551702"/>
              <a:ext cx="19957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SNEAKERS</a:t>
              </a:r>
              <a:endParaRPr lang="en-IN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E7259A3-44E1-EB69-36ED-CFFF69B36E72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F76DF5-B9EF-816A-6FBA-40C48C9C3AFA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AE6C37-8E7B-8E1B-B02D-6D25E8763CB0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E4DF056-8DAF-E387-809D-3C9FC4D8AE80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B677C5F-32DE-D20E-033C-FDC9471F17E2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4B5638C-4411-4197-AEA4-EB793C30E021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E624F2A-EAFB-4384-99C9-25156B7F64B2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663070-A3D9-0103-4EBB-D88E0ACF7C78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A5DAD92-7D4F-F65B-79E8-964ED3F517F8}"/>
              </a:ext>
            </a:extLst>
          </p:cNvPr>
          <p:cNvGrpSpPr/>
          <p:nvPr/>
        </p:nvGrpSpPr>
        <p:grpSpPr>
          <a:xfrm>
            <a:off x="471714" y="2096419"/>
            <a:ext cx="6146800" cy="2665163"/>
            <a:chOff x="471714" y="2064954"/>
            <a:chExt cx="6146800" cy="266516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5BF0D4-B3F3-CBBC-5ED0-C41A27706085}"/>
                </a:ext>
              </a:extLst>
            </p:cNvPr>
            <p:cNvSpPr txBox="1"/>
            <p:nvPr/>
          </p:nvSpPr>
          <p:spPr>
            <a:xfrm>
              <a:off x="522514" y="2064954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Design</a:t>
              </a:r>
              <a:endParaRPr lang="en-IN" sz="3600" b="1" dirty="0">
                <a:solidFill>
                  <a:schemeClr val="accent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5B7D904-26E3-24AA-9395-AAA0154103F5}"/>
                </a:ext>
              </a:extLst>
            </p:cNvPr>
            <p:cNvSpPr txBox="1"/>
            <p:nvPr/>
          </p:nvSpPr>
          <p:spPr>
            <a:xfrm>
              <a:off x="471714" y="2843190"/>
              <a:ext cx="5869933" cy="18869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Explore the artistry behind sneaker design, examining the creative process, materials used, and the balance between functionality and aesthetics in crafting iconic footwear.</a:t>
              </a:r>
              <a:endPara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50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69975C33-F53A-4269-AFD8-1EF5015871CB}"/>
              </a:ext>
            </a:extLst>
          </p:cNvPr>
          <p:cNvGrpSpPr/>
          <p:nvPr/>
        </p:nvGrpSpPr>
        <p:grpSpPr>
          <a:xfrm>
            <a:off x="4678742" y="-1"/>
            <a:ext cx="7835145" cy="6562093"/>
            <a:chOff x="4678742" y="-1"/>
            <a:chExt cx="7835145" cy="65620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6D80F18-DA05-F61E-2D7A-1240A442D2E3}"/>
                </a:ext>
              </a:extLst>
            </p:cNvPr>
            <p:cNvSpPr/>
            <p:nvPr/>
          </p:nvSpPr>
          <p:spPr>
            <a:xfrm>
              <a:off x="5849257" y="983495"/>
              <a:ext cx="6168573" cy="2906333"/>
            </a:xfrm>
            <a:prstGeom prst="rect">
              <a:avLst/>
            </a:prstGeom>
            <a:gradFill>
              <a:gsLst>
                <a:gs pos="2000">
                  <a:srgbClr val="104C90"/>
                </a:gs>
                <a:gs pos="100000">
                  <a:schemeClr val="accent4">
                    <a:lumMod val="75000"/>
                  </a:schemeClr>
                </a:gs>
                <a:gs pos="51000">
                  <a:schemeClr val="accent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63D096EA-4049-4BFC-F795-3E3E2171811D}"/>
                </a:ext>
              </a:extLst>
            </p:cNvPr>
            <p:cNvSpPr/>
            <p:nvPr/>
          </p:nvSpPr>
          <p:spPr>
            <a:xfrm>
              <a:off x="11435775" y="-1"/>
              <a:ext cx="1078112" cy="1966992"/>
            </a:xfrm>
            <a:custGeom>
              <a:avLst/>
              <a:gdLst>
                <a:gd name="connsiteX0" fmla="*/ 231526 w 231526"/>
                <a:gd name="connsiteY0" fmla="*/ 22781 h 422416"/>
                <a:gd name="connsiteX1" fmla="*/ 208788 w 231526"/>
                <a:gd name="connsiteY1" fmla="*/ 45708 h 422416"/>
                <a:gd name="connsiteX2" fmla="*/ 185867 w 231526"/>
                <a:gd name="connsiteY2" fmla="*/ 22976 h 422416"/>
                <a:gd name="connsiteX3" fmla="*/ 208605 w 231526"/>
                <a:gd name="connsiteY3" fmla="*/ 49 h 422416"/>
                <a:gd name="connsiteX4" fmla="*/ 208666 w 231526"/>
                <a:gd name="connsiteY4" fmla="*/ 49 h 422416"/>
                <a:gd name="connsiteX5" fmla="*/ 231526 w 231526"/>
                <a:gd name="connsiteY5" fmla="*/ 22781 h 422416"/>
                <a:gd name="connsiteX6" fmla="*/ 231526 w 231526"/>
                <a:gd name="connsiteY6" fmla="*/ 116958 h 422416"/>
                <a:gd name="connsiteX7" fmla="*/ 208788 w 231526"/>
                <a:gd name="connsiteY7" fmla="*/ 139885 h 422416"/>
                <a:gd name="connsiteX8" fmla="*/ 185867 w 231526"/>
                <a:gd name="connsiteY8" fmla="*/ 117153 h 422416"/>
                <a:gd name="connsiteX9" fmla="*/ 208605 w 231526"/>
                <a:gd name="connsiteY9" fmla="*/ 94226 h 422416"/>
                <a:gd name="connsiteX10" fmla="*/ 208666 w 231526"/>
                <a:gd name="connsiteY10" fmla="*/ 94226 h 422416"/>
                <a:gd name="connsiteX11" fmla="*/ 231526 w 231526"/>
                <a:gd name="connsiteY11" fmla="*/ 116958 h 422416"/>
                <a:gd name="connsiteX12" fmla="*/ 231526 w 231526"/>
                <a:gd name="connsiteY12" fmla="*/ 211135 h 422416"/>
                <a:gd name="connsiteX13" fmla="*/ 208788 w 231526"/>
                <a:gd name="connsiteY13" fmla="*/ 234062 h 422416"/>
                <a:gd name="connsiteX14" fmla="*/ 185867 w 231526"/>
                <a:gd name="connsiteY14" fmla="*/ 211330 h 422416"/>
                <a:gd name="connsiteX15" fmla="*/ 208605 w 231526"/>
                <a:gd name="connsiteY15" fmla="*/ 188403 h 422416"/>
                <a:gd name="connsiteX16" fmla="*/ 208666 w 231526"/>
                <a:gd name="connsiteY16" fmla="*/ 188403 h 422416"/>
                <a:gd name="connsiteX17" fmla="*/ 231526 w 231526"/>
                <a:gd name="connsiteY17" fmla="*/ 211135 h 422416"/>
                <a:gd name="connsiteX18" fmla="*/ 231526 w 231526"/>
                <a:gd name="connsiteY18" fmla="*/ 305312 h 422416"/>
                <a:gd name="connsiteX19" fmla="*/ 208788 w 231526"/>
                <a:gd name="connsiteY19" fmla="*/ 328239 h 422416"/>
                <a:gd name="connsiteX20" fmla="*/ 185867 w 231526"/>
                <a:gd name="connsiteY20" fmla="*/ 305507 h 422416"/>
                <a:gd name="connsiteX21" fmla="*/ 208605 w 231526"/>
                <a:gd name="connsiteY21" fmla="*/ 282580 h 422416"/>
                <a:gd name="connsiteX22" fmla="*/ 208666 w 231526"/>
                <a:gd name="connsiteY22" fmla="*/ 282580 h 422416"/>
                <a:gd name="connsiteX23" fmla="*/ 231526 w 231526"/>
                <a:gd name="connsiteY23" fmla="*/ 305312 h 422416"/>
                <a:gd name="connsiteX24" fmla="*/ 231526 w 231526"/>
                <a:gd name="connsiteY24" fmla="*/ 399489 h 422416"/>
                <a:gd name="connsiteX25" fmla="*/ 208788 w 231526"/>
                <a:gd name="connsiteY25" fmla="*/ 422416 h 422416"/>
                <a:gd name="connsiteX26" fmla="*/ 185867 w 231526"/>
                <a:gd name="connsiteY26" fmla="*/ 399684 h 422416"/>
                <a:gd name="connsiteX27" fmla="*/ 208605 w 231526"/>
                <a:gd name="connsiteY27" fmla="*/ 376757 h 422416"/>
                <a:gd name="connsiteX28" fmla="*/ 208666 w 231526"/>
                <a:gd name="connsiteY28" fmla="*/ 376757 h 422416"/>
                <a:gd name="connsiteX29" fmla="*/ 231526 w 231526"/>
                <a:gd name="connsiteY29" fmla="*/ 399489 h 422416"/>
                <a:gd name="connsiteX30" fmla="*/ 138562 w 231526"/>
                <a:gd name="connsiteY30" fmla="*/ 22757 h 422416"/>
                <a:gd name="connsiteX31" fmla="*/ 115824 w 231526"/>
                <a:gd name="connsiteY31" fmla="*/ 45684 h 422416"/>
                <a:gd name="connsiteX32" fmla="*/ 92903 w 231526"/>
                <a:gd name="connsiteY32" fmla="*/ 22952 h 422416"/>
                <a:gd name="connsiteX33" fmla="*/ 115641 w 231526"/>
                <a:gd name="connsiteY33" fmla="*/ 25 h 422416"/>
                <a:gd name="connsiteX34" fmla="*/ 115763 w 231526"/>
                <a:gd name="connsiteY34" fmla="*/ 25 h 422416"/>
                <a:gd name="connsiteX35" fmla="*/ 138562 w 231526"/>
                <a:gd name="connsiteY35" fmla="*/ 22726 h 422416"/>
                <a:gd name="connsiteX36" fmla="*/ 138562 w 231526"/>
                <a:gd name="connsiteY36" fmla="*/ 22781 h 422416"/>
                <a:gd name="connsiteX37" fmla="*/ 138562 w 231526"/>
                <a:gd name="connsiteY37" fmla="*/ 116934 h 422416"/>
                <a:gd name="connsiteX38" fmla="*/ 115824 w 231526"/>
                <a:gd name="connsiteY38" fmla="*/ 139861 h 422416"/>
                <a:gd name="connsiteX39" fmla="*/ 92903 w 231526"/>
                <a:gd name="connsiteY39" fmla="*/ 117129 h 422416"/>
                <a:gd name="connsiteX40" fmla="*/ 115641 w 231526"/>
                <a:gd name="connsiteY40" fmla="*/ 94202 h 422416"/>
                <a:gd name="connsiteX41" fmla="*/ 115763 w 231526"/>
                <a:gd name="connsiteY41" fmla="*/ 94202 h 422416"/>
                <a:gd name="connsiteX42" fmla="*/ 138562 w 231526"/>
                <a:gd name="connsiteY42" fmla="*/ 116903 h 422416"/>
                <a:gd name="connsiteX43" fmla="*/ 138562 w 231526"/>
                <a:gd name="connsiteY43" fmla="*/ 116958 h 422416"/>
                <a:gd name="connsiteX44" fmla="*/ 138562 w 231526"/>
                <a:gd name="connsiteY44" fmla="*/ 211111 h 422416"/>
                <a:gd name="connsiteX45" fmla="*/ 115824 w 231526"/>
                <a:gd name="connsiteY45" fmla="*/ 234038 h 422416"/>
                <a:gd name="connsiteX46" fmla="*/ 92903 w 231526"/>
                <a:gd name="connsiteY46" fmla="*/ 211306 h 422416"/>
                <a:gd name="connsiteX47" fmla="*/ 115641 w 231526"/>
                <a:gd name="connsiteY47" fmla="*/ 188379 h 422416"/>
                <a:gd name="connsiteX48" fmla="*/ 115763 w 231526"/>
                <a:gd name="connsiteY48" fmla="*/ 188379 h 422416"/>
                <a:gd name="connsiteX49" fmla="*/ 138562 w 231526"/>
                <a:gd name="connsiteY49" fmla="*/ 211080 h 422416"/>
                <a:gd name="connsiteX50" fmla="*/ 138562 w 231526"/>
                <a:gd name="connsiteY50" fmla="*/ 211135 h 422416"/>
                <a:gd name="connsiteX51" fmla="*/ 138562 w 231526"/>
                <a:gd name="connsiteY51" fmla="*/ 305288 h 422416"/>
                <a:gd name="connsiteX52" fmla="*/ 115824 w 231526"/>
                <a:gd name="connsiteY52" fmla="*/ 328215 h 422416"/>
                <a:gd name="connsiteX53" fmla="*/ 92903 w 231526"/>
                <a:gd name="connsiteY53" fmla="*/ 305483 h 422416"/>
                <a:gd name="connsiteX54" fmla="*/ 115641 w 231526"/>
                <a:gd name="connsiteY54" fmla="*/ 282556 h 422416"/>
                <a:gd name="connsiteX55" fmla="*/ 115763 w 231526"/>
                <a:gd name="connsiteY55" fmla="*/ 282556 h 422416"/>
                <a:gd name="connsiteX56" fmla="*/ 138562 w 231526"/>
                <a:gd name="connsiteY56" fmla="*/ 305257 h 422416"/>
                <a:gd name="connsiteX57" fmla="*/ 138562 w 231526"/>
                <a:gd name="connsiteY57" fmla="*/ 305312 h 422416"/>
                <a:gd name="connsiteX58" fmla="*/ 138562 w 231526"/>
                <a:gd name="connsiteY58" fmla="*/ 399465 h 422416"/>
                <a:gd name="connsiteX59" fmla="*/ 115824 w 231526"/>
                <a:gd name="connsiteY59" fmla="*/ 422392 h 422416"/>
                <a:gd name="connsiteX60" fmla="*/ 92903 w 231526"/>
                <a:gd name="connsiteY60" fmla="*/ 399660 h 422416"/>
                <a:gd name="connsiteX61" fmla="*/ 115641 w 231526"/>
                <a:gd name="connsiteY61" fmla="*/ 376733 h 422416"/>
                <a:gd name="connsiteX62" fmla="*/ 115763 w 231526"/>
                <a:gd name="connsiteY62" fmla="*/ 376733 h 422416"/>
                <a:gd name="connsiteX63" fmla="*/ 138562 w 231526"/>
                <a:gd name="connsiteY63" fmla="*/ 399435 h 422416"/>
                <a:gd name="connsiteX64" fmla="*/ 138562 w 231526"/>
                <a:gd name="connsiteY64" fmla="*/ 399489 h 422416"/>
                <a:gd name="connsiteX65" fmla="*/ 45659 w 231526"/>
                <a:gd name="connsiteY65" fmla="*/ 22732 h 422416"/>
                <a:gd name="connsiteX66" fmla="*/ 22921 w 231526"/>
                <a:gd name="connsiteY66" fmla="*/ 45659 h 422416"/>
                <a:gd name="connsiteX67" fmla="*/ 0 w 231526"/>
                <a:gd name="connsiteY67" fmla="*/ 22927 h 422416"/>
                <a:gd name="connsiteX68" fmla="*/ 22738 w 231526"/>
                <a:gd name="connsiteY68" fmla="*/ 0 h 422416"/>
                <a:gd name="connsiteX69" fmla="*/ 22799 w 231526"/>
                <a:gd name="connsiteY69" fmla="*/ 0 h 422416"/>
                <a:gd name="connsiteX70" fmla="*/ 45659 w 231526"/>
                <a:gd name="connsiteY70" fmla="*/ 22750 h 422416"/>
                <a:gd name="connsiteX71" fmla="*/ 45659 w 231526"/>
                <a:gd name="connsiteY71" fmla="*/ 22781 h 422416"/>
                <a:gd name="connsiteX72" fmla="*/ 45659 w 231526"/>
                <a:gd name="connsiteY72" fmla="*/ 116909 h 422416"/>
                <a:gd name="connsiteX73" fmla="*/ 22921 w 231526"/>
                <a:gd name="connsiteY73" fmla="*/ 139836 h 422416"/>
                <a:gd name="connsiteX74" fmla="*/ 0 w 231526"/>
                <a:gd name="connsiteY74" fmla="*/ 117104 h 422416"/>
                <a:gd name="connsiteX75" fmla="*/ 22738 w 231526"/>
                <a:gd name="connsiteY75" fmla="*/ 94177 h 422416"/>
                <a:gd name="connsiteX76" fmla="*/ 22799 w 231526"/>
                <a:gd name="connsiteY76" fmla="*/ 94177 h 422416"/>
                <a:gd name="connsiteX77" fmla="*/ 45659 w 231526"/>
                <a:gd name="connsiteY77" fmla="*/ 116928 h 422416"/>
                <a:gd name="connsiteX78" fmla="*/ 45659 w 231526"/>
                <a:gd name="connsiteY78" fmla="*/ 116958 h 422416"/>
                <a:gd name="connsiteX79" fmla="*/ 45659 w 231526"/>
                <a:gd name="connsiteY79" fmla="*/ 211086 h 422416"/>
                <a:gd name="connsiteX80" fmla="*/ 22921 w 231526"/>
                <a:gd name="connsiteY80" fmla="*/ 234013 h 422416"/>
                <a:gd name="connsiteX81" fmla="*/ 0 w 231526"/>
                <a:gd name="connsiteY81" fmla="*/ 211281 h 422416"/>
                <a:gd name="connsiteX82" fmla="*/ 22738 w 231526"/>
                <a:gd name="connsiteY82" fmla="*/ 188354 h 422416"/>
                <a:gd name="connsiteX83" fmla="*/ 22799 w 231526"/>
                <a:gd name="connsiteY83" fmla="*/ 188354 h 422416"/>
                <a:gd name="connsiteX84" fmla="*/ 45659 w 231526"/>
                <a:gd name="connsiteY84" fmla="*/ 211105 h 422416"/>
                <a:gd name="connsiteX85" fmla="*/ 45659 w 231526"/>
                <a:gd name="connsiteY85" fmla="*/ 211135 h 422416"/>
                <a:gd name="connsiteX86" fmla="*/ 45659 w 231526"/>
                <a:gd name="connsiteY86" fmla="*/ 305264 h 422416"/>
                <a:gd name="connsiteX87" fmla="*/ 22921 w 231526"/>
                <a:gd name="connsiteY87" fmla="*/ 328191 h 422416"/>
                <a:gd name="connsiteX88" fmla="*/ 0 w 231526"/>
                <a:gd name="connsiteY88" fmla="*/ 305459 h 422416"/>
                <a:gd name="connsiteX89" fmla="*/ 22738 w 231526"/>
                <a:gd name="connsiteY89" fmla="*/ 282532 h 422416"/>
                <a:gd name="connsiteX90" fmla="*/ 22799 w 231526"/>
                <a:gd name="connsiteY90" fmla="*/ 282532 h 422416"/>
                <a:gd name="connsiteX91" fmla="*/ 45659 w 231526"/>
                <a:gd name="connsiteY91" fmla="*/ 305282 h 422416"/>
                <a:gd name="connsiteX92" fmla="*/ 45659 w 231526"/>
                <a:gd name="connsiteY92" fmla="*/ 305312 h 422416"/>
                <a:gd name="connsiteX93" fmla="*/ 45659 w 231526"/>
                <a:gd name="connsiteY93" fmla="*/ 399441 h 422416"/>
                <a:gd name="connsiteX94" fmla="*/ 22921 w 231526"/>
                <a:gd name="connsiteY94" fmla="*/ 422368 h 422416"/>
                <a:gd name="connsiteX95" fmla="*/ 0 w 231526"/>
                <a:gd name="connsiteY95" fmla="*/ 399636 h 422416"/>
                <a:gd name="connsiteX96" fmla="*/ 22738 w 231526"/>
                <a:gd name="connsiteY96" fmla="*/ 376709 h 422416"/>
                <a:gd name="connsiteX97" fmla="*/ 22799 w 231526"/>
                <a:gd name="connsiteY97" fmla="*/ 376709 h 422416"/>
                <a:gd name="connsiteX98" fmla="*/ 45659 w 231526"/>
                <a:gd name="connsiteY98" fmla="*/ 399459 h 422416"/>
                <a:gd name="connsiteX99" fmla="*/ 45659 w 231526"/>
                <a:gd name="connsiteY99" fmla="*/ 399489 h 42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31526" h="422416">
                  <a:moveTo>
                    <a:pt x="231526" y="22781"/>
                  </a:moveTo>
                  <a:cubicBezTo>
                    <a:pt x="231587" y="35388"/>
                    <a:pt x="221407" y="45653"/>
                    <a:pt x="208788" y="45708"/>
                  </a:cubicBezTo>
                  <a:cubicBezTo>
                    <a:pt x="196170" y="45763"/>
                    <a:pt x="185928" y="35583"/>
                    <a:pt x="185867" y="22976"/>
                  </a:cubicBezTo>
                  <a:cubicBezTo>
                    <a:pt x="185806" y="10370"/>
                    <a:pt x="195987" y="104"/>
                    <a:pt x="208605" y="49"/>
                  </a:cubicBezTo>
                  <a:cubicBezTo>
                    <a:pt x="208605" y="49"/>
                    <a:pt x="208666" y="49"/>
                    <a:pt x="208666" y="49"/>
                  </a:cubicBezTo>
                  <a:cubicBezTo>
                    <a:pt x="221224" y="19"/>
                    <a:pt x="231465" y="10193"/>
                    <a:pt x="231526" y="22781"/>
                  </a:cubicBezTo>
                  <a:close/>
                  <a:moveTo>
                    <a:pt x="231526" y="116958"/>
                  </a:moveTo>
                  <a:cubicBezTo>
                    <a:pt x="231587" y="129565"/>
                    <a:pt x="221407" y="139830"/>
                    <a:pt x="208788" y="139885"/>
                  </a:cubicBezTo>
                  <a:cubicBezTo>
                    <a:pt x="196170" y="139940"/>
                    <a:pt x="185928" y="129760"/>
                    <a:pt x="185867" y="117153"/>
                  </a:cubicBezTo>
                  <a:cubicBezTo>
                    <a:pt x="185806" y="104547"/>
                    <a:pt x="195987" y="94281"/>
                    <a:pt x="208605" y="94226"/>
                  </a:cubicBezTo>
                  <a:cubicBezTo>
                    <a:pt x="208605" y="94226"/>
                    <a:pt x="208666" y="94226"/>
                    <a:pt x="208666" y="94226"/>
                  </a:cubicBezTo>
                  <a:cubicBezTo>
                    <a:pt x="221224" y="94196"/>
                    <a:pt x="231465" y="104370"/>
                    <a:pt x="231526" y="116958"/>
                  </a:cubicBezTo>
                  <a:close/>
                  <a:moveTo>
                    <a:pt x="231526" y="211135"/>
                  </a:moveTo>
                  <a:cubicBezTo>
                    <a:pt x="231587" y="223742"/>
                    <a:pt x="221407" y="234007"/>
                    <a:pt x="208788" y="234062"/>
                  </a:cubicBezTo>
                  <a:cubicBezTo>
                    <a:pt x="196170" y="234117"/>
                    <a:pt x="185928" y="223937"/>
                    <a:pt x="185867" y="211330"/>
                  </a:cubicBezTo>
                  <a:cubicBezTo>
                    <a:pt x="185806" y="198724"/>
                    <a:pt x="195987" y="188458"/>
                    <a:pt x="208605" y="188403"/>
                  </a:cubicBezTo>
                  <a:cubicBezTo>
                    <a:pt x="208605" y="188403"/>
                    <a:pt x="208666" y="188403"/>
                    <a:pt x="208666" y="188403"/>
                  </a:cubicBezTo>
                  <a:cubicBezTo>
                    <a:pt x="221224" y="188373"/>
                    <a:pt x="231465" y="198547"/>
                    <a:pt x="231526" y="211135"/>
                  </a:cubicBezTo>
                  <a:close/>
                  <a:moveTo>
                    <a:pt x="231526" y="305312"/>
                  </a:moveTo>
                  <a:cubicBezTo>
                    <a:pt x="231587" y="317919"/>
                    <a:pt x="221407" y="328184"/>
                    <a:pt x="208788" y="328239"/>
                  </a:cubicBezTo>
                  <a:cubicBezTo>
                    <a:pt x="196170" y="328294"/>
                    <a:pt x="185928" y="318114"/>
                    <a:pt x="185867" y="305507"/>
                  </a:cubicBezTo>
                  <a:cubicBezTo>
                    <a:pt x="185806" y="292901"/>
                    <a:pt x="195987" y="282635"/>
                    <a:pt x="208605" y="282580"/>
                  </a:cubicBezTo>
                  <a:cubicBezTo>
                    <a:pt x="208605" y="282580"/>
                    <a:pt x="208666" y="282580"/>
                    <a:pt x="208666" y="282580"/>
                  </a:cubicBezTo>
                  <a:cubicBezTo>
                    <a:pt x="221224" y="282550"/>
                    <a:pt x="231465" y="292724"/>
                    <a:pt x="231526" y="305312"/>
                  </a:cubicBezTo>
                  <a:close/>
                  <a:moveTo>
                    <a:pt x="231526" y="399489"/>
                  </a:moveTo>
                  <a:cubicBezTo>
                    <a:pt x="231587" y="412096"/>
                    <a:pt x="221407" y="422362"/>
                    <a:pt x="208788" y="422416"/>
                  </a:cubicBezTo>
                  <a:cubicBezTo>
                    <a:pt x="196170" y="422471"/>
                    <a:pt x="185928" y="412291"/>
                    <a:pt x="185867" y="399684"/>
                  </a:cubicBezTo>
                  <a:cubicBezTo>
                    <a:pt x="185806" y="387078"/>
                    <a:pt x="195987" y="376812"/>
                    <a:pt x="208605" y="376757"/>
                  </a:cubicBezTo>
                  <a:cubicBezTo>
                    <a:pt x="208605" y="376757"/>
                    <a:pt x="208666" y="376757"/>
                    <a:pt x="208666" y="376757"/>
                  </a:cubicBezTo>
                  <a:cubicBezTo>
                    <a:pt x="221224" y="376727"/>
                    <a:pt x="231465" y="386901"/>
                    <a:pt x="231526" y="399489"/>
                  </a:cubicBezTo>
                  <a:close/>
                  <a:moveTo>
                    <a:pt x="138562" y="22757"/>
                  </a:moveTo>
                  <a:cubicBezTo>
                    <a:pt x="138623" y="35363"/>
                    <a:pt x="128443" y="45629"/>
                    <a:pt x="115824" y="45684"/>
                  </a:cubicBezTo>
                  <a:cubicBezTo>
                    <a:pt x="103206" y="45739"/>
                    <a:pt x="92964" y="35558"/>
                    <a:pt x="92903" y="22952"/>
                  </a:cubicBezTo>
                  <a:cubicBezTo>
                    <a:pt x="92842" y="10345"/>
                    <a:pt x="103023" y="79"/>
                    <a:pt x="115641" y="25"/>
                  </a:cubicBezTo>
                  <a:cubicBezTo>
                    <a:pt x="115702" y="25"/>
                    <a:pt x="115702" y="25"/>
                    <a:pt x="115763" y="25"/>
                  </a:cubicBezTo>
                  <a:cubicBezTo>
                    <a:pt x="128321" y="0"/>
                    <a:pt x="138562" y="10162"/>
                    <a:pt x="138562" y="22726"/>
                  </a:cubicBezTo>
                  <a:cubicBezTo>
                    <a:pt x="138562" y="22744"/>
                    <a:pt x="138562" y="22763"/>
                    <a:pt x="138562" y="22781"/>
                  </a:cubicBezTo>
                  <a:close/>
                  <a:moveTo>
                    <a:pt x="138562" y="116934"/>
                  </a:moveTo>
                  <a:cubicBezTo>
                    <a:pt x="138623" y="129540"/>
                    <a:pt x="128443" y="139806"/>
                    <a:pt x="115824" y="139861"/>
                  </a:cubicBezTo>
                  <a:cubicBezTo>
                    <a:pt x="103206" y="139916"/>
                    <a:pt x="92964" y="129735"/>
                    <a:pt x="92903" y="117129"/>
                  </a:cubicBezTo>
                  <a:cubicBezTo>
                    <a:pt x="92842" y="104522"/>
                    <a:pt x="103023" y="94257"/>
                    <a:pt x="115641" y="94202"/>
                  </a:cubicBezTo>
                  <a:cubicBezTo>
                    <a:pt x="115702" y="94202"/>
                    <a:pt x="115702" y="94202"/>
                    <a:pt x="115763" y="94202"/>
                  </a:cubicBezTo>
                  <a:cubicBezTo>
                    <a:pt x="128321" y="94177"/>
                    <a:pt x="138562" y="104339"/>
                    <a:pt x="138562" y="116903"/>
                  </a:cubicBezTo>
                  <a:cubicBezTo>
                    <a:pt x="138562" y="116922"/>
                    <a:pt x="138562" y="116940"/>
                    <a:pt x="138562" y="116958"/>
                  </a:cubicBezTo>
                  <a:close/>
                  <a:moveTo>
                    <a:pt x="138562" y="211111"/>
                  </a:moveTo>
                  <a:cubicBezTo>
                    <a:pt x="138623" y="223717"/>
                    <a:pt x="128443" y="233983"/>
                    <a:pt x="115824" y="234038"/>
                  </a:cubicBezTo>
                  <a:cubicBezTo>
                    <a:pt x="103206" y="234093"/>
                    <a:pt x="92964" y="223912"/>
                    <a:pt x="92903" y="211306"/>
                  </a:cubicBezTo>
                  <a:cubicBezTo>
                    <a:pt x="92842" y="198699"/>
                    <a:pt x="103023" y="188434"/>
                    <a:pt x="115641" y="188379"/>
                  </a:cubicBezTo>
                  <a:cubicBezTo>
                    <a:pt x="115702" y="188379"/>
                    <a:pt x="115702" y="188379"/>
                    <a:pt x="115763" y="188379"/>
                  </a:cubicBezTo>
                  <a:cubicBezTo>
                    <a:pt x="128321" y="188354"/>
                    <a:pt x="138562" y="198516"/>
                    <a:pt x="138562" y="211080"/>
                  </a:cubicBezTo>
                  <a:cubicBezTo>
                    <a:pt x="138562" y="211099"/>
                    <a:pt x="138562" y="211117"/>
                    <a:pt x="138562" y="211135"/>
                  </a:cubicBezTo>
                  <a:close/>
                  <a:moveTo>
                    <a:pt x="138562" y="305288"/>
                  </a:moveTo>
                  <a:cubicBezTo>
                    <a:pt x="138623" y="317894"/>
                    <a:pt x="128443" y="328160"/>
                    <a:pt x="115824" y="328215"/>
                  </a:cubicBezTo>
                  <a:cubicBezTo>
                    <a:pt x="103206" y="328270"/>
                    <a:pt x="92964" y="318090"/>
                    <a:pt x="92903" y="305483"/>
                  </a:cubicBezTo>
                  <a:cubicBezTo>
                    <a:pt x="92842" y="292876"/>
                    <a:pt x="103023" y="282611"/>
                    <a:pt x="115641" y="282556"/>
                  </a:cubicBezTo>
                  <a:cubicBezTo>
                    <a:pt x="115702" y="282556"/>
                    <a:pt x="115702" y="282556"/>
                    <a:pt x="115763" y="282556"/>
                  </a:cubicBezTo>
                  <a:cubicBezTo>
                    <a:pt x="128321" y="282532"/>
                    <a:pt x="138562" y="292694"/>
                    <a:pt x="138562" y="305257"/>
                  </a:cubicBezTo>
                  <a:cubicBezTo>
                    <a:pt x="138562" y="305276"/>
                    <a:pt x="138562" y="305294"/>
                    <a:pt x="138562" y="305312"/>
                  </a:cubicBezTo>
                  <a:close/>
                  <a:moveTo>
                    <a:pt x="138562" y="399465"/>
                  </a:moveTo>
                  <a:cubicBezTo>
                    <a:pt x="138623" y="412072"/>
                    <a:pt x="128443" y="422337"/>
                    <a:pt x="115824" y="422392"/>
                  </a:cubicBezTo>
                  <a:cubicBezTo>
                    <a:pt x="103206" y="422447"/>
                    <a:pt x="92964" y="412267"/>
                    <a:pt x="92903" y="399660"/>
                  </a:cubicBezTo>
                  <a:cubicBezTo>
                    <a:pt x="92842" y="387054"/>
                    <a:pt x="103023" y="376788"/>
                    <a:pt x="115641" y="376733"/>
                  </a:cubicBezTo>
                  <a:cubicBezTo>
                    <a:pt x="115702" y="376733"/>
                    <a:pt x="115702" y="376733"/>
                    <a:pt x="115763" y="376733"/>
                  </a:cubicBezTo>
                  <a:cubicBezTo>
                    <a:pt x="128321" y="376709"/>
                    <a:pt x="138562" y="386871"/>
                    <a:pt x="138562" y="399435"/>
                  </a:cubicBezTo>
                  <a:cubicBezTo>
                    <a:pt x="138562" y="399453"/>
                    <a:pt x="138562" y="399471"/>
                    <a:pt x="138562" y="399489"/>
                  </a:cubicBezTo>
                  <a:close/>
                  <a:moveTo>
                    <a:pt x="45659" y="22732"/>
                  </a:moveTo>
                  <a:cubicBezTo>
                    <a:pt x="45720" y="35339"/>
                    <a:pt x="35540" y="45604"/>
                    <a:pt x="22921" y="45659"/>
                  </a:cubicBezTo>
                  <a:cubicBezTo>
                    <a:pt x="10302" y="45714"/>
                    <a:pt x="61" y="35534"/>
                    <a:pt x="0" y="22927"/>
                  </a:cubicBezTo>
                  <a:cubicBezTo>
                    <a:pt x="-61" y="10321"/>
                    <a:pt x="10120" y="55"/>
                    <a:pt x="22738" y="0"/>
                  </a:cubicBezTo>
                  <a:cubicBezTo>
                    <a:pt x="22738" y="0"/>
                    <a:pt x="22799" y="0"/>
                    <a:pt x="22799" y="0"/>
                  </a:cubicBezTo>
                  <a:cubicBezTo>
                    <a:pt x="35418" y="-30"/>
                    <a:pt x="45598" y="10156"/>
                    <a:pt x="45659" y="22750"/>
                  </a:cubicBezTo>
                  <a:cubicBezTo>
                    <a:pt x="45659" y="22763"/>
                    <a:pt x="45659" y="22769"/>
                    <a:pt x="45659" y="22781"/>
                  </a:cubicBezTo>
                  <a:close/>
                  <a:moveTo>
                    <a:pt x="45659" y="116909"/>
                  </a:moveTo>
                  <a:cubicBezTo>
                    <a:pt x="45720" y="129516"/>
                    <a:pt x="35540" y="139782"/>
                    <a:pt x="22921" y="139836"/>
                  </a:cubicBezTo>
                  <a:cubicBezTo>
                    <a:pt x="10302" y="139891"/>
                    <a:pt x="61" y="129711"/>
                    <a:pt x="0" y="117104"/>
                  </a:cubicBezTo>
                  <a:cubicBezTo>
                    <a:pt x="-61" y="104498"/>
                    <a:pt x="10120" y="94232"/>
                    <a:pt x="22738" y="94177"/>
                  </a:cubicBezTo>
                  <a:cubicBezTo>
                    <a:pt x="22738" y="94177"/>
                    <a:pt x="22799" y="94177"/>
                    <a:pt x="22799" y="94177"/>
                  </a:cubicBezTo>
                  <a:cubicBezTo>
                    <a:pt x="35418" y="94147"/>
                    <a:pt x="45598" y="104333"/>
                    <a:pt x="45659" y="116928"/>
                  </a:cubicBezTo>
                  <a:cubicBezTo>
                    <a:pt x="45659" y="116940"/>
                    <a:pt x="45659" y="116946"/>
                    <a:pt x="45659" y="116958"/>
                  </a:cubicBezTo>
                  <a:close/>
                  <a:moveTo>
                    <a:pt x="45659" y="211086"/>
                  </a:moveTo>
                  <a:cubicBezTo>
                    <a:pt x="45720" y="223693"/>
                    <a:pt x="35540" y="233959"/>
                    <a:pt x="22921" y="234013"/>
                  </a:cubicBezTo>
                  <a:cubicBezTo>
                    <a:pt x="10302" y="234068"/>
                    <a:pt x="61" y="223888"/>
                    <a:pt x="0" y="211281"/>
                  </a:cubicBezTo>
                  <a:cubicBezTo>
                    <a:pt x="-61" y="198675"/>
                    <a:pt x="10120" y="188409"/>
                    <a:pt x="22738" y="188354"/>
                  </a:cubicBezTo>
                  <a:cubicBezTo>
                    <a:pt x="22738" y="188354"/>
                    <a:pt x="22799" y="188354"/>
                    <a:pt x="22799" y="188354"/>
                  </a:cubicBezTo>
                  <a:cubicBezTo>
                    <a:pt x="35418" y="188324"/>
                    <a:pt x="45598" y="198510"/>
                    <a:pt x="45659" y="211105"/>
                  </a:cubicBezTo>
                  <a:cubicBezTo>
                    <a:pt x="45659" y="211117"/>
                    <a:pt x="45659" y="211123"/>
                    <a:pt x="45659" y="211135"/>
                  </a:cubicBezTo>
                  <a:close/>
                  <a:moveTo>
                    <a:pt x="45659" y="305264"/>
                  </a:moveTo>
                  <a:cubicBezTo>
                    <a:pt x="45720" y="317870"/>
                    <a:pt x="35540" y="328136"/>
                    <a:pt x="22921" y="328191"/>
                  </a:cubicBezTo>
                  <a:cubicBezTo>
                    <a:pt x="10302" y="328245"/>
                    <a:pt x="61" y="318065"/>
                    <a:pt x="0" y="305459"/>
                  </a:cubicBezTo>
                  <a:cubicBezTo>
                    <a:pt x="-61" y="292852"/>
                    <a:pt x="10120" y="282586"/>
                    <a:pt x="22738" y="282532"/>
                  </a:cubicBezTo>
                  <a:cubicBezTo>
                    <a:pt x="22738" y="282532"/>
                    <a:pt x="22799" y="282532"/>
                    <a:pt x="22799" y="282532"/>
                  </a:cubicBezTo>
                  <a:cubicBezTo>
                    <a:pt x="35418" y="282501"/>
                    <a:pt x="45598" y="292687"/>
                    <a:pt x="45659" y="305282"/>
                  </a:cubicBezTo>
                  <a:cubicBezTo>
                    <a:pt x="45659" y="305294"/>
                    <a:pt x="45659" y="305300"/>
                    <a:pt x="45659" y="305312"/>
                  </a:cubicBezTo>
                  <a:close/>
                  <a:moveTo>
                    <a:pt x="45659" y="399441"/>
                  </a:moveTo>
                  <a:cubicBezTo>
                    <a:pt x="45720" y="412047"/>
                    <a:pt x="35540" y="422313"/>
                    <a:pt x="22921" y="422368"/>
                  </a:cubicBezTo>
                  <a:cubicBezTo>
                    <a:pt x="10302" y="422423"/>
                    <a:pt x="61" y="412242"/>
                    <a:pt x="0" y="399636"/>
                  </a:cubicBezTo>
                  <a:cubicBezTo>
                    <a:pt x="-61" y="387029"/>
                    <a:pt x="10120" y="376764"/>
                    <a:pt x="22738" y="376709"/>
                  </a:cubicBezTo>
                  <a:cubicBezTo>
                    <a:pt x="22738" y="376709"/>
                    <a:pt x="22799" y="376709"/>
                    <a:pt x="22799" y="376709"/>
                  </a:cubicBezTo>
                  <a:cubicBezTo>
                    <a:pt x="35418" y="376678"/>
                    <a:pt x="45598" y="386865"/>
                    <a:pt x="45659" y="399459"/>
                  </a:cubicBezTo>
                  <a:cubicBezTo>
                    <a:pt x="45659" y="399471"/>
                    <a:pt x="45659" y="399477"/>
                    <a:pt x="45659" y="399489"/>
                  </a:cubicBezTo>
                  <a:close/>
                </a:path>
              </a:pathLst>
            </a:custGeom>
            <a:solidFill>
              <a:schemeClr val="accent1">
                <a:alpha val="78000"/>
              </a:schemeClr>
            </a:solidFill>
            <a:ln w="6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pic>
          <p:nvPicPr>
            <p:cNvPr id="7" name="Picture 6" descr="A person's feet in blue shoes&#10;&#10;Description automatically generated with low confidence">
              <a:extLst>
                <a:ext uri="{FF2B5EF4-FFF2-40B4-BE49-F238E27FC236}">
                  <a16:creationId xmlns:a16="http://schemas.microsoft.com/office/drawing/2014/main" id="{721152CD-A441-122B-CD25-6FCF2F34B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742" y="2753484"/>
              <a:ext cx="2341030" cy="2341030"/>
            </a:xfrm>
            <a:prstGeom prst="rect">
              <a:avLst/>
            </a:prstGeom>
          </p:spPr>
        </p:pic>
        <p:pic>
          <p:nvPicPr>
            <p:cNvPr id="4098" name="Picture 2" descr="Three great reasons for choosing Nike Zoom Structure 24 | RunningXpert.com  - Inspiration">
              <a:extLst>
                <a:ext uri="{FF2B5EF4-FFF2-40B4-BE49-F238E27FC236}">
                  <a16:creationId xmlns:a16="http://schemas.microsoft.com/office/drawing/2014/main" id="{746E9E5C-B1D5-2A17-1D72-6BFCE7A85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053" y="4131251"/>
              <a:ext cx="4321496" cy="2430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A close up of a blue and white shoe&#10;&#10;Description automatically generated with medium confidence">
              <a:extLst>
                <a:ext uri="{FF2B5EF4-FFF2-40B4-BE49-F238E27FC236}">
                  <a16:creationId xmlns:a16="http://schemas.microsoft.com/office/drawing/2014/main" id="{9EBF4F7C-9EF0-A77E-0521-C3D83F57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9772" y="1511328"/>
              <a:ext cx="4005944" cy="155342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0E5F89-936E-B78D-3FAF-96397A13476D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8907F6-BF81-319C-0CE6-3B8F519CED8D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1B0059-2891-88B1-4D69-8A22822AD760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95684E-85A3-18E0-7FCA-78432EE78588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D5A62A-C5C3-51F4-7DB6-984730B08ACC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6EE104-E4BE-658D-EA18-7E86C85EBEDE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230610-9C73-4E7A-01E8-D111B5AB11D4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53DDF1-8F98-9427-22BE-8650215BB62C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AFA1348-A4A4-871B-20BD-AD7B6E103696}"/>
              </a:ext>
            </a:extLst>
          </p:cNvPr>
          <p:cNvGrpSpPr/>
          <p:nvPr/>
        </p:nvGrpSpPr>
        <p:grpSpPr>
          <a:xfrm>
            <a:off x="210881" y="1619047"/>
            <a:ext cx="4474812" cy="3323996"/>
            <a:chOff x="382331" y="1865730"/>
            <a:chExt cx="4474812" cy="332399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E04FDA-5616-7566-B36D-821AF72B70A2}"/>
                </a:ext>
              </a:extLst>
            </p:cNvPr>
            <p:cNvSpPr txBox="1"/>
            <p:nvPr/>
          </p:nvSpPr>
          <p:spPr>
            <a:xfrm>
              <a:off x="382331" y="1865730"/>
              <a:ext cx="44748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Brands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C36B958-03E2-574F-63DB-6512EDDB8AED}"/>
                </a:ext>
              </a:extLst>
            </p:cNvPr>
            <p:cNvSpPr txBox="1"/>
            <p:nvPr/>
          </p:nvSpPr>
          <p:spPr>
            <a:xfrm>
              <a:off x="382331" y="2379470"/>
              <a:ext cx="4474812" cy="28102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Discover the world of sneaker brands, from industry giants like Nike and Adidas to emerging labels, and learn about their unique brand philosophies, collaborations, and innovations.</a:t>
              </a:r>
              <a:endParaRPr lang="en-US" sz="2000" b="1" i="0" dirty="0">
                <a:solidFill>
                  <a:schemeClr val="accent1"/>
                </a:solidFill>
                <a:effectLst/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70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CF0D0A-2C22-C1AD-C90A-9C0DBEA008F4}"/>
              </a:ext>
            </a:extLst>
          </p:cNvPr>
          <p:cNvSpPr/>
          <p:nvPr/>
        </p:nvSpPr>
        <p:spPr>
          <a:xfrm>
            <a:off x="0" y="0"/>
            <a:ext cx="6168573" cy="2906333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 descr="A person wearing blue shoes&#10;&#10;Description automatically generated with low confidence">
            <a:extLst>
              <a:ext uri="{FF2B5EF4-FFF2-40B4-BE49-F238E27FC236}">
                <a16:creationId xmlns:a16="http://schemas.microsoft.com/office/drawing/2014/main" id="{37B896DD-D685-A48A-E026-4DB92AB4C6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"/>
          <a:stretch/>
        </p:blipFill>
        <p:spPr>
          <a:xfrm>
            <a:off x="595450" y="0"/>
            <a:ext cx="4397464" cy="5979886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756F52F-7331-2668-1B34-62C001F7A2F0}"/>
              </a:ext>
            </a:extLst>
          </p:cNvPr>
          <p:cNvSpPr/>
          <p:nvPr/>
        </p:nvSpPr>
        <p:spPr>
          <a:xfrm>
            <a:off x="2270557" y="5210321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0793C5-5B2B-B1BD-CA97-17C1F1C8826B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9FBE1B-BE76-6588-89E2-0E4E2A052F69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0301D9-31BB-E0AC-743C-8C8B05CC324E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F6E7A4-94E7-53D7-3BFA-46759BAD66FF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6F3EED-494C-CAA2-2B96-005C101BC5F5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EEAF206-F05C-84E9-78DE-4A916362C799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46648F-E430-5093-A347-254B8FEBFFFD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FEB223-A8FD-F04A-FAE1-D482C7CECA20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C1A878-9223-467D-6D7C-FCB8A1289666}"/>
              </a:ext>
            </a:extLst>
          </p:cNvPr>
          <p:cNvGrpSpPr/>
          <p:nvPr/>
        </p:nvGrpSpPr>
        <p:grpSpPr>
          <a:xfrm>
            <a:off x="6537488" y="1888636"/>
            <a:ext cx="4791475" cy="3080728"/>
            <a:chOff x="6537488" y="1914509"/>
            <a:chExt cx="4791475" cy="308072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FB50BD9-CE6D-24E0-98F9-9CFBA43870C6}"/>
                </a:ext>
              </a:extLst>
            </p:cNvPr>
            <p:cNvSpPr txBox="1"/>
            <p:nvPr/>
          </p:nvSpPr>
          <p:spPr>
            <a:xfrm>
              <a:off x="6537488" y="1914509"/>
              <a:ext cx="4791475" cy="829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Collecting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F5F981-1032-4ACD-12DC-306F61188AC9}"/>
                </a:ext>
              </a:extLst>
            </p:cNvPr>
            <p:cNvSpPr txBox="1"/>
            <p:nvPr/>
          </p:nvSpPr>
          <p:spPr>
            <a:xfrm>
              <a:off x="6537488" y="2869206"/>
              <a:ext cx="4791475" cy="21260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Uncover the passionate world of sneaker collecting, exploring the culture, hype, limited editions, and the thrill of hunting down rare and coveted sneakers.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706292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rgbClr val="104C90"/>
            </a:gs>
            <a:gs pos="100000">
              <a:schemeClr val="accent4">
                <a:lumMod val="75000"/>
              </a:schemeClr>
            </a:gs>
            <a:gs pos="51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585C774E-A8A8-5B85-0072-BAC04C8B25E9}"/>
              </a:ext>
            </a:extLst>
          </p:cNvPr>
          <p:cNvGrpSpPr/>
          <p:nvPr/>
        </p:nvGrpSpPr>
        <p:grpSpPr>
          <a:xfrm>
            <a:off x="128988" y="2445178"/>
            <a:ext cx="11862223" cy="2058811"/>
            <a:chOff x="1342058" y="454420"/>
            <a:chExt cx="5059918" cy="737883"/>
          </a:xfrm>
          <a:solidFill>
            <a:schemeClr val="bg1">
              <a:alpha val="6000"/>
            </a:schemeClr>
          </a:solidFill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C59184-88DA-977D-F958-35161F528DA8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A23C417-4521-7C09-57E0-F6AB933D52B6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8A04AC-DC79-7AB9-818D-C365A1519FEE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1C947B-81A7-95B7-92E0-408D9C9CB805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C6522C-42F2-AC4F-C0DE-4C6A0B71D9AF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42E69D-9B87-15F2-BC61-1C38364DAE98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D5E36A-FCBE-191C-2D0D-C73102945217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ADF016C-146C-3293-D7C2-473B2CF9BB0E}"/>
              </a:ext>
            </a:extLst>
          </p:cNvPr>
          <p:cNvSpPr/>
          <p:nvPr/>
        </p:nvSpPr>
        <p:spPr>
          <a:xfrm>
            <a:off x="128988" y="268404"/>
            <a:ext cx="403256" cy="73573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56CA0F4-2123-874D-D9BA-533FCA4AEACC}"/>
              </a:ext>
            </a:extLst>
          </p:cNvPr>
          <p:cNvSpPr/>
          <p:nvPr/>
        </p:nvSpPr>
        <p:spPr>
          <a:xfrm>
            <a:off x="10993661" y="5874504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pic>
        <p:nvPicPr>
          <p:cNvPr id="5" name="Picture 4" descr="A hand holding a blue and white shoe&#10;&#10;Description automatically generated with medium confidence">
            <a:extLst>
              <a:ext uri="{FF2B5EF4-FFF2-40B4-BE49-F238E27FC236}">
                <a16:creationId xmlns:a16="http://schemas.microsoft.com/office/drawing/2014/main" id="{68102065-3F6D-BB7B-475D-0888EB10A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52" y="0"/>
            <a:ext cx="6975860" cy="69758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4F2BF1A-84FD-F10D-13A6-4EAE3E0C88D1}"/>
              </a:ext>
            </a:extLst>
          </p:cNvPr>
          <p:cNvSpPr txBox="1"/>
          <p:nvPr/>
        </p:nvSpPr>
        <p:spPr>
          <a:xfrm>
            <a:off x="377169" y="2459504"/>
            <a:ext cx="65855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0" dirty="0">
                <a:solidFill>
                  <a:schemeClr val="accent1"/>
                </a:solidFill>
                <a:effectLst/>
                <a:latin typeface="Montserrat" panose="00000500000000000000" pitchFamily="2" charset="0"/>
              </a:rPr>
              <a:t>"Sneakers Are Not Just Shoes; They're A Lifestyle." </a:t>
            </a:r>
            <a:endParaRPr lang="en-IN" sz="4000" b="1" dirty="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32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CE6C9D9F-D610-4676-B739-7A042FDD97EA}"/>
              </a:ext>
            </a:extLst>
          </p:cNvPr>
          <p:cNvSpPr/>
          <p:nvPr/>
        </p:nvSpPr>
        <p:spPr>
          <a:xfrm>
            <a:off x="6894286" y="529772"/>
            <a:ext cx="4238172" cy="5210628"/>
          </a:xfrm>
          <a:prstGeom prst="frame">
            <a:avLst>
              <a:gd name="adj1" fmla="val 7009"/>
            </a:avLst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6146" name="Picture 2" descr="Free photo portrait of cute funny modern sexy urban young stylish smiling woman girl model in bright modern cloth outdoors sitting in the city  in jeans with pink bag">
            <a:extLst>
              <a:ext uri="{FF2B5EF4-FFF2-40B4-BE49-F238E27FC236}">
                <a16:creationId xmlns:a16="http://schemas.microsoft.com/office/drawing/2014/main" id="{FDB2304A-8942-4B92-E174-7288253A0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25" b="29"/>
          <a:stretch/>
        </p:blipFill>
        <p:spPr bwMode="auto">
          <a:xfrm>
            <a:off x="7506382" y="1117601"/>
            <a:ext cx="4032476" cy="521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4C4D8C6-4C90-7B14-3530-3B4E6CF932A2}"/>
              </a:ext>
            </a:extLst>
          </p:cNvPr>
          <p:cNvSpPr/>
          <p:nvPr/>
        </p:nvSpPr>
        <p:spPr>
          <a:xfrm>
            <a:off x="9522620" y="-50800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2729ED-E0D0-6D83-5929-D188EC49E38D}"/>
              </a:ext>
            </a:extLst>
          </p:cNvPr>
          <p:cNvSpPr/>
          <p:nvPr/>
        </p:nvSpPr>
        <p:spPr>
          <a:xfrm>
            <a:off x="249886" y="5740400"/>
            <a:ext cx="403256" cy="73573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FB48C8-9E4D-BB84-FB31-DBB2C930E5AD}"/>
              </a:ext>
            </a:extLst>
          </p:cNvPr>
          <p:cNvSpPr/>
          <p:nvPr/>
        </p:nvSpPr>
        <p:spPr>
          <a:xfrm>
            <a:off x="10711543" y="5740400"/>
            <a:ext cx="827315" cy="587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981A48-F8E8-ED28-69B8-72690DCF3693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9980D8-4C7E-712F-C6B5-9FCA105BB660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2A63D1-8D18-D610-C2EF-51DF45ED2402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9626CF-16A1-152A-C357-57F4B6684CA1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25E6EC-3963-9897-CF24-C6DDA2704687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D5B147-F329-6967-A862-CBB5009EA131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B1A741-38A7-90C3-EB1E-6878C8D5B948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D2B800-5012-81FE-5920-4C76768A4BA6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5B7B3E-15B7-8F7B-6702-8B53958223A3}"/>
              </a:ext>
            </a:extLst>
          </p:cNvPr>
          <p:cNvGrpSpPr/>
          <p:nvPr/>
        </p:nvGrpSpPr>
        <p:grpSpPr>
          <a:xfrm>
            <a:off x="647301" y="2126325"/>
            <a:ext cx="6132182" cy="2605351"/>
            <a:chOff x="647301" y="1925542"/>
            <a:chExt cx="6132182" cy="26053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D08A54-BB01-1D0B-AF53-0548B36DA456}"/>
                </a:ext>
              </a:extLst>
            </p:cNvPr>
            <p:cNvSpPr txBox="1"/>
            <p:nvPr/>
          </p:nvSpPr>
          <p:spPr>
            <a:xfrm>
              <a:off x="683483" y="1925542"/>
              <a:ext cx="6096000" cy="829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Culture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5B0296-4A94-C1C9-FE3F-26BFB11B7236}"/>
                </a:ext>
              </a:extLst>
            </p:cNvPr>
            <p:cNvSpPr txBox="1"/>
            <p:nvPr/>
          </p:nvSpPr>
          <p:spPr>
            <a:xfrm>
              <a:off x="647301" y="2820360"/>
              <a:ext cx="60960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Examine the influence of sneakers on contemporary culture, including their role in music, sports, fashion subcultures, and as a form of self-expression and personal identity.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978977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08EACA4F-6F8D-E256-05AC-4E5DC2590424}"/>
              </a:ext>
            </a:extLst>
          </p:cNvPr>
          <p:cNvGrpSpPr/>
          <p:nvPr/>
        </p:nvGrpSpPr>
        <p:grpSpPr>
          <a:xfrm>
            <a:off x="246744" y="116115"/>
            <a:ext cx="4659086" cy="7464679"/>
            <a:chOff x="246744" y="116115"/>
            <a:chExt cx="4659086" cy="746467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76C183-73A1-52C3-B07D-38A7F6D09AF7}"/>
                </a:ext>
              </a:extLst>
            </p:cNvPr>
            <p:cNvSpPr/>
            <p:nvPr/>
          </p:nvSpPr>
          <p:spPr>
            <a:xfrm>
              <a:off x="246744" y="224971"/>
              <a:ext cx="2162628" cy="1730425"/>
            </a:xfrm>
            <a:prstGeom prst="rect">
              <a:avLst/>
            </a:prstGeom>
            <a:gradFill>
              <a:gsLst>
                <a:gs pos="2000">
                  <a:srgbClr val="104C90"/>
                </a:gs>
                <a:gs pos="100000">
                  <a:schemeClr val="accent4">
                    <a:lumMod val="75000"/>
                  </a:schemeClr>
                </a:gs>
                <a:gs pos="51000">
                  <a:schemeClr val="accent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6" name="Picture 15" descr="A picture containing footwear, person, sneaker, shoe&#10;&#10;Description automatically generated">
              <a:extLst>
                <a:ext uri="{FF2B5EF4-FFF2-40B4-BE49-F238E27FC236}">
                  <a16:creationId xmlns:a16="http://schemas.microsoft.com/office/drawing/2014/main" id="{E5A7FF9C-1739-4795-4920-12F5D1A07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34" r="31" b="20491"/>
            <a:stretch>
              <a:fillRect/>
            </a:stretch>
          </p:blipFill>
          <p:spPr>
            <a:xfrm>
              <a:off x="2540002" y="116115"/>
              <a:ext cx="2155370" cy="5181600"/>
            </a:xfrm>
            <a:custGeom>
              <a:avLst/>
              <a:gdLst>
                <a:gd name="connsiteX0" fmla="*/ 0 w 2155370"/>
                <a:gd name="connsiteY0" fmla="*/ 0 h 5181600"/>
                <a:gd name="connsiteX1" fmla="*/ 2155370 w 2155370"/>
                <a:gd name="connsiteY1" fmla="*/ 0 h 5181600"/>
                <a:gd name="connsiteX2" fmla="*/ 2155370 w 2155370"/>
                <a:gd name="connsiteY2" fmla="*/ 5181600 h 5181600"/>
                <a:gd name="connsiteX3" fmla="*/ 0 w 2155370"/>
                <a:gd name="connsiteY3" fmla="*/ 5181600 h 5181600"/>
                <a:gd name="connsiteX4" fmla="*/ 0 w 2155370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370" h="5181600">
                  <a:moveTo>
                    <a:pt x="0" y="0"/>
                  </a:moveTo>
                  <a:lnTo>
                    <a:pt x="2155370" y="0"/>
                  </a:lnTo>
                  <a:lnTo>
                    <a:pt x="2155370" y="5181600"/>
                  </a:lnTo>
                  <a:lnTo>
                    <a:pt x="0" y="518160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Picture 14" descr="A picture containing footwear, person, sneaker, shoe&#10;&#10;Description automatically generated">
              <a:extLst>
                <a:ext uri="{FF2B5EF4-FFF2-40B4-BE49-F238E27FC236}">
                  <a16:creationId xmlns:a16="http://schemas.microsoft.com/office/drawing/2014/main" id="{3BF33DD7-3D76-4F2F-006D-5ADED7CDA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90" r="51401" b="1"/>
            <a:stretch>
              <a:fillRect/>
            </a:stretch>
          </p:blipFill>
          <p:spPr>
            <a:xfrm>
              <a:off x="246744" y="1451429"/>
              <a:ext cx="2162628" cy="5181600"/>
            </a:xfrm>
            <a:custGeom>
              <a:avLst/>
              <a:gdLst>
                <a:gd name="connsiteX0" fmla="*/ 0 w 2162628"/>
                <a:gd name="connsiteY0" fmla="*/ 0 h 5181600"/>
                <a:gd name="connsiteX1" fmla="*/ 2162628 w 2162628"/>
                <a:gd name="connsiteY1" fmla="*/ 0 h 5181600"/>
                <a:gd name="connsiteX2" fmla="*/ 2162628 w 2162628"/>
                <a:gd name="connsiteY2" fmla="*/ 5181600 h 5181600"/>
                <a:gd name="connsiteX3" fmla="*/ 0 w 2162628"/>
                <a:gd name="connsiteY3" fmla="*/ 5181600 h 5181600"/>
                <a:gd name="connsiteX4" fmla="*/ 0 w 2162628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2628" h="5181600">
                  <a:moveTo>
                    <a:pt x="0" y="0"/>
                  </a:moveTo>
                  <a:lnTo>
                    <a:pt x="2162628" y="0"/>
                  </a:lnTo>
                  <a:lnTo>
                    <a:pt x="2162628" y="5181600"/>
                  </a:lnTo>
                  <a:lnTo>
                    <a:pt x="0" y="518160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3" name="Picture 12" descr="A picture containing footwear, person, sneaker, shoe&#10;&#10;Description automatically generated">
              <a:extLst>
                <a:ext uri="{FF2B5EF4-FFF2-40B4-BE49-F238E27FC236}">
                  <a16:creationId xmlns:a16="http://schemas.microsoft.com/office/drawing/2014/main" id="{43E5D260-A653-1C2E-04CD-55D208BDB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969" r="-133" b="20491"/>
            <a:stretch>
              <a:fillRect/>
            </a:stretch>
          </p:blipFill>
          <p:spPr>
            <a:xfrm>
              <a:off x="4898572" y="116115"/>
              <a:ext cx="7258" cy="5181600"/>
            </a:xfrm>
            <a:custGeom>
              <a:avLst/>
              <a:gdLst>
                <a:gd name="connsiteX0" fmla="*/ 0 w 7258"/>
                <a:gd name="connsiteY0" fmla="*/ 0 h 5181600"/>
                <a:gd name="connsiteX1" fmla="*/ 7258 w 7258"/>
                <a:gd name="connsiteY1" fmla="*/ 0 h 5181600"/>
                <a:gd name="connsiteX2" fmla="*/ 7258 w 7258"/>
                <a:gd name="connsiteY2" fmla="*/ 5181600 h 5181600"/>
                <a:gd name="connsiteX3" fmla="*/ 0 w 7258"/>
                <a:gd name="connsiteY3" fmla="*/ 5181600 h 5181600"/>
                <a:gd name="connsiteX4" fmla="*/ 0 w 7258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8" h="5181600">
                  <a:moveTo>
                    <a:pt x="0" y="0"/>
                  </a:moveTo>
                  <a:lnTo>
                    <a:pt x="7258" y="0"/>
                  </a:lnTo>
                  <a:lnTo>
                    <a:pt x="7258" y="5181600"/>
                  </a:lnTo>
                  <a:lnTo>
                    <a:pt x="0" y="518160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206F45-6AFA-400D-66BE-E16B21425AB0}"/>
                </a:ext>
              </a:extLst>
            </p:cNvPr>
            <p:cNvSpPr txBox="1"/>
            <p:nvPr/>
          </p:nvSpPr>
          <p:spPr>
            <a:xfrm>
              <a:off x="330201" y="720851"/>
              <a:ext cx="19957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SNEAKERS</a:t>
              </a:r>
              <a:endParaRPr lang="en-IN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9E602C5-941B-3DFB-5A65-0A78AC11A745}"/>
                </a:ext>
              </a:extLst>
            </p:cNvPr>
            <p:cNvSpPr/>
            <p:nvPr/>
          </p:nvSpPr>
          <p:spPr>
            <a:xfrm>
              <a:off x="3304503" y="5613802"/>
              <a:ext cx="1078112" cy="1966992"/>
            </a:xfrm>
            <a:custGeom>
              <a:avLst/>
              <a:gdLst>
                <a:gd name="connsiteX0" fmla="*/ 231526 w 231526"/>
                <a:gd name="connsiteY0" fmla="*/ 22781 h 422416"/>
                <a:gd name="connsiteX1" fmla="*/ 208788 w 231526"/>
                <a:gd name="connsiteY1" fmla="*/ 45708 h 422416"/>
                <a:gd name="connsiteX2" fmla="*/ 185867 w 231526"/>
                <a:gd name="connsiteY2" fmla="*/ 22976 h 422416"/>
                <a:gd name="connsiteX3" fmla="*/ 208605 w 231526"/>
                <a:gd name="connsiteY3" fmla="*/ 49 h 422416"/>
                <a:gd name="connsiteX4" fmla="*/ 208666 w 231526"/>
                <a:gd name="connsiteY4" fmla="*/ 49 h 422416"/>
                <a:gd name="connsiteX5" fmla="*/ 231526 w 231526"/>
                <a:gd name="connsiteY5" fmla="*/ 22781 h 422416"/>
                <a:gd name="connsiteX6" fmla="*/ 231526 w 231526"/>
                <a:gd name="connsiteY6" fmla="*/ 116958 h 422416"/>
                <a:gd name="connsiteX7" fmla="*/ 208788 w 231526"/>
                <a:gd name="connsiteY7" fmla="*/ 139885 h 422416"/>
                <a:gd name="connsiteX8" fmla="*/ 185867 w 231526"/>
                <a:gd name="connsiteY8" fmla="*/ 117153 h 422416"/>
                <a:gd name="connsiteX9" fmla="*/ 208605 w 231526"/>
                <a:gd name="connsiteY9" fmla="*/ 94226 h 422416"/>
                <a:gd name="connsiteX10" fmla="*/ 208666 w 231526"/>
                <a:gd name="connsiteY10" fmla="*/ 94226 h 422416"/>
                <a:gd name="connsiteX11" fmla="*/ 231526 w 231526"/>
                <a:gd name="connsiteY11" fmla="*/ 116958 h 422416"/>
                <a:gd name="connsiteX12" fmla="*/ 231526 w 231526"/>
                <a:gd name="connsiteY12" fmla="*/ 211135 h 422416"/>
                <a:gd name="connsiteX13" fmla="*/ 208788 w 231526"/>
                <a:gd name="connsiteY13" fmla="*/ 234062 h 422416"/>
                <a:gd name="connsiteX14" fmla="*/ 185867 w 231526"/>
                <a:gd name="connsiteY14" fmla="*/ 211330 h 422416"/>
                <a:gd name="connsiteX15" fmla="*/ 208605 w 231526"/>
                <a:gd name="connsiteY15" fmla="*/ 188403 h 422416"/>
                <a:gd name="connsiteX16" fmla="*/ 208666 w 231526"/>
                <a:gd name="connsiteY16" fmla="*/ 188403 h 422416"/>
                <a:gd name="connsiteX17" fmla="*/ 231526 w 231526"/>
                <a:gd name="connsiteY17" fmla="*/ 211135 h 422416"/>
                <a:gd name="connsiteX18" fmla="*/ 231526 w 231526"/>
                <a:gd name="connsiteY18" fmla="*/ 305312 h 422416"/>
                <a:gd name="connsiteX19" fmla="*/ 208788 w 231526"/>
                <a:gd name="connsiteY19" fmla="*/ 328239 h 422416"/>
                <a:gd name="connsiteX20" fmla="*/ 185867 w 231526"/>
                <a:gd name="connsiteY20" fmla="*/ 305507 h 422416"/>
                <a:gd name="connsiteX21" fmla="*/ 208605 w 231526"/>
                <a:gd name="connsiteY21" fmla="*/ 282580 h 422416"/>
                <a:gd name="connsiteX22" fmla="*/ 208666 w 231526"/>
                <a:gd name="connsiteY22" fmla="*/ 282580 h 422416"/>
                <a:gd name="connsiteX23" fmla="*/ 231526 w 231526"/>
                <a:gd name="connsiteY23" fmla="*/ 305312 h 422416"/>
                <a:gd name="connsiteX24" fmla="*/ 231526 w 231526"/>
                <a:gd name="connsiteY24" fmla="*/ 399489 h 422416"/>
                <a:gd name="connsiteX25" fmla="*/ 208788 w 231526"/>
                <a:gd name="connsiteY25" fmla="*/ 422416 h 422416"/>
                <a:gd name="connsiteX26" fmla="*/ 185867 w 231526"/>
                <a:gd name="connsiteY26" fmla="*/ 399684 h 422416"/>
                <a:gd name="connsiteX27" fmla="*/ 208605 w 231526"/>
                <a:gd name="connsiteY27" fmla="*/ 376757 h 422416"/>
                <a:gd name="connsiteX28" fmla="*/ 208666 w 231526"/>
                <a:gd name="connsiteY28" fmla="*/ 376757 h 422416"/>
                <a:gd name="connsiteX29" fmla="*/ 231526 w 231526"/>
                <a:gd name="connsiteY29" fmla="*/ 399489 h 422416"/>
                <a:gd name="connsiteX30" fmla="*/ 138562 w 231526"/>
                <a:gd name="connsiteY30" fmla="*/ 22757 h 422416"/>
                <a:gd name="connsiteX31" fmla="*/ 115824 w 231526"/>
                <a:gd name="connsiteY31" fmla="*/ 45684 h 422416"/>
                <a:gd name="connsiteX32" fmla="*/ 92903 w 231526"/>
                <a:gd name="connsiteY32" fmla="*/ 22952 h 422416"/>
                <a:gd name="connsiteX33" fmla="*/ 115641 w 231526"/>
                <a:gd name="connsiteY33" fmla="*/ 25 h 422416"/>
                <a:gd name="connsiteX34" fmla="*/ 115763 w 231526"/>
                <a:gd name="connsiteY34" fmla="*/ 25 h 422416"/>
                <a:gd name="connsiteX35" fmla="*/ 138562 w 231526"/>
                <a:gd name="connsiteY35" fmla="*/ 22726 h 422416"/>
                <a:gd name="connsiteX36" fmla="*/ 138562 w 231526"/>
                <a:gd name="connsiteY36" fmla="*/ 22781 h 422416"/>
                <a:gd name="connsiteX37" fmla="*/ 138562 w 231526"/>
                <a:gd name="connsiteY37" fmla="*/ 116934 h 422416"/>
                <a:gd name="connsiteX38" fmla="*/ 115824 w 231526"/>
                <a:gd name="connsiteY38" fmla="*/ 139861 h 422416"/>
                <a:gd name="connsiteX39" fmla="*/ 92903 w 231526"/>
                <a:gd name="connsiteY39" fmla="*/ 117129 h 422416"/>
                <a:gd name="connsiteX40" fmla="*/ 115641 w 231526"/>
                <a:gd name="connsiteY40" fmla="*/ 94202 h 422416"/>
                <a:gd name="connsiteX41" fmla="*/ 115763 w 231526"/>
                <a:gd name="connsiteY41" fmla="*/ 94202 h 422416"/>
                <a:gd name="connsiteX42" fmla="*/ 138562 w 231526"/>
                <a:gd name="connsiteY42" fmla="*/ 116903 h 422416"/>
                <a:gd name="connsiteX43" fmla="*/ 138562 w 231526"/>
                <a:gd name="connsiteY43" fmla="*/ 116958 h 422416"/>
                <a:gd name="connsiteX44" fmla="*/ 138562 w 231526"/>
                <a:gd name="connsiteY44" fmla="*/ 211111 h 422416"/>
                <a:gd name="connsiteX45" fmla="*/ 115824 w 231526"/>
                <a:gd name="connsiteY45" fmla="*/ 234038 h 422416"/>
                <a:gd name="connsiteX46" fmla="*/ 92903 w 231526"/>
                <a:gd name="connsiteY46" fmla="*/ 211306 h 422416"/>
                <a:gd name="connsiteX47" fmla="*/ 115641 w 231526"/>
                <a:gd name="connsiteY47" fmla="*/ 188379 h 422416"/>
                <a:gd name="connsiteX48" fmla="*/ 115763 w 231526"/>
                <a:gd name="connsiteY48" fmla="*/ 188379 h 422416"/>
                <a:gd name="connsiteX49" fmla="*/ 138562 w 231526"/>
                <a:gd name="connsiteY49" fmla="*/ 211080 h 422416"/>
                <a:gd name="connsiteX50" fmla="*/ 138562 w 231526"/>
                <a:gd name="connsiteY50" fmla="*/ 211135 h 422416"/>
                <a:gd name="connsiteX51" fmla="*/ 138562 w 231526"/>
                <a:gd name="connsiteY51" fmla="*/ 305288 h 422416"/>
                <a:gd name="connsiteX52" fmla="*/ 115824 w 231526"/>
                <a:gd name="connsiteY52" fmla="*/ 328215 h 422416"/>
                <a:gd name="connsiteX53" fmla="*/ 92903 w 231526"/>
                <a:gd name="connsiteY53" fmla="*/ 305483 h 422416"/>
                <a:gd name="connsiteX54" fmla="*/ 115641 w 231526"/>
                <a:gd name="connsiteY54" fmla="*/ 282556 h 422416"/>
                <a:gd name="connsiteX55" fmla="*/ 115763 w 231526"/>
                <a:gd name="connsiteY55" fmla="*/ 282556 h 422416"/>
                <a:gd name="connsiteX56" fmla="*/ 138562 w 231526"/>
                <a:gd name="connsiteY56" fmla="*/ 305257 h 422416"/>
                <a:gd name="connsiteX57" fmla="*/ 138562 w 231526"/>
                <a:gd name="connsiteY57" fmla="*/ 305312 h 422416"/>
                <a:gd name="connsiteX58" fmla="*/ 138562 w 231526"/>
                <a:gd name="connsiteY58" fmla="*/ 399465 h 422416"/>
                <a:gd name="connsiteX59" fmla="*/ 115824 w 231526"/>
                <a:gd name="connsiteY59" fmla="*/ 422392 h 422416"/>
                <a:gd name="connsiteX60" fmla="*/ 92903 w 231526"/>
                <a:gd name="connsiteY60" fmla="*/ 399660 h 422416"/>
                <a:gd name="connsiteX61" fmla="*/ 115641 w 231526"/>
                <a:gd name="connsiteY61" fmla="*/ 376733 h 422416"/>
                <a:gd name="connsiteX62" fmla="*/ 115763 w 231526"/>
                <a:gd name="connsiteY62" fmla="*/ 376733 h 422416"/>
                <a:gd name="connsiteX63" fmla="*/ 138562 w 231526"/>
                <a:gd name="connsiteY63" fmla="*/ 399435 h 422416"/>
                <a:gd name="connsiteX64" fmla="*/ 138562 w 231526"/>
                <a:gd name="connsiteY64" fmla="*/ 399489 h 422416"/>
                <a:gd name="connsiteX65" fmla="*/ 45659 w 231526"/>
                <a:gd name="connsiteY65" fmla="*/ 22732 h 422416"/>
                <a:gd name="connsiteX66" fmla="*/ 22921 w 231526"/>
                <a:gd name="connsiteY66" fmla="*/ 45659 h 422416"/>
                <a:gd name="connsiteX67" fmla="*/ 0 w 231526"/>
                <a:gd name="connsiteY67" fmla="*/ 22927 h 422416"/>
                <a:gd name="connsiteX68" fmla="*/ 22738 w 231526"/>
                <a:gd name="connsiteY68" fmla="*/ 0 h 422416"/>
                <a:gd name="connsiteX69" fmla="*/ 22799 w 231526"/>
                <a:gd name="connsiteY69" fmla="*/ 0 h 422416"/>
                <a:gd name="connsiteX70" fmla="*/ 45659 w 231526"/>
                <a:gd name="connsiteY70" fmla="*/ 22750 h 422416"/>
                <a:gd name="connsiteX71" fmla="*/ 45659 w 231526"/>
                <a:gd name="connsiteY71" fmla="*/ 22781 h 422416"/>
                <a:gd name="connsiteX72" fmla="*/ 45659 w 231526"/>
                <a:gd name="connsiteY72" fmla="*/ 116909 h 422416"/>
                <a:gd name="connsiteX73" fmla="*/ 22921 w 231526"/>
                <a:gd name="connsiteY73" fmla="*/ 139836 h 422416"/>
                <a:gd name="connsiteX74" fmla="*/ 0 w 231526"/>
                <a:gd name="connsiteY74" fmla="*/ 117104 h 422416"/>
                <a:gd name="connsiteX75" fmla="*/ 22738 w 231526"/>
                <a:gd name="connsiteY75" fmla="*/ 94177 h 422416"/>
                <a:gd name="connsiteX76" fmla="*/ 22799 w 231526"/>
                <a:gd name="connsiteY76" fmla="*/ 94177 h 422416"/>
                <a:gd name="connsiteX77" fmla="*/ 45659 w 231526"/>
                <a:gd name="connsiteY77" fmla="*/ 116928 h 422416"/>
                <a:gd name="connsiteX78" fmla="*/ 45659 w 231526"/>
                <a:gd name="connsiteY78" fmla="*/ 116958 h 422416"/>
                <a:gd name="connsiteX79" fmla="*/ 45659 w 231526"/>
                <a:gd name="connsiteY79" fmla="*/ 211086 h 422416"/>
                <a:gd name="connsiteX80" fmla="*/ 22921 w 231526"/>
                <a:gd name="connsiteY80" fmla="*/ 234013 h 422416"/>
                <a:gd name="connsiteX81" fmla="*/ 0 w 231526"/>
                <a:gd name="connsiteY81" fmla="*/ 211281 h 422416"/>
                <a:gd name="connsiteX82" fmla="*/ 22738 w 231526"/>
                <a:gd name="connsiteY82" fmla="*/ 188354 h 422416"/>
                <a:gd name="connsiteX83" fmla="*/ 22799 w 231526"/>
                <a:gd name="connsiteY83" fmla="*/ 188354 h 422416"/>
                <a:gd name="connsiteX84" fmla="*/ 45659 w 231526"/>
                <a:gd name="connsiteY84" fmla="*/ 211105 h 422416"/>
                <a:gd name="connsiteX85" fmla="*/ 45659 w 231526"/>
                <a:gd name="connsiteY85" fmla="*/ 211135 h 422416"/>
                <a:gd name="connsiteX86" fmla="*/ 45659 w 231526"/>
                <a:gd name="connsiteY86" fmla="*/ 305264 h 422416"/>
                <a:gd name="connsiteX87" fmla="*/ 22921 w 231526"/>
                <a:gd name="connsiteY87" fmla="*/ 328191 h 422416"/>
                <a:gd name="connsiteX88" fmla="*/ 0 w 231526"/>
                <a:gd name="connsiteY88" fmla="*/ 305459 h 422416"/>
                <a:gd name="connsiteX89" fmla="*/ 22738 w 231526"/>
                <a:gd name="connsiteY89" fmla="*/ 282532 h 422416"/>
                <a:gd name="connsiteX90" fmla="*/ 22799 w 231526"/>
                <a:gd name="connsiteY90" fmla="*/ 282532 h 422416"/>
                <a:gd name="connsiteX91" fmla="*/ 45659 w 231526"/>
                <a:gd name="connsiteY91" fmla="*/ 305282 h 422416"/>
                <a:gd name="connsiteX92" fmla="*/ 45659 w 231526"/>
                <a:gd name="connsiteY92" fmla="*/ 305312 h 422416"/>
                <a:gd name="connsiteX93" fmla="*/ 45659 w 231526"/>
                <a:gd name="connsiteY93" fmla="*/ 399441 h 422416"/>
                <a:gd name="connsiteX94" fmla="*/ 22921 w 231526"/>
                <a:gd name="connsiteY94" fmla="*/ 422368 h 422416"/>
                <a:gd name="connsiteX95" fmla="*/ 0 w 231526"/>
                <a:gd name="connsiteY95" fmla="*/ 399636 h 422416"/>
                <a:gd name="connsiteX96" fmla="*/ 22738 w 231526"/>
                <a:gd name="connsiteY96" fmla="*/ 376709 h 422416"/>
                <a:gd name="connsiteX97" fmla="*/ 22799 w 231526"/>
                <a:gd name="connsiteY97" fmla="*/ 376709 h 422416"/>
                <a:gd name="connsiteX98" fmla="*/ 45659 w 231526"/>
                <a:gd name="connsiteY98" fmla="*/ 399459 h 422416"/>
                <a:gd name="connsiteX99" fmla="*/ 45659 w 231526"/>
                <a:gd name="connsiteY99" fmla="*/ 399489 h 42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31526" h="422416">
                  <a:moveTo>
                    <a:pt x="231526" y="22781"/>
                  </a:moveTo>
                  <a:cubicBezTo>
                    <a:pt x="231587" y="35388"/>
                    <a:pt x="221407" y="45653"/>
                    <a:pt x="208788" y="45708"/>
                  </a:cubicBezTo>
                  <a:cubicBezTo>
                    <a:pt x="196170" y="45763"/>
                    <a:pt x="185928" y="35583"/>
                    <a:pt x="185867" y="22976"/>
                  </a:cubicBezTo>
                  <a:cubicBezTo>
                    <a:pt x="185806" y="10370"/>
                    <a:pt x="195987" y="104"/>
                    <a:pt x="208605" y="49"/>
                  </a:cubicBezTo>
                  <a:cubicBezTo>
                    <a:pt x="208605" y="49"/>
                    <a:pt x="208666" y="49"/>
                    <a:pt x="208666" y="49"/>
                  </a:cubicBezTo>
                  <a:cubicBezTo>
                    <a:pt x="221224" y="19"/>
                    <a:pt x="231465" y="10193"/>
                    <a:pt x="231526" y="22781"/>
                  </a:cubicBezTo>
                  <a:close/>
                  <a:moveTo>
                    <a:pt x="231526" y="116958"/>
                  </a:moveTo>
                  <a:cubicBezTo>
                    <a:pt x="231587" y="129565"/>
                    <a:pt x="221407" y="139830"/>
                    <a:pt x="208788" y="139885"/>
                  </a:cubicBezTo>
                  <a:cubicBezTo>
                    <a:pt x="196170" y="139940"/>
                    <a:pt x="185928" y="129760"/>
                    <a:pt x="185867" y="117153"/>
                  </a:cubicBezTo>
                  <a:cubicBezTo>
                    <a:pt x="185806" y="104547"/>
                    <a:pt x="195987" y="94281"/>
                    <a:pt x="208605" y="94226"/>
                  </a:cubicBezTo>
                  <a:cubicBezTo>
                    <a:pt x="208605" y="94226"/>
                    <a:pt x="208666" y="94226"/>
                    <a:pt x="208666" y="94226"/>
                  </a:cubicBezTo>
                  <a:cubicBezTo>
                    <a:pt x="221224" y="94196"/>
                    <a:pt x="231465" y="104370"/>
                    <a:pt x="231526" y="116958"/>
                  </a:cubicBezTo>
                  <a:close/>
                  <a:moveTo>
                    <a:pt x="231526" y="211135"/>
                  </a:moveTo>
                  <a:cubicBezTo>
                    <a:pt x="231587" y="223742"/>
                    <a:pt x="221407" y="234007"/>
                    <a:pt x="208788" y="234062"/>
                  </a:cubicBezTo>
                  <a:cubicBezTo>
                    <a:pt x="196170" y="234117"/>
                    <a:pt x="185928" y="223937"/>
                    <a:pt x="185867" y="211330"/>
                  </a:cubicBezTo>
                  <a:cubicBezTo>
                    <a:pt x="185806" y="198724"/>
                    <a:pt x="195987" y="188458"/>
                    <a:pt x="208605" y="188403"/>
                  </a:cubicBezTo>
                  <a:cubicBezTo>
                    <a:pt x="208605" y="188403"/>
                    <a:pt x="208666" y="188403"/>
                    <a:pt x="208666" y="188403"/>
                  </a:cubicBezTo>
                  <a:cubicBezTo>
                    <a:pt x="221224" y="188373"/>
                    <a:pt x="231465" y="198547"/>
                    <a:pt x="231526" y="211135"/>
                  </a:cubicBezTo>
                  <a:close/>
                  <a:moveTo>
                    <a:pt x="231526" y="305312"/>
                  </a:moveTo>
                  <a:cubicBezTo>
                    <a:pt x="231587" y="317919"/>
                    <a:pt x="221407" y="328184"/>
                    <a:pt x="208788" y="328239"/>
                  </a:cubicBezTo>
                  <a:cubicBezTo>
                    <a:pt x="196170" y="328294"/>
                    <a:pt x="185928" y="318114"/>
                    <a:pt x="185867" y="305507"/>
                  </a:cubicBezTo>
                  <a:cubicBezTo>
                    <a:pt x="185806" y="292901"/>
                    <a:pt x="195987" y="282635"/>
                    <a:pt x="208605" y="282580"/>
                  </a:cubicBezTo>
                  <a:cubicBezTo>
                    <a:pt x="208605" y="282580"/>
                    <a:pt x="208666" y="282580"/>
                    <a:pt x="208666" y="282580"/>
                  </a:cubicBezTo>
                  <a:cubicBezTo>
                    <a:pt x="221224" y="282550"/>
                    <a:pt x="231465" y="292724"/>
                    <a:pt x="231526" y="305312"/>
                  </a:cubicBezTo>
                  <a:close/>
                  <a:moveTo>
                    <a:pt x="231526" y="399489"/>
                  </a:moveTo>
                  <a:cubicBezTo>
                    <a:pt x="231587" y="412096"/>
                    <a:pt x="221407" y="422362"/>
                    <a:pt x="208788" y="422416"/>
                  </a:cubicBezTo>
                  <a:cubicBezTo>
                    <a:pt x="196170" y="422471"/>
                    <a:pt x="185928" y="412291"/>
                    <a:pt x="185867" y="399684"/>
                  </a:cubicBezTo>
                  <a:cubicBezTo>
                    <a:pt x="185806" y="387078"/>
                    <a:pt x="195987" y="376812"/>
                    <a:pt x="208605" y="376757"/>
                  </a:cubicBezTo>
                  <a:cubicBezTo>
                    <a:pt x="208605" y="376757"/>
                    <a:pt x="208666" y="376757"/>
                    <a:pt x="208666" y="376757"/>
                  </a:cubicBezTo>
                  <a:cubicBezTo>
                    <a:pt x="221224" y="376727"/>
                    <a:pt x="231465" y="386901"/>
                    <a:pt x="231526" y="399489"/>
                  </a:cubicBezTo>
                  <a:close/>
                  <a:moveTo>
                    <a:pt x="138562" y="22757"/>
                  </a:moveTo>
                  <a:cubicBezTo>
                    <a:pt x="138623" y="35363"/>
                    <a:pt x="128443" y="45629"/>
                    <a:pt x="115824" y="45684"/>
                  </a:cubicBezTo>
                  <a:cubicBezTo>
                    <a:pt x="103206" y="45739"/>
                    <a:pt x="92964" y="35558"/>
                    <a:pt x="92903" y="22952"/>
                  </a:cubicBezTo>
                  <a:cubicBezTo>
                    <a:pt x="92842" y="10345"/>
                    <a:pt x="103023" y="79"/>
                    <a:pt x="115641" y="25"/>
                  </a:cubicBezTo>
                  <a:cubicBezTo>
                    <a:pt x="115702" y="25"/>
                    <a:pt x="115702" y="25"/>
                    <a:pt x="115763" y="25"/>
                  </a:cubicBezTo>
                  <a:cubicBezTo>
                    <a:pt x="128321" y="0"/>
                    <a:pt x="138562" y="10162"/>
                    <a:pt x="138562" y="22726"/>
                  </a:cubicBezTo>
                  <a:cubicBezTo>
                    <a:pt x="138562" y="22744"/>
                    <a:pt x="138562" y="22763"/>
                    <a:pt x="138562" y="22781"/>
                  </a:cubicBezTo>
                  <a:close/>
                  <a:moveTo>
                    <a:pt x="138562" y="116934"/>
                  </a:moveTo>
                  <a:cubicBezTo>
                    <a:pt x="138623" y="129540"/>
                    <a:pt x="128443" y="139806"/>
                    <a:pt x="115824" y="139861"/>
                  </a:cubicBezTo>
                  <a:cubicBezTo>
                    <a:pt x="103206" y="139916"/>
                    <a:pt x="92964" y="129735"/>
                    <a:pt x="92903" y="117129"/>
                  </a:cubicBezTo>
                  <a:cubicBezTo>
                    <a:pt x="92842" y="104522"/>
                    <a:pt x="103023" y="94257"/>
                    <a:pt x="115641" y="94202"/>
                  </a:cubicBezTo>
                  <a:cubicBezTo>
                    <a:pt x="115702" y="94202"/>
                    <a:pt x="115702" y="94202"/>
                    <a:pt x="115763" y="94202"/>
                  </a:cubicBezTo>
                  <a:cubicBezTo>
                    <a:pt x="128321" y="94177"/>
                    <a:pt x="138562" y="104339"/>
                    <a:pt x="138562" y="116903"/>
                  </a:cubicBezTo>
                  <a:cubicBezTo>
                    <a:pt x="138562" y="116922"/>
                    <a:pt x="138562" y="116940"/>
                    <a:pt x="138562" y="116958"/>
                  </a:cubicBezTo>
                  <a:close/>
                  <a:moveTo>
                    <a:pt x="138562" y="211111"/>
                  </a:moveTo>
                  <a:cubicBezTo>
                    <a:pt x="138623" y="223717"/>
                    <a:pt x="128443" y="233983"/>
                    <a:pt x="115824" y="234038"/>
                  </a:cubicBezTo>
                  <a:cubicBezTo>
                    <a:pt x="103206" y="234093"/>
                    <a:pt x="92964" y="223912"/>
                    <a:pt x="92903" y="211306"/>
                  </a:cubicBezTo>
                  <a:cubicBezTo>
                    <a:pt x="92842" y="198699"/>
                    <a:pt x="103023" y="188434"/>
                    <a:pt x="115641" y="188379"/>
                  </a:cubicBezTo>
                  <a:cubicBezTo>
                    <a:pt x="115702" y="188379"/>
                    <a:pt x="115702" y="188379"/>
                    <a:pt x="115763" y="188379"/>
                  </a:cubicBezTo>
                  <a:cubicBezTo>
                    <a:pt x="128321" y="188354"/>
                    <a:pt x="138562" y="198516"/>
                    <a:pt x="138562" y="211080"/>
                  </a:cubicBezTo>
                  <a:cubicBezTo>
                    <a:pt x="138562" y="211099"/>
                    <a:pt x="138562" y="211117"/>
                    <a:pt x="138562" y="211135"/>
                  </a:cubicBezTo>
                  <a:close/>
                  <a:moveTo>
                    <a:pt x="138562" y="305288"/>
                  </a:moveTo>
                  <a:cubicBezTo>
                    <a:pt x="138623" y="317894"/>
                    <a:pt x="128443" y="328160"/>
                    <a:pt x="115824" y="328215"/>
                  </a:cubicBezTo>
                  <a:cubicBezTo>
                    <a:pt x="103206" y="328270"/>
                    <a:pt x="92964" y="318090"/>
                    <a:pt x="92903" y="305483"/>
                  </a:cubicBezTo>
                  <a:cubicBezTo>
                    <a:pt x="92842" y="292876"/>
                    <a:pt x="103023" y="282611"/>
                    <a:pt x="115641" y="282556"/>
                  </a:cubicBezTo>
                  <a:cubicBezTo>
                    <a:pt x="115702" y="282556"/>
                    <a:pt x="115702" y="282556"/>
                    <a:pt x="115763" y="282556"/>
                  </a:cubicBezTo>
                  <a:cubicBezTo>
                    <a:pt x="128321" y="282532"/>
                    <a:pt x="138562" y="292694"/>
                    <a:pt x="138562" y="305257"/>
                  </a:cubicBezTo>
                  <a:cubicBezTo>
                    <a:pt x="138562" y="305276"/>
                    <a:pt x="138562" y="305294"/>
                    <a:pt x="138562" y="305312"/>
                  </a:cubicBezTo>
                  <a:close/>
                  <a:moveTo>
                    <a:pt x="138562" y="399465"/>
                  </a:moveTo>
                  <a:cubicBezTo>
                    <a:pt x="138623" y="412072"/>
                    <a:pt x="128443" y="422337"/>
                    <a:pt x="115824" y="422392"/>
                  </a:cubicBezTo>
                  <a:cubicBezTo>
                    <a:pt x="103206" y="422447"/>
                    <a:pt x="92964" y="412267"/>
                    <a:pt x="92903" y="399660"/>
                  </a:cubicBezTo>
                  <a:cubicBezTo>
                    <a:pt x="92842" y="387054"/>
                    <a:pt x="103023" y="376788"/>
                    <a:pt x="115641" y="376733"/>
                  </a:cubicBezTo>
                  <a:cubicBezTo>
                    <a:pt x="115702" y="376733"/>
                    <a:pt x="115702" y="376733"/>
                    <a:pt x="115763" y="376733"/>
                  </a:cubicBezTo>
                  <a:cubicBezTo>
                    <a:pt x="128321" y="376709"/>
                    <a:pt x="138562" y="386871"/>
                    <a:pt x="138562" y="399435"/>
                  </a:cubicBezTo>
                  <a:cubicBezTo>
                    <a:pt x="138562" y="399453"/>
                    <a:pt x="138562" y="399471"/>
                    <a:pt x="138562" y="399489"/>
                  </a:cubicBezTo>
                  <a:close/>
                  <a:moveTo>
                    <a:pt x="45659" y="22732"/>
                  </a:moveTo>
                  <a:cubicBezTo>
                    <a:pt x="45720" y="35339"/>
                    <a:pt x="35540" y="45604"/>
                    <a:pt x="22921" y="45659"/>
                  </a:cubicBezTo>
                  <a:cubicBezTo>
                    <a:pt x="10302" y="45714"/>
                    <a:pt x="61" y="35534"/>
                    <a:pt x="0" y="22927"/>
                  </a:cubicBezTo>
                  <a:cubicBezTo>
                    <a:pt x="-61" y="10321"/>
                    <a:pt x="10120" y="55"/>
                    <a:pt x="22738" y="0"/>
                  </a:cubicBezTo>
                  <a:cubicBezTo>
                    <a:pt x="22738" y="0"/>
                    <a:pt x="22799" y="0"/>
                    <a:pt x="22799" y="0"/>
                  </a:cubicBezTo>
                  <a:cubicBezTo>
                    <a:pt x="35418" y="-30"/>
                    <a:pt x="45598" y="10156"/>
                    <a:pt x="45659" y="22750"/>
                  </a:cubicBezTo>
                  <a:cubicBezTo>
                    <a:pt x="45659" y="22763"/>
                    <a:pt x="45659" y="22769"/>
                    <a:pt x="45659" y="22781"/>
                  </a:cubicBezTo>
                  <a:close/>
                  <a:moveTo>
                    <a:pt x="45659" y="116909"/>
                  </a:moveTo>
                  <a:cubicBezTo>
                    <a:pt x="45720" y="129516"/>
                    <a:pt x="35540" y="139782"/>
                    <a:pt x="22921" y="139836"/>
                  </a:cubicBezTo>
                  <a:cubicBezTo>
                    <a:pt x="10302" y="139891"/>
                    <a:pt x="61" y="129711"/>
                    <a:pt x="0" y="117104"/>
                  </a:cubicBezTo>
                  <a:cubicBezTo>
                    <a:pt x="-61" y="104498"/>
                    <a:pt x="10120" y="94232"/>
                    <a:pt x="22738" y="94177"/>
                  </a:cubicBezTo>
                  <a:cubicBezTo>
                    <a:pt x="22738" y="94177"/>
                    <a:pt x="22799" y="94177"/>
                    <a:pt x="22799" y="94177"/>
                  </a:cubicBezTo>
                  <a:cubicBezTo>
                    <a:pt x="35418" y="94147"/>
                    <a:pt x="45598" y="104333"/>
                    <a:pt x="45659" y="116928"/>
                  </a:cubicBezTo>
                  <a:cubicBezTo>
                    <a:pt x="45659" y="116940"/>
                    <a:pt x="45659" y="116946"/>
                    <a:pt x="45659" y="116958"/>
                  </a:cubicBezTo>
                  <a:close/>
                  <a:moveTo>
                    <a:pt x="45659" y="211086"/>
                  </a:moveTo>
                  <a:cubicBezTo>
                    <a:pt x="45720" y="223693"/>
                    <a:pt x="35540" y="233959"/>
                    <a:pt x="22921" y="234013"/>
                  </a:cubicBezTo>
                  <a:cubicBezTo>
                    <a:pt x="10302" y="234068"/>
                    <a:pt x="61" y="223888"/>
                    <a:pt x="0" y="211281"/>
                  </a:cubicBezTo>
                  <a:cubicBezTo>
                    <a:pt x="-61" y="198675"/>
                    <a:pt x="10120" y="188409"/>
                    <a:pt x="22738" y="188354"/>
                  </a:cubicBezTo>
                  <a:cubicBezTo>
                    <a:pt x="22738" y="188354"/>
                    <a:pt x="22799" y="188354"/>
                    <a:pt x="22799" y="188354"/>
                  </a:cubicBezTo>
                  <a:cubicBezTo>
                    <a:pt x="35418" y="188324"/>
                    <a:pt x="45598" y="198510"/>
                    <a:pt x="45659" y="211105"/>
                  </a:cubicBezTo>
                  <a:cubicBezTo>
                    <a:pt x="45659" y="211117"/>
                    <a:pt x="45659" y="211123"/>
                    <a:pt x="45659" y="211135"/>
                  </a:cubicBezTo>
                  <a:close/>
                  <a:moveTo>
                    <a:pt x="45659" y="305264"/>
                  </a:moveTo>
                  <a:cubicBezTo>
                    <a:pt x="45720" y="317870"/>
                    <a:pt x="35540" y="328136"/>
                    <a:pt x="22921" y="328191"/>
                  </a:cubicBezTo>
                  <a:cubicBezTo>
                    <a:pt x="10302" y="328245"/>
                    <a:pt x="61" y="318065"/>
                    <a:pt x="0" y="305459"/>
                  </a:cubicBezTo>
                  <a:cubicBezTo>
                    <a:pt x="-61" y="292852"/>
                    <a:pt x="10120" y="282586"/>
                    <a:pt x="22738" y="282532"/>
                  </a:cubicBezTo>
                  <a:cubicBezTo>
                    <a:pt x="22738" y="282532"/>
                    <a:pt x="22799" y="282532"/>
                    <a:pt x="22799" y="282532"/>
                  </a:cubicBezTo>
                  <a:cubicBezTo>
                    <a:pt x="35418" y="282501"/>
                    <a:pt x="45598" y="292687"/>
                    <a:pt x="45659" y="305282"/>
                  </a:cubicBezTo>
                  <a:cubicBezTo>
                    <a:pt x="45659" y="305294"/>
                    <a:pt x="45659" y="305300"/>
                    <a:pt x="45659" y="305312"/>
                  </a:cubicBezTo>
                  <a:close/>
                  <a:moveTo>
                    <a:pt x="45659" y="399441"/>
                  </a:moveTo>
                  <a:cubicBezTo>
                    <a:pt x="45720" y="412047"/>
                    <a:pt x="35540" y="422313"/>
                    <a:pt x="22921" y="422368"/>
                  </a:cubicBezTo>
                  <a:cubicBezTo>
                    <a:pt x="10302" y="422423"/>
                    <a:pt x="61" y="412242"/>
                    <a:pt x="0" y="399636"/>
                  </a:cubicBezTo>
                  <a:cubicBezTo>
                    <a:pt x="-61" y="387029"/>
                    <a:pt x="10120" y="376764"/>
                    <a:pt x="22738" y="376709"/>
                  </a:cubicBezTo>
                  <a:cubicBezTo>
                    <a:pt x="22738" y="376709"/>
                    <a:pt x="22799" y="376709"/>
                    <a:pt x="22799" y="376709"/>
                  </a:cubicBezTo>
                  <a:cubicBezTo>
                    <a:pt x="35418" y="376678"/>
                    <a:pt x="45598" y="386865"/>
                    <a:pt x="45659" y="399459"/>
                  </a:cubicBezTo>
                  <a:cubicBezTo>
                    <a:pt x="45659" y="399471"/>
                    <a:pt x="45659" y="399477"/>
                    <a:pt x="45659" y="399489"/>
                  </a:cubicBezTo>
                  <a:close/>
                </a:path>
              </a:pathLst>
            </a:custGeom>
            <a:solidFill>
              <a:schemeClr val="accent1">
                <a:alpha val="78000"/>
              </a:schemeClr>
            </a:solidFill>
            <a:ln w="6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931B73-2CE7-32E5-630B-64F931E7B6A4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F5C9B87-D79F-297B-B1BE-FD2679E42365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32A5DF-0F33-176B-C578-7B18700DB90F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233540-137E-5279-9405-D4158D294267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F80241-B4B6-9757-1CD7-13D67C02D9F1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6B5F81C-D61E-33F5-6CD1-877A3809335F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5706CE-1AAC-2737-38BE-EF17F735B238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ED032FC-3567-C668-6659-0F1B7E8F9C90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B2DC553-A98B-F2C7-4849-62472D279458}"/>
              </a:ext>
            </a:extLst>
          </p:cNvPr>
          <p:cNvGrpSpPr/>
          <p:nvPr/>
        </p:nvGrpSpPr>
        <p:grpSpPr>
          <a:xfrm>
            <a:off x="5550530" y="2086766"/>
            <a:ext cx="6096000" cy="2684468"/>
            <a:chOff x="5721980" y="1955396"/>
            <a:chExt cx="6096000" cy="268446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A2F3D1-EE93-DF5D-09E2-63009893FDC8}"/>
                </a:ext>
              </a:extLst>
            </p:cNvPr>
            <p:cNvSpPr txBox="1"/>
            <p:nvPr/>
          </p:nvSpPr>
          <p:spPr>
            <a:xfrm>
              <a:off x="5721980" y="1955396"/>
              <a:ext cx="6096000" cy="829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Technology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DE6072-38CF-C0A7-BC86-1BA0F28D20DB}"/>
                </a:ext>
              </a:extLst>
            </p:cNvPr>
            <p:cNvSpPr txBox="1"/>
            <p:nvPr/>
          </p:nvSpPr>
          <p:spPr>
            <a:xfrm>
              <a:off x="5721980" y="2929331"/>
              <a:ext cx="60960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Dive into the cutting-edge technologies used in sneaker construction, such as cushioning systems, breathable fabrics, and advanced traction, driving performance and comfort.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030670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0B68A5-23D8-2660-E4CA-216D84945FB3}"/>
              </a:ext>
            </a:extLst>
          </p:cNvPr>
          <p:cNvSpPr/>
          <p:nvPr/>
        </p:nvSpPr>
        <p:spPr>
          <a:xfrm>
            <a:off x="0" y="2952045"/>
            <a:ext cx="12192000" cy="1199041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 descr="A pair of blue and white sneakers&#10;&#10;Description automatically generated with low confidence">
            <a:extLst>
              <a:ext uri="{FF2B5EF4-FFF2-40B4-BE49-F238E27FC236}">
                <a16:creationId xmlns:a16="http://schemas.microsoft.com/office/drawing/2014/main" id="{A52501C9-D34D-050C-5774-BEE2B4AC0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227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FB1EB41-1136-B52D-297A-7A9DA29266E6}"/>
              </a:ext>
            </a:extLst>
          </p:cNvPr>
          <p:cNvSpPr/>
          <p:nvPr/>
        </p:nvSpPr>
        <p:spPr>
          <a:xfrm>
            <a:off x="10747371" y="322135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9F8AD4F-57C5-CE83-F7E1-D676DF7FCBC3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6AC920-93E7-AB5D-C116-E4F237DC1A6C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3449D0-0390-87FF-A75E-B8CC5415F87D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AD68AE-1601-77F0-091B-C629E0216187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A13BAE-4C64-2FFB-3683-D0B6FBB94D45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BB4C33-4A30-FDDC-AC82-9450A9C3C669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BDC3830-1A1D-0B54-23D8-3CEB27D25490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1A0355-F0EF-DF04-25F9-EF33B0570C79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B7D295D-BD6E-491B-DF7C-BCD264C8F33C}"/>
              </a:ext>
            </a:extLst>
          </p:cNvPr>
          <p:cNvGrpSpPr/>
          <p:nvPr/>
        </p:nvGrpSpPr>
        <p:grpSpPr>
          <a:xfrm>
            <a:off x="860175" y="4460569"/>
            <a:ext cx="10750609" cy="1710533"/>
            <a:chOff x="761953" y="4779881"/>
            <a:chExt cx="10750609" cy="171053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80F2A5F-0B33-C565-9522-48196FB723E6}"/>
                </a:ext>
              </a:extLst>
            </p:cNvPr>
            <p:cNvSpPr txBox="1"/>
            <p:nvPr/>
          </p:nvSpPr>
          <p:spPr>
            <a:xfrm>
              <a:off x="761953" y="5034983"/>
              <a:ext cx="498411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</a:t>
              </a:r>
            </a:p>
            <a:p>
              <a:pPr algn="l"/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Resale Market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EF52AD-2076-E5D1-E003-612FFB37C1AC}"/>
                </a:ext>
              </a:extLst>
            </p:cNvPr>
            <p:cNvSpPr txBox="1"/>
            <p:nvPr/>
          </p:nvSpPr>
          <p:spPr>
            <a:xfrm>
              <a:off x="5416562" y="4779881"/>
              <a:ext cx="60960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Discuss the booming sneaker resale market, examining the economics, demand, and controversies surrounding limited releases and reselling culture.</a:t>
              </a:r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128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809794-B497-3C18-7D86-60882366416C}"/>
              </a:ext>
            </a:extLst>
          </p:cNvPr>
          <p:cNvSpPr/>
          <p:nvPr/>
        </p:nvSpPr>
        <p:spPr>
          <a:xfrm rot="5400000">
            <a:off x="-551157" y="518751"/>
            <a:ext cx="6898301" cy="5780197"/>
          </a:xfrm>
          <a:custGeom>
            <a:avLst/>
            <a:gdLst>
              <a:gd name="connsiteX0" fmla="*/ 0 w 6898301"/>
              <a:gd name="connsiteY0" fmla="*/ 5780197 h 5780197"/>
              <a:gd name="connsiteX1" fmla="*/ 0 w 6898301"/>
              <a:gd name="connsiteY1" fmla="*/ 1724576 h 5780197"/>
              <a:gd name="connsiteX2" fmla="*/ 6898301 w 6898301"/>
              <a:gd name="connsiteY2" fmla="*/ 0 h 5780197"/>
              <a:gd name="connsiteX3" fmla="*/ 6898301 w 6898301"/>
              <a:gd name="connsiteY3" fmla="*/ 5780197 h 5780197"/>
              <a:gd name="connsiteX4" fmla="*/ 0 w 6898301"/>
              <a:gd name="connsiteY4" fmla="*/ 5780197 h 5780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8301" h="5780197">
                <a:moveTo>
                  <a:pt x="0" y="5780197"/>
                </a:moveTo>
                <a:lnTo>
                  <a:pt x="0" y="1724576"/>
                </a:lnTo>
                <a:lnTo>
                  <a:pt x="6898301" y="0"/>
                </a:lnTo>
                <a:lnTo>
                  <a:pt x="6898301" y="5780197"/>
                </a:lnTo>
                <a:lnTo>
                  <a:pt x="0" y="5780197"/>
                </a:lnTo>
                <a:close/>
              </a:path>
            </a:pathLst>
          </a:cu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28" name="Picture 27" descr="A blue and white sneaker&#10;&#10;Description automatically generated with medium confidence">
            <a:extLst>
              <a:ext uri="{FF2B5EF4-FFF2-40B4-BE49-F238E27FC236}">
                <a16:creationId xmlns:a16="http://schemas.microsoft.com/office/drawing/2014/main" id="{F89B5195-6A2C-0D3F-58C5-0E1415F30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366" y="1841498"/>
            <a:ext cx="5829300" cy="3886200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DBE6FD8-4AC9-4169-B1DD-6C37CCACF27D}"/>
              </a:ext>
            </a:extLst>
          </p:cNvPr>
          <p:cNvSpPr/>
          <p:nvPr/>
        </p:nvSpPr>
        <p:spPr>
          <a:xfrm>
            <a:off x="3304503" y="5613802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62C118B-7B94-B702-F984-0C90683CF0DE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E29578-FAA5-3B53-02A6-7F6781F52CB0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07D9AF5-30F2-36D8-FBC9-D8F5A8D3EAAC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EB9C63-9E40-3D41-2918-3041ED3C2E27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BFAC05-908C-DB9D-064F-A96AA1DE7013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57E384A-74CE-D788-93E2-4523E70BBAB9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398B70-AFD9-FB13-A4AE-4CC74F113EEE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3DC54ED-DAE1-24ED-43CE-BF15B342AFF9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B32959-D720-86DA-35E3-73154829EA3A}"/>
              </a:ext>
            </a:extLst>
          </p:cNvPr>
          <p:cNvGrpSpPr/>
          <p:nvPr/>
        </p:nvGrpSpPr>
        <p:grpSpPr>
          <a:xfrm>
            <a:off x="5945085" y="2158908"/>
            <a:ext cx="5806935" cy="2540184"/>
            <a:chOff x="5945085" y="2342287"/>
            <a:chExt cx="5806935" cy="254018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818D63B-19DC-7DC5-EFB4-1112C9546C2C}"/>
                </a:ext>
              </a:extLst>
            </p:cNvPr>
            <p:cNvSpPr txBox="1"/>
            <p:nvPr/>
          </p:nvSpPr>
          <p:spPr>
            <a:xfrm>
              <a:off x="5945085" y="2342287"/>
              <a:ext cx="5351565" cy="829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Sneakers And Sports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C40CC92-A8E6-5B4D-DA98-47801915F2C2}"/>
                </a:ext>
              </a:extLst>
            </p:cNvPr>
            <p:cNvSpPr txBox="1"/>
            <p:nvPr/>
          </p:nvSpPr>
          <p:spPr>
            <a:xfrm>
              <a:off x="5971823" y="3171938"/>
              <a:ext cx="5780197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Explore the impact of sneakers on athletic performance, from basketball shoes providing support and traction to specialized running shoes improving speed and endurance.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145305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BA061C9-ECFC-33BD-1FF7-960237BA0DA3}"/>
              </a:ext>
            </a:extLst>
          </p:cNvPr>
          <p:cNvGrpSpPr/>
          <p:nvPr/>
        </p:nvGrpSpPr>
        <p:grpSpPr>
          <a:xfrm>
            <a:off x="0" y="1261155"/>
            <a:ext cx="12192000" cy="4335690"/>
            <a:chOff x="0" y="1261155"/>
            <a:chExt cx="12192000" cy="433569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3072D-9056-C4E0-E8FD-8F12E25D5358}"/>
                </a:ext>
              </a:extLst>
            </p:cNvPr>
            <p:cNvSpPr/>
            <p:nvPr/>
          </p:nvSpPr>
          <p:spPr>
            <a:xfrm>
              <a:off x="0" y="1261155"/>
              <a:ext cx="12192000" cy="4335690"/>
            </a:xfrm>
            <a:prstGeom prst="rect">
              <a:avLst/>
            </a:prstGeom>
            <a:gradFill>
              <a:gsLst>
                <a:gs pos="2000">
                  <a:srgbClr val="104C90"/>
                </a:gs>
                <a:gs pos="100000">
                  <a:schemeClr val="accent4">
                    <a:lumMod val="75000"/>
                  </a:schemeClr>
                </a:gs>
                <a:gs pos="51000">
                  <a:schemeClr val="accent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" name="Picture 1" descr="A pair of blue shoes&#10;&#10;Description automatically generated with medium confidence">
              <a:extLst>
                <a:ext uri="{FF2B5EF4-FFF2-40B4-BE49-F238E27FC236}">
                  <a16:creationId xmlns:a16="http://schemas.microsoft.com/office/drawing/2014/main" id="{489BA757-79A2-17D1-F6F5-96096F45E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560" y="1261155"/>
              <a:ext cx="6494440" cy="4335690"/>
            </a:xfrm>
            <a:prstGeom prst="rect">
              <a:avLst/>
            </a:prstGeom>
          </p:spPr>
        </p:pic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238080D-94C8-EFEF-3055-D0FB7F8E1C85}"/>
              </a:ext>
            </a:extLst>
          </p:cNvPr>
          <p:cNvSpPr/>
          <p:nvPr/>
        </p:nvSpPr>
        <p:spPr>
          <a:xfrm>
            <a:off x="11019331" y="4341051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289AD9-E2DD-93F0-3157-1A1E509D46B6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B6FD1E7-A80C-D8BB-DA54-DF0E0719C786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739FAF-E00C-DBEA-FE40-831F65D50A28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C8846D-240B-77D3-6621-00B9E8365F5A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3F4F16-08A0-A4D3-88D6-5D573CCA5152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76DC47-54B4-75A9-0AB0-8DE31D6DE0B3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3DC5F4A-CB94-837C-D688-34AA990CD79F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AF5AA63-5E32-12F6-8677-7CCB5693B4A3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DBA0C3-9DD8-9F06-4E25-A0CCE944B4B5}"/>
              </a:ext>
            </a:extLst>
          </p:cNvPr>
          <p:cNvGrpSpPr/>
          <p:nvPr/>
        </p:nvGrpSpPr>
        <p:grpSpPr>
          <a:xfrm>
            <a:off x="173487" y="1896086"/>
            <a:ext cx="5052720" cy="2951529"/>
            <a:chOff x="173487" y="1963819"/>
            <a:chExt cx="5052720" cy="295152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82952D7-60C4-58E6-8489-217B6F8A00D7}"/>
                </a:ext>
              </a:extLst>
            </p:cNvPr>
            <p:cNvSpPr txBox="1"/>
            <p:nvPr/>
          </p:nvSpPr>
          <p:spPr>
            <a:xfrm>
              <a:off x="173487" y="1963819"/>
              <a:ext cx="5052720" cy="829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600" b="1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Sneakers In Fashion</a:t>
              </a:r>
              <a:endParaRPr lang="en-IN" sz="3600" b="1" dirty="0">
                <a:solidFill>
                  <a:schemeClr val="accent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F64642D-7EC2-C447-FCAD-65C9919FE63C}"/>
                </a:ext>
              </a:extLst>
            </p:cNvPr>
            <p:cNvSpPr txBox="1"/>
            <p:nvPr/>
          </p:nvSpPr>
          <p:spPr>
            <a:xfrm>
              <a:off x="189742" y="2789317"/>
              <a:ext cx="5032261" cy="21260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Analyze the intersection of sneakers and high fashion, from runway collaborations to celebrities and influencers incorporating sneakers into their stylish ensembles.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269544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395C13-7649-FBAB-E789-4E58BFC67AA0}"/>
              </a:ext>
            </a:extLst>
          </p:cNvPr>
          <p:cNvSpPr/>
          <p:nvPr/>
        </p:nvSpPr>
        <p:spPr>
          <a:xfrm>
            <a:off x="0" y="3810001"/>
            <a:ext cx="12192000" cy="3048000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42" name="Picture 2" descr="Photo running shoes">
            <a:extLst>
              <a:ext uri="{FF2B5EF4-FFF2-40B4-BE49-F238E27FC236}">
                <a16:creationId xmlns:a16="http://schemas.microsoft.com/office/drawing/2014/main" id="{915619A6-60EE-50B3-51B3-8061C5137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" y="400050"/>
            <a:ext cx="6737515" cy="448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1E31B3D-4442-F00C-72DC-21D8CEEED8A7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64888" y="2755193"/>
            <a:chExt cx="11862223" cy="20588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58272D-9142-74AF-13BD-170383A29658}"/>
                </a:ext>
              </a:extLst>
            </p:cNvPr>
            <p:cNvSpPr txBox="1"/>
            <p:nvPr/>
          </p:nvSpPr>
          <p:spPr>
            <a:xfrm>
              <a:off x="164888" y="2755193"/>
              <a:ext cx="1390575" cy="2058811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E61D1A9-302B-6D7B-EF4A-BD2122B36444}"/>
                </a:ext>
              </a:extLst>
            </p:cNvPr>
            <p:cNvSpPr txBox="1"/>
            <p:nvPr/>
          </p:nvSpPr>
          <p:spPr>
            <a:xfrm>
              <a:off x="1814737" y="2789317"/>
              <a:ext cx="1533932" cy="1990564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B8A76A-10C5-986C-1D27-D2A1CDED0289}"/>
                </a:ext>
              </a:extLst>
            </p:cNvPr>
            <p:cNvSpPr txBox="1"/>
            <p:nvPr/>
          </p:nvSpPr>
          <p:spPr>
            <a:xfrm>
              <a:off x="3735114" y="2789317"/>
              <a:ext cx="1295003" cy="1990564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A14CA59-1364-3142-C732-A66FD7B65EBA}"/>
                </a:ext>
              </a:extLst>
            </p:cNvPr>
            <p:cNvSpPr txBox="1"/>
            <p:nvPr/>
          </p:nvSpPr>
          <p:spPr>
            <a:xfrm>
              <a:off x="5123052" y="2789317"/>
              <a:ext cx="1875605" cy="1990564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A48A03C-117F-38D1-60B8-957EEB68817E}"/>
                </a:ext>
              </a:extLst>
            </p:cNvPr>
            <p:cNvSpPr txBox="1"/>
            <p:nvPr/>
          </p:nvSpPr>
          <p:spPr>
            <a:xfrm>
              <a:off x="7173925" y="2789317"/>
              <a:ext cx="1596055" cy="1990564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92BB69-BC9F-DADE-003F-594E3510E251}"/>
                </a:ext>
              </a:extLst>
            </p:cNvPr>
            <p:cNvSpPr txBox="1"/>
            <p:nvPr/>
          </p:nvSpPr>
          <p:spPr>
            <a:xfrm>
              <a:off x="8937988" y="2789317"/>
              <a:ext cx="1295001" cy="1990564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56CD22-D104-796A-130B-43E55876B6D3}"/>
                </a:ext>
              </a:extLst>
            </p:cNvPr>
            <p:cNvSpPr txBox="1"/>
            <p:nvPr/>
          </p:nvSpPr>
          <p:spPr>
            <a:xfrm>
              <a:off x="10545744" y="2789317"/>
              <a:ext cx="1481367" cy="1990564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68B7C58-AA74-CC89-F358-064E0DFF5CA8}"/>
              </a:ext>
            </a:extLst>
          </p:cNvPr>
          <p:cNvSpPr txBox="1"/>
          <p:nvPr/>
        </p:nvSpPr>
        <p:spPr>
          <a:xfrm>
            <a:off x="7495434" y="2099330"/>
            <a:ext cx="39121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 dirty="0">
                <a:solidFill>
                  <a:schemeClr val="accent1"/>
                </a:solidFill>
                <a:effectLst/>
                <a:latin typeface="Montserrat" panose="00000500000000000000" pitchFamily="2" charset="0"/>
              </a:rPr>
              <a:t>Sneakers And Sustainability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8CA042-0643-418A-7BF3-EF718FA26CED}"/>
              </a:ext>
            </a:extLst>
          </p:cNvPr>
          <p:cNvSpPr txBox="1"/>
          <p:nvPr/>
        </p:nvSpPr>
        <p:spPr>
          <a:xfrm>
            <a:off x="2381250" y="5129475"/>
            <a:ext cx="9504212" cy="129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I</a:t>
            </a: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nvestigate The Growing Emphasis On Sustainable Sneaker Production, Including Eco-friendly Materials, Recycling Initiatives, And Brands Prioritizing Ethical Manufacturing Practices.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78CD4C-A48A-0C2C-B45E-C880308FB741}"/>
              </a:ext>
            </a:extLst>
          </p:cNvPr>
          <p:cNvSpPr/>
          <p:nvPr/>
        </p:nvSpPr>
        <p:spPr>
          <a:xfrm>
            <a:off x="497038" y="3676650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46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F2F96-A381-99FA-2CD0-0485DFDC0A48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A022B8-E4A1-259B-899A-1E2BCA8EEF38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6000"/>
            </a:schemeClr>
          </a:solidFill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59C54B-DC8F-44BA-0BD7-3F4F66BFB2CF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11B6F1-C121-D848-DD4D-87FC52F10012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118AEE2-B758-397A-476B-E1554C027393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5030CCA-7EB3-1B8D-8BD6-AD260A6C888D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8FE78C-F6DA-3172-DFC1-1D980EA56FCB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21FDB5-8BA8-31F6-455F-39B9B6D241E6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F8C461-ACCB-B695-5349-57C42C40C301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pic>
        <p:nvPicPr>
          <p:cNvPr id="12" name="Picture 11" descr="A picture containing footwear, sneaker, shoe, clothing&#10;&#10;Description automatically generated">
            <a:extLst>
              <a:ext uri="{FF2B5EF4-FFF2-40B4-BE49-F238E27FC236}">
                <a16:creationId xmlns:a16="http://schemas.microsoft.com/office/drawing/2014/main" id="{5E266C3B-838E-B2AB-EEA4-2070EADC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848" y="0"/>
            <a:ext cx="4547152" cy="6858000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AFC64A4-F3B4-1D46-1FE8-B1CDBFB773B0}"/>
              </a:ext>
            </a:extLst>
          </p:cNvPr>
          <p:cNvSpPr/>
          <p:nvPr/>
        </p:nvSpPr>
        <p:spPr>
          <a:xfrm>
            <a:off x="10545744" y="5461402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222CB15-CB65-F6DD-0B8C-BC19CEC71998}"/>
              </a:ext>
            </a:extLst>
          </p:cNvPr>
          <p:cNvGrpSpPr/>
          <p:nvPr/>
        </p:nvGrpSpPr>
        <p:grpSpPr>
          <a:xfrm>
            <a:off x="921548" y="2184800"/>
            <a:ext cx="6096000" cy="2540184"/>
            <a:chOff x="1313387" y="1306016"/>
            <a:chExt cx="6096000" cy="254018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32E185-F1D9-C8AE-90BF-63F0661549D2}"/>
                </a:ext>
              </a:extLst>
            </p:cNvPr>
            <p:cNvSpPr txBox="1"/>
            <p:nvPr/>
          </p:nvSpPr>
          <p:spPr>
            <a:xfrm>
              <a:off x="1313387" y="1306016"/>
              <a:ext cx="6096000" cy="829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 Customization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598D81-F0BA-56A1-0847-B9CA51FAFC90}"/>
                </a:ext>
              </a:extLst>
            </p:cNvPr>
            <p:cNvSpPr txBox="1"/>
            <p:nvPr/>
          </p:nvSpPr>
          <p:spPr>
            <a:xfrm>
              <a:off x="1313387" y="2135667"/>
              <a:ext cx="60960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rgbClr val="D1D5DB"/>
                  </a:solidFill>
                  <a:effectLst/>
                  <a:latin typeface="Montserrat" panose="00000500000000000000" pitchFamily="2" charset="0"/>
                </a:rPr>
                <a:t>Highlight the trend of sneaker customization, where artists and enthusiasts personalize sneakers through painting, embroidery, and other creative techniques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941598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9848F5-BD2D-1E1A-8799-11CD5D020CEF}"/>
              </a:ext>
            </a:extLst>
          </p:cNvPr>
          <p:cNvSpPr/>
          <p:nvPr/>
        </p:nvSpPr>
        <p:spPr>
          <a:xfrm>
            <a:off x="7091592" y="0"/>
            <a:ext cx="5100408" cy="6858001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76D7C7-345B-8E21-3DA1-00A5E6BFD0CD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481E8C8-D0BF-0581-AE4C-14510B1D1765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BED88B-9CF5-65D2-781B-8B501B95D640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55C2A6-32D1-F2CB-CFFB-38C1F2416AEF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2C2A54-BDAA-5699-3391-86E2ABC9D412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E240AB4-AAD5-F86B-8293-28BC79CE9629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B49316-ADD4-85D3-2B40-CC5D53C5EFD0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3ACD10-598B-A2F4-5F2E-76022CC311FC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9B77B75-3D0F-735A-0AB8-D04836164820}"/>
              </a:ext>
            </a:extLst>
          </p:cNvPr>
          <p:cNvSpPr/>
          <p:nvPr/>
        </p:nvSpPr>
        <p:spPr>
          <a:xfrm>
            <a:off x="-165524" y="-444432"/>
            <a:ext cx="660824" cy="1205660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pic>
        <p:nvPicPr>
          <p:cNvPr id="13" name="Picture 12" descr="A blue shoe with white sole&#10;&#10;Description automatically generated with low confidence">
            <a:extLst>
              <a:ext uri="{FF2B5EF4-FFF2-40B4-BE49-F238E27FC236}">
                <a16:creationId xmlns:a16="http://schemas.microsoft.com/office/drawing/2014/main" id="{E091D746-52D9-30B5-A9CF-0B7125227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46" y="1351491"/>
            <a:ext cx="5829300" cy="38862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DB1C060-3D1C-B2F0-D13D-00C1CE71247D}"/>
              </a:ext>
            </a:extLst>
          </p:cNvPr>
          <p:cNvGrpSpPr/>
          <p:nvPr/>
        </p:nvGrpSpPr>
        <p:grpSpPr>
          <a:xfrm>
            <a:off x="612096" y="1889277"/>
            <a:ext cx="6469601" cy="3079446"/>
            <a:chOff x="612096" y="1731342"/>
            <a:chExt cx="6469601" cy="307944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EF8681-ECCA-A6B3-B3D6-F25FE22813D9}"/>
                </a:ext>
              </a:extLst>
            </p:cNvPr>
            <p:cNvSpPr txBox="1"/>
            <p:nvPr/>
          </p:nvSpPr>
          <p:spPr>
            <a:xfrm>
              <a:off x="614223" y="1731342"/>
              <a:ext cx="646747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3600" b="1" i="0" dirty="0">
                  <a:solidFill>
                    <a:schemeClr val="accent1"/>
                  </a:solidFill>
                  <a:effectLst/>
                  <a:latin typeface="Montserrat" panose="00000500000000000000" pitchFamily="2" charset="0"/>
                </a:rPr>
                <a:t>Sneakers As Cultural Symbols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BD24C9-A5F8-73A8-D795-0E6A321592DE}"/>
                </a:ext>
              </a:extLst>
            </p:cNvPr>
            <p:cNvSpPr txBox="1"/>
            <p:nvPr/>
          </p:nvSpPr>
          <p:spPr>
            <a:xfrm>
              <a:off x="612096" y="3100255"/>
              <a:ext cx="63627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Examine how certain sneakers have become iconic cultural symbols, representing specific eras, movements, or even social status within communities.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300355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322572E-FF20-AEC9-C3E4-B1D20FF11329}"/>
              </a:ext>
            </a:extLst>
          </p:cNvPr>
          <p:cNvSpPr/>
          <p:nvPr/>
        </p:nvSpPr>
        <p:spPr>
          <a:xfrm>
            <a:off x="-35146" y="6495143"/>
            <a:ext cx="12192000" cy="362857"/>
          </a:xfrm>
          <a:prstGeom prst="rect">
            <a:avLst/>
          </a:prstGeom>
          <a:gradFill>
            <a:gsLst>
              <a:gs pos="2000">
                <a:srgbClr val="104C90"/>
              </a:gs>
              <a:gs pos="100000">
                <a:schemeClr val="accent4">
                  <a:lumMod val="75000"/>
                </a:schemeClr>
              </a:gs>
              <a:gs pos="51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1D9BB25-8D7E-6F9B-1576-DE51509C0D80}"/>
              </a:ext>
            </a:extLst>
          </p:cNvPr>
          <p:cNvSpPr/>
          <p:nvPr/>
        </p:nvSpPr>
        <p:spPr>
          <a:xfrm>
            <a:off x="11652944" y="5443537"/>
            <a:ext cx="1078112" cy="1966992"/>
          </a:xfrm>
          <a:custGeom>
            <a:avLst/>
            <a:gdLst>
              <a:gd name="connsiteX0" fmla="*/ 231526 w 231526"/>
              <a:gd name="connsiteY0" fmla="*/ 22781 h 422416"/>
              <a:gd name="connsiteX1" fmla="*/ 208788 w 231526"/>
              <a:gd name="connsiteY1" fmla="*/ 45708 h 422416"/>
              <a:gd name="connsiteX2" fmla="*/ 185867 w 231526"/>
              <a:gd name="connsiteY2" fmla="*/ 22976 h 422416"/>
              <a:gd name="connsiteX3" fmla="*/ 208605 w 231526"/>
              <a:gd name="connsiteY3" fmla="*/ 49 h 422416"/>
              <a:gd name="connsiteX4" fmla="*/ 208666 w 231526"/>
              <a:gd name="connsiteY4" fmla="*/ 49 h 422416"/>
              <a:gd name="connsiteX5" fmla="*/ 231526 w 231526"/>
              <a:gd name="connsiteY5" fmla="*/ 22781 h 422416"/>
              <a:gd name="connsiteX6" fmla="*/ 231526 w 231526"/>
              <a:gd name="connsiteY6" fmla="*/ 116958 h 422416"/>
              <a:gd name="connsiteX7" fmla="*/ 208788 w 231526"/>
              <a:gd name="connsiteY7" fmla="*/ 139885 h 422416"/>
              <a:gd name="connsiteX8" fmla="*/ 185867 w 231526"/>
              <a:gd name="connsiteY8" fmla="*/ 117153 h 422416"/>
              <a:gd name="connsiteX9" fmla="*/ 208605 w 231526"/>
              <a:gd name="connsiteY9" fmla="*/ 94226 h 422416"/>
              <a:gd name="connsiteX10" fmla="*/ 208666 w 231526"/>
              <a:gd name="connsiteY10" fmla="*/ 94226 h 422416"/>
              <a:gd name="connsiteX11" fmla="*/ 231526 w 231526"/>
              <a:gd name="connsiteY11" fmla="*/ 116958 h 422416"/>
              <a:gd name="connsiteX12" fmla="*/ 231526 w 231526"/>
              <a:gd name="connsiteY12" fmla="*/ 211135 h 422416"/>
              <a:gd name="connsiteX13" fmla="*/ 208788 w 231526"/>
              <a:gd name="connsiteY13" fmla="*/ 234062 h 422416"/>
              <a:gd name="connsiteX14" fmla="*/ 185867 w 231526"/>
              <a:gd name="connsiteY14" fmla="*/ 211330 h 422416"/>
              <a:gd name="connsiteX15" fmla="*/ 208605 w 231526"/>
              <a:gd name="connsiteY15" fmla="*/ 188403 h 422416"/>
              <a:gd name="connsiteX16" fmla="*/ 208666 w 231526"/>
              <a:gd name="connsiteY16" fmla="*/ 188403 h 422416"/>
              <a:gd name="connsiteX17" fmla="*/ 231526 w 231526"/>
              <a:gd name="connsiteY17" fmla="*/ 211135 h 422416"/>
              <a:gd name="connsiteX18" fmla="*/ 231526 w 231526"/>
              <a:gd name="connsiteY18" fmla="*/ 305312 h 422416"/>
              <a:gd name="connsiteX19" fmla="*/ 208788 w 231526"/>
              <a:gd name="connsiteY19" fmla="*/ 328239 h 422416"/>
              <a:gd name="connsiteX20" fmla="*/ 185867 w 231526"/>
              <a:gd name="connsiteY20" fmla="*/ 305507 h 422416"/>
              <a:gd name="connsiteX21" fmla="*/ 208605 w 231526"/>
              <a:gd name="connsiteY21" fmla="*/ 282580 h 422416"/>
              <a:gd name="connsiteX22" fmla="*/ 208666 w 231526"/>
              <a:gd name="connsiteY22" fmla="*/ 282580 h 422416"/>
              <a:gd name="connsiteX23" fmla="*/ 231526 w 231526"/>
              <a:gd name="connsiteY23" fmla="*/ 305312 h 422416"/>
              <a:gd name="connsiteX24" fmla="*/ 231526 w 231526"/>
              <a:gd name="connsiteY24" fmla="*/ 399489 h 422416"/>
              <a:gd name="connsiteX25" fmla="*/ 208788 w 231526"/>
              <a:gd name="connsiteY25" fmla="*/ 422416 h 422416"/>
              <a:gd name="connsiteX26" fmla="*/ 185867 w 231526"/>
              <a:gd name="connsiteY26" fmla="*/ 399684 h 422416"/>
              <a:gd name="connsiteX27" fmla="*/ 208605 w 231526"/>
              <a:gd name="connsiteY27" fmla="*/ 376757 h 422416"/>
              <a:gd name="connsiteX28" fmla="*/ 208666 w 231526"/>
              <a:gd name="connsiteY28" fmla="*/ 376757 h 422416"/>
              <a:gd name="connsiteX29" fmla="*/ 231526 w 231526"/>
              <a:gd name="connsiteY29" fmla="*/ 399489 h 422416"/>
              <a:gd name="connsiteX30" fmla="*/ 138562 w 231526"/>
              <a:gd name="connsiteY30" fmla="*/ 22757 h 422416"/>
              <a:gd name="connsiteX31" fmla="*/ 115824 w 231526"/>
              <a:gd name="connsiteY31" fmla="*/ 45684 h 422416"/>
              <a:gd name="connsiteX32" fmla="*/ 92903 w 231526"/>
              <a:gd name="connsiteY32" fmla="*/ 22952 h 422416"/>
              <a:gd name="connsiteX33" fmla="*/ 115641 w 231526"/>
              <a:gd name="connsiteY33" fmla="*/ 25 h 422416"/>
              <a:gd name="connsiteX34" fmla="*/ 115763 w 231526"/>
              <a:gd name="connsiteY34" fmla="*/ 25 h 422416"/>
              <a:gd name="connsiteX35" fmla="*/ 138562 w 231526"/>
              <a:gd name="connsiteY35" fmla="*/ 22726 h 422416"/>
              <a:gd name="connsiteX36" fmla="*/ 138562 w 231526"/>
              <a:gd name="connsiteY36" fmla="*/ 22781 h 422416"/>
              <a:gd name="connsiteX37" fmla="*/ 138562 w 231526"/>
              <a:gd name="connsiteY37" fmla="*/ 116934 h 422416"/>
              <a:gd name="connsiteX38" fmla="*/ 115824 w 231526"/>
              <a:gd name="connsiteY38" fmla="*/ 139861 h 422416"/>
              <a:gd name="connsiteX39" fmla="*/ 92903 w 231526"/>
              <a:gd name="connsiteY39" fmla="*/ 117129 h 422416"/>
              <a:gd name="connsiteX40" fmla="*/ 115641 w 231526"/>
              <a:gd name="connsiteY40" fmla="*/ 94202 h 422416"/>
              <a:gd name="connsiteX41" fmla="*/ 115763 w 231526"/>
              <a:gd name="connsiteY41" fmla="*/ 94202 h 422416"/>
              <a:gd name="connsiteX42" fmla="*/ 138562 w 231526"/>
              <a:gd name="connsiteY42" fmla="*/ 116903 h 422416"/>
              <a:gd name="connsiteX43" fmla="*/ 138562 w 231526"/>
              <a:gd name="connsiteY43" fmla="*/ 116958 h 422416"/>
              <a:gd name="connsiteX44" fmla="*/ 138562 w 231526"/>
              <a:gd name="connsiteY44" fmla="*/ 211111 h 422416"/>
              <a:gd name="connsiteX45" fmla="*/ 115824 w 231526"/>
              <a:gd name="connsiteY45" fmla="*/ 234038 h 422416"/>
              <a:gd name="connsiteX46" fmla="*/ 92903 w 231526"/>
              <a:gd name="connsiteY46" fmla="*/ 211306 h 422416"/>
              <a:gd name="connsiteX47" fmla="*/ 115641 w 231526"/>
              <a:gd name="connsiteY47" fmla="*/ 188379 h 422416"/>
              <a:gd name="connsiteX48" fmla="*/ 115763 w 231526"/>
              <a:gd name="connsiteY48" fmla="*/ 188379 h 422416"/>
              <a:gd name="connsiteX49" fmla="*/ 138562 w 231526"/>
              <a:gd name="connsiteY49" fmla="*/ 211080 h 422416"/>
              <a:gd name="connsiteX50" fmla="*/ 138562 w 231526"/>
              <a:gd name="connsiteY50" fmla="*/ 211135 h 422416"/>
              <a:gd name="connsiteX51" fmla="*/ 138562 w 231526"/>
              <a:gd name="connsiteY51" fmla="*/ 305288 h 422416"/>
              <a:gd name="connsiteX52" fmla="*/ 115824 w 231526"/>
              <a:gd name="connsiteY52" fmla="*/ 328215 h 422416"/>
              <a:gd name="connsiteX53" fmla="*/ 92903 w 231526"/>
              <a:gd name="connsiteY53" fmla="*/ 305483 h 422416"/>
              <a:gd name="connsiteX54" fmla="*/ 115641 w 231526"/>
              <a:gd name="connsiteY54" fmla="*/ 282556 h 422416"/>
              <a:gd name="connsiteX55" fmla="*/ 115763 w 231526"/>
              <a:gd name="connsiteY55" fmla="*/ 282556 h 422416"/>
              <a:gd name="connsiteX56" fmla="*/ 138562 w 231526"/>
              <a:gd name="connsiteY56" fmla="*/ 305257 h 422416"/>
              <a:gd name="connsiteX57" fmla="*/ 138562 w 231526"/>
              <a:gd name="connsiteY57" fmla="*/ 305312 h 422416"/>
              <a:gd name="connsiteX58" fmla="*/ 138562 w 231526"/>
              <a:gd name="connsiteY58" fmla="*/ 399465 h 422416"/>
              <a:gd name="connsiteX59" fmla="*/ 115824 w 231526"/>
              <a:gd name="connsiteY59" fmla="*/ 422392 h 422416"/>
              <a:gd name="connsiteX60" fmla="*/ 92903 w 231526"/>
              <a:gd name="connsiteY60" fmla="*/ 399660 h 422416"/>
              <a:gd name="connsiteX61" fmla="*/ 115641 w 231526"/>
              <a:gd name="connsiteY61" fmla="*/ 376733 h 422416"/>
              <a:gd name="connsiteX62" fmla="*/ 115763 w 231526"/>
              <a:gd name="connsiteY62" fmla="*/ 376733 h 422416"/>
              <a:gd name="connsiteX63" fmla="*/ 138562 w 231526"/>
              <a:gd name="connsiteY63" fmla="*/ 399435 h 422416"/>
              <a:gd name="connsiteX64" fmla="*/ 138562 w 231526"/>
              <a:gd name="connsiteY64" fmla="*/ 399489 h 422416"/>
              <a:gd name="connsiteX65" fmla="*/ 45659 w 231526"/>
              <a:gd name="connsiteY65" fmla="*/ 22732 h 422416"/>
              <a:gd name="connsiteX66" fmla="*/ 22921 w 231526"/>
              <a:gd name="connsiteY66" fmla="*/ 45659 h 422416"/>
              <a:gd name="connsiteX67" fmla="*/ 0 w 231526"/>
              <a:gd name="connsiteY67" fmla="*/ 22927 h 422416"/>
              <a:gd name="connsiteX68" fmla="*/ 22738 w 231526"/>
              <a:gd name="connsiteY68" fmla="*/ 0 h 422416"/>
              <a:gd name="connsiteX69" fmla="*/ 22799 w 231526"/>
              <a:gd name="connsiteY69" fmla="*/ 0 h 422416"/>
              <a:gd name="connsiteX70" fmla="*/ 45659 w 231526"/>
              <a:gd name="connsiteY70" fmla="*/ 22750 h 422416"/>
              <a:gd name="connsiteX71" fmla="*/ 45659 w 231526"/>
              <a:gd name="connsiteY71" fmla="*/ 22781 h 422416"/>
              <a:gd name="connsiteX72" fmla="*/ 45659 w 231526"/>
              <a:gd name="connsiteY72" fmla="*/ 116909 h 422416"/>
              <a:gd name="connsiteX73" fmla="*/ 22921 w 231526"/>
              <a:gd name="connsiteY73" fmla="*/ 139836 h 422416"/>
              <a:gd name="connsiteX74" fmla="*/ 0 w 231526"/>
              <a:gd name="connsiteY74" fmla="*/ 117104 h 422416"/>
              <a:gd name="connsiteX75" fmla="*/ 22738 w 231526"/>
              <a:gd name="connsiteY75" fmla="*/ 94177 h 422416"/>
              <a:gd name="connsiteX76" fmla="*/ 22799 w 231526"/>
              <a:gd name="connsiteY76" fmla="*/ 94177 h 422416"/>
              <a:gd name="connsiteX77" fmla="*/ 45659 w 231526"/>
              <a:gd name="connsiteY77" fmla="*/ 116928 h 422416"/>
              <a:gd name="connsiteX78" fmla="*/ 45659 w 231526"/>
              <a:gd name="connsiteY78" fmla="*/ 116958 h 422416"/>
              <a:gd name="connsiteX79" fmla="*/ 45659 w 231526"/>
              <a:gd name="connsiteY79" fmla="*/ 211086 h 422416"/>
              <a:gd name="connsiteX80" fmla="*/ 22921 w 231526"/>
              <a:gd name="connsiteY80" fmla="*/ 234013 h 422416"/>
              <a:gd name="connsiteX81" fmla="*/ 0 w 231526"/>
              <a:gd name="connsiteY81" fmla="*/ 211281 h 422416"/>
              <a:gd name="connsiteX82" fmla="*/ 22738 w 231526"/>
              <a:gd name="connsiteY82" fmla="*/ 188354 h 422416"/>
              <a:gd name="connsiteX83" fmla="*/ 22799 w 231526"/>
              <a:gd name="connsiteY83" fmla="*/ 188354 h 422416"/>
              <a:gd name="connsiteX84" fmla="*/ 45659 w 231526"/>
              <a:gd name="connsiteY84" fmla="*/ 211105 h 422416"/>
              <a:gd name="connsiteX85" fmla="*/ 45659 w 231526"/>
              <a:gd name="connsiteY85" fmla="*/ 211135 h 422416"/>
              <a:gd name="connsiteX86" fmla="*/ 45659 w 231526"/>
              <a:gd name="connsiteY86" fmla="*/ 305264 h 422416"/>
              <a:gd name="connsiteX87" fmla="*/ 22921 w 231526"/>
              <a:gd name="connsiteY87" fmla="*/ 328191 h 422416"/>
              <a:gd name="connsiteX88" fmla="*/ 0 w 231526"/>
              <a:gd name="connsiteY88" fmla="*/ 305459 h 422416"/>
              <a:gd name="connsiteX89" fmla="*/ 22738 w 231526"/>
              <a:gd name="connsiteY89" fmla="*/ 282532 h 422416"/>
              <a:gd name="connsiteX90" fmla="*/ 22799 w 231526"/>
              <a:gd name="connsiteY90" fmla="*/ 282532 h 422416"/>
              <a:gd name="connsiteX91" fmla="*/ 45659 w 231526"/>
              <a:gd name="connsiteY91" fmla="*/ 305282 h 422416"/>
              <a:gd name="connsiteX92" fmla="*/ 45659 w 231526"/>
              <a:gd name="connsiteY92" fmla="*/ 305312 h 422416"/>
              <a:gd name="connsiteX93" fmla="*/ 45659 w 231526"/>
              <a:gd name="connsiteY93" fmla="*/ 399441 h 422416"/>
              <a:gd name="connsiteX94" fmla="*/ 22921 w 231526"/>
              <a:gd name="connsiteY94" fmla="*/ 422368 h 422416"/>
              <a:gd name="connsiteX95" fmla="*/ 0 w 231526"/>
              <a:gd name="connsiteY95" fmla="*/ 399636 h 422416"/>
              <a:gd name="connsiteX96" fmla="*/ 22738 w 231526"/>
              <a:gd name="connsiteY96" fmla="*/ 376709 h 422416"/>
              <a:gd name="connsiteX97" fmla="*/ 22799 w 231526"/>
              <a:gd name="connsiteY97" fmla="*/ 376709 h 422416"/>
              <a:gd name="connsiteX98" fmla="*/ 45659 w 231526"/>
              <a:gd name="connsiteY98" fmla="*/ 399459 h 422416"/>
              <a:gd name="connsiteX99" fmla="*/ 45659 w 231526"/>
              <a:gd name="connsiteY99" fmla="*/ 399489 h 42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31526" h="422416">
                <a:moveTo>
                  <a:pt x="231526" y="22781"/>
                </a:moveTo>
                <a:cubicBezTo>
                  <a:pt x="231587" y="35388"/>
                  <a:pt x="221407" y="45653"/>
                  <a:pt x="208788" y="45708"/>
                </a:cubicBezTo>
                <a:cubicBezTo>
                  <a:pt x="196170" y="45763"/>
                  <a:pt x="185928" y="35583"/>
                  <a:pt x="185867" y="22976"/>
                </a:cubicBezTo>
                <a:cubicBezTo>
                  <a:pt x="185806" y="10370"/>
                  <a:pt x="195987" y="104"/>
                  <a:pt x="208605" y="49"/>
                </a:cubicBezTo>
                <a:cubicBezTo>
                  <a:pt x="208605" y="49"/>
                  <a:pt x="208666" y="49"/>
                  <a:pt x="208666" y="49"/>
                </a:cubicBezTo>
                <a:cubicBezTo>
                  <a:pt x="221224" y="19"/>
                  <a:pt x="231465" y="10193"/>
                  <a:pt x="231526" y="22781"/>
                </a:cubicBezTo>
                <a:close/>
                <a:moveTo>
                  <a:pt x="231526" y="116958"/>
                </a:moveTo>
                <a:cubicBezTo>
                  <a:pt x="231587" y="129565"/>
                  <a:pt x="221407" y="139830"/>
                  <a:pt x="208788" y="139885"/>
                </a:cubicBezTo>
                <a:cubicBezTo>
                  <a:pt x="196170" y="139940"/>
                  <a:pt x="185928" y="129760"/>
                  <a:pt x="185867" y="117153"/>
                </a:cubicBezTo>
                <a:cubicBezTo>
                  <a:pt x="185806" y="104547"/>
                  <a:pt x="195987" y="94281"/>
                  <a:pt x="208605" y="94226"/>
                </a:cubicBezTo>
                <a:cubicBezTo>
                  <a:pt x="208605" y="94226"/>
                  <a:pt x="208666" y="94226"/>
                  <a:pt x="208666" y="94226"/>
                </a:cubicBezTo>
                <a:cubicBezTo>
                  <a:pt x="221224" y="94196"/>
                  <a:pt x="231465" y="104370"/>
                  <a:pt x="231526" y="116958"/>
                </a:cubicBezTo>
                <a:close/>
                <a:moveTo>
                  <a:pt x="231526" y="211135"/>
                </a:moveTo>
                <a:cubicBezTo>
                  <a:pt x="231587" y="223742"/>
                  <a:pt x="221407" y="234007"/>
                  <a:pt x="208788" y="234062"/>
                </a:cubicBezTo>
                <a:cubicBezTo>
                  <a:pt x="196170" y="234117"/>
                  <a:pt x="185928" y="223937"/>
                  <a:pt x="185867" y="211330"/>
                </a:cubicBezTo>
                <a:cubicBezTo>
                  <a:pt x="185806" y="198724"/>
                  <a:pt x="195987" y="188458"/>
                  <a:pt x="208605" y="188403"/>
                </a:cubicBezTo>
                <a:cubicBezTo>
                  <a:pt x="208605" y="188403"/>
                  <a:pt x="208666" y="188403"/>
                  <a:pt x="208666" y="188403"/>
                </a:cubicBezTo>
                <a:cubicBezTo>
                  <a:pt x="221224" y="188373"/>
                  <a:pt x="231465" y="198547"/>
                  <a:pt x="231526" y="211135"/>
                </a:cubicBezTo>
                <a:close/>
                <a:moveTo>
                  <a:pt x="231526" y="305312"/>
                </a:moveTo>
                <a:cubicBezTo>
                  <a:pt x="231587" y="317919"/>
                  <a:pt x="221407" y="328184"/>
                  <a:pt x="208788" y="328239"/>
                </a:cubicBezTo>
                <a:cubicBezTo>
                  <a:pt x="196170" y="328294"/>
                  <a:pt x="185928" y="318114"/>
                  <a:pt x="185867" y="305507"/>
                </a:cubicBezTo>
                <a:cubicBezTo>
                  <a:pt x="185806" y="292901"/>
                  <a:pt x="195987" y="282635"/>
                  <a:pt x="208605" y="282580"/>
                </a:cubicBezTo>
                <a:cubicBezTo>
                  <a:pt x="208605" y="282580"/>
                  <a:pt x="208666" y="282580"/>
                  <a:pt x="208666" y="282580"/>
                </a:cubicBezTo>
                <a:cubicBezTo>
                  <a:pt x="221224" y="282550"/>
                  <a:pt x="231465" y="292724"/>
                  <a:pt x="231526" y="305312"/>
                </a:cubicBezTo>
                <a:close/>
                <a:moveTo>
                  <a:pt x="231526" y="399489"/>
                </a:moveTo>
                <a:cubicBezTo>
                  <a:pt x="231587" y="412096"/>
                  <a:pt x="221407" y="422362"/>
                  <a:pt x="208788" y="422416"/>
                </a:cubicBezTo>
                <a:cubicBezTo>
                  <a:pt x="196170" y="422471"/>
                  <a:pt x="185928" y="412291"/>
                  <a:pt x="185867" y="399684"/>
                </a:cubicBezTo>
                <a:cubicBezTo>
                  <a:pt x="185806" y="387078"/>
                  <a:pt x="195987" y="376812"/>
                  <a:pt x="208605" y="376757"/>
                </a:cubicBezTo>
                <a:cubicBezTo>
                  <a:pt x="208605" y="376757"/>
                  <a:pt x="208666" y="376757"/>
                  <a:pt x="208666" y="376757"/>
                </a:cubicBezTo>
                <a:cubicBezTo>
                  <a:pt x="221224" y="376727"/>
                  <a:pt x="231465" y="386901"/>
                  <a:pt x="231526" y="399489"/>
                </a:cubicBezTo>
                <a:close/>
                <a:moveTo>
                  <a:pt x="138562" y="22757"/>
                </a:moveTo>
                <a:cubicBezTo>
                  <a:pt x="138623" y="35363"/>
                  <a:pt x="128443" y="45629"/>
                  <a:pt x="115824" y="45684"/>
                </a:cubicBezTo>
                <a:cubicBezTo>
                  <a:pt x="103206" y="45739"/>
                  <a:pt x="92964" y="35558"/>
                  <a:pt x="92903" y="22952"/>
                </a:cubicBezTo>
                <a:cubicBezTo>
                  <a:pt x="92842" y="10345"/>
                  <a:pt x="103023" y="79"/>
                  <a:pt x="115641" y="25"/>
                </a:cubicBezTo>
                <a:cubicBezTo>
                  <a:pt x="115702" y="25"/>
                  <a:pt x="115702" y="25"/>
                  <a:pt x="115763" y="25"/>
                </a:cubicBezTo>
                <a:cubicBezTo>
                  <a:pt x="128321" y="0"/>
                  <a:pt x="138562" y="10162"/>
                  <a:pt x="138562" y="22726"/>
                </a:cubicBezTo>
                <a:cubicBezTo>
                  <a:pt x="138562" y="22744"/>
                  <a:pt x="138562" y="22763"/>
                  <a:pt x="138562" y="22781"/>
                </a:cubicBezTo>
                <a:close/>
                <a:moveTo>
                  <a:pt x="138562" y="116934"/>
                </a:moveTo>
                <a:cubicBezTo>
                  <a:pt x="138623" y="129540"/>
                  <a:pt x="128443" y="139806"/>
                  <a:pt x="115824" y="139861"/>
                </a:cubicBezTo>
                <a:cubicBezTo>
                  <a:pt x="103206" y="139916"/>
                  <a:pt x="92964" y="129735"/>
                  <a:pt x="92903" y="117129"/>
                </a:cubicBezTo>
                <a:cubicBezTo>
                  <a:pt x="92842" y="104522"/>
                  <a:pt x="103023" y="94257"/>
                  <a:pt x="115641" y="94202"/>
                </a:cubicBezTo>
                <a:cubicBezTo>
                  <a:pt x="115702" y="94202"/>
                  <a:pt x="115702" y="94202"/>
                  <a:pt x="115763" y="94202"/>
                </a:cubicBezTo>
                <a:cubicBezTo>
                  <a:pt x="128321" y="94177"/>
                  <a:pt x="138562" y="104339"/>
                  <a:pt x="138562" y="116903"/>
                </a:cubicBezTo>
                <a:cubicBezTo>
                  <a:pt x="138562" y="116922"/>
                  <a:pt x="138562" y="116940"/>
                  <a:pt x="138562" y="116958"/>
                </a:cubicBezTo>
                <a:close/>
                <a:moveTo>
                  <a:pt x="138562" y="211111"/>
                </a:moveTo>
                <a:cubicBezTo>
                  <a:pt x="138623" y="223717"/>
                  <a:pt x="128443" y="233983"/>
                  <a:pt x="115824" y="234038"/>
                </a:cubicBezTo>
                <a:cubicBezTo>
                  <a:pt x="103206" y="234093"/>
                  <a:pt x="92964" y="223912"/>
                  <a:pt x="92903" y="211306"/>
                </a:cubicBezTo>
                <a:cubicBezTo>
                  <a:pt x="92842" y="198699"/>
                  <a:pt x="103023" y="188434"/>
                  <a:pt x="115641" y="188379"/>
                </a:cubicBezTo>
                <a:cubicBezTo>
                  <a:pt x="115702" y="188379"/>
                  <a:pt x="115702" y="188379"/>
                  <a:pt x="115763" y="188379"/>
                </a:cubicBezTo>
                <a:cubicBezTo>
                  <a:pt x="128321" y="188354"/>
                  <a:pt x="138562" y="198516"/>
                  <a:pt x="138562" y="211080"/>
                </a:cubicBezTo>
                <a:cubicBezTo>
                  <a:pt x="138562" y="211099"/>
                  <a:pt x="138562" y="211117"/>
                  <a:pt x="138562" y="211135"/>
                </a:cubicBezTo>
                <a:close/>
                <a:moveTo>
                  <a:pt x="138562" y="305288"/>
                </a:moveTo>
                <a:cubicBezTo>
                  <a:pt x="138623" y="317894"/>
                  <a:pt x="128443" y="328160"/>
                  <a:pt x="115824" y="328215"/>
                </a:cubicBezTo>
                <a:cubicBezTo>
                  <a:pt x="103206" y="328270"/>
                  <a:pt x="92964" y="318090"/>
                  <a:pt x="92903" y="305483"/>
                </a:cubicBezTo>
                <a:cubicBezTo>
                  <a:pt x="92842" y="292876"/>
                  <a:pt x="103023" y="282611"/>
                  <a:pt x="115641" y="282556"/>
                </a:cubicBezTo>
                <a:cubicBezTo>
                  <a:pt x="115702" y="282556"/>
                  <a:pt x="115702" y="282556"/>
                  <a:pt x="115763" y="282556"/>
                </a:cubicBezTo>
                <a:cubicBezTo>
                  <a:pt x="128321" y="282532"/>
                  <a:pt x="138562" y="292694"/>
                  <a:pt x="138562" y="305257"/>
                </a:cubicBezTo>
                <a:cubicBezTo>
                  <a:pt x="138562" y="305276"/>
                  <a:pt x="138562" y="305294"/>
                  <a:pt x="138562" y="305312"/>
                </a:cubicBezTo>
                <a:close/>
                <a:moveTo>
                  <a:pt x="138562" y="399465"/>
                </a:moveTo>
                <a:cubicBezTo>
                  <a:pt x="138623" y="412072"/>
                  <a:pt x="128443" y="422337"/>
                  <a:pt x="115824" y="422392"/>
                </a:cubicBezTo>
                <a:cubicBezTo>
                  <a:pt x="103206" y="422447"/>
                  <a:pt x="92964" y="412267"/>
                  <a:pt x="92903" y="399660"/>
                </a:cubicBezTo>
                <a:cubicBezTo>
                  <a:pt x="92842" y="387054"/>
                  <a:pt x="103023" y="376788"/>
                  <a:pt x="115641" y="376733"/>
                </a:cubicBezTo>
                <a:cubicBezTo>
                  <a:pt x="115702" y="376733"/>
                  <a:pt x="115702" y="376733"/>
                  <a:pt x="115763" y="376733"/>
                </a:cubicBezTo>
                <a:cubicBezTo>
                  <a:pt x="128321" y="376709"/>
                  <a:pt x="138562" y="386871"/>
                  <a:pt x="138562" y="399435"/>
                </a:cubicBezTo>
                <a:cubicBezTo>
                  <a:pt x="138562" y="399453"/>
                  <a:pt x="138562" y="399471"/>
                  <a:pt x="138562" y="399489"/>
                </a:cubicBezTo>
                <a:close/>
                <a:moveTo>
                  <a:pt x="45659" y="22732"/>
                </a:moveTo>
                <a:cubicBezTo>
                  <a:pt x="45720" y="35339"/>
                  <a:pt x="35540" y="45604"/>
                  <a:pt x="22921" y="45659"/>
                </a:cubicBezTo>
                <a:cubicBezTo>
                  <a:pt x="10302" y="45714"/>
                  <a:pt x="61" y="35534"/>
                  <a:pt x="0" y="22927"/>
                </a:cubicBezTo>
                <a:cubicBezTo>
                  <a:pt x="-61" y="10321"/>
                  <a:pt x="10120" y="55"/>
                  <a:pt x="22738" y="0"/>
                </a:cubicBezTo>
                <a:cubicBezTo>
                  <a:pt x="22738" y="0"/>
                  <a:pt x="22799" y="0"/>
                  <a:pt x="22799" y="0"/>
                </a:cubicBezTo>
                <a:cubicBezTo>
                  <a:pt x="35418" y="-30"/>
                  <a:pt x="45598" y="10156"/>
                  <a:pt x="45659" y="22750"/>
                </a:cubicBezTo>
                <a:cubicBezTo>
                  <a:pt x="45659" y="22763"/>
                  <a:pt x="45659" y="22769"/>
                  <a:pt x="45659" y="22781"/>
                </a:cubicBezTo>
                <a:close/>
                <a:moveTo>
                  <a:pt x="45659" y="116909"/>
                </a:moveTo>
                <a:cubicBezTo>
                  <a:pt x="45720" y="129516"/>
                  <a:pt x="35540" y="139782"/>
                  <a:pt x="22921" y="139836"/>
                </a:cubicBezTo>
                <a:cubicBezTo>
                  <a:pt x="10302" y="139891"/>
                  <a:pt x="61" y="129711"/>
                  <a:pt x="0" y="117104"/>
                </a:cubicBezTo>
                <a:cubicBezTo>
                  <a:pt x="-61" y="104498"/>
                  <a:pt x="10120" y="94232"/>
                  <a:pt x="22738" y="94177"/>
                </a:cubicBezTo>
                <a:cubicBezTo>
                  <a:pt x="22738" y="94177"/>
                  <a:pt x="22799" y="94177"/>
                  <a:pt x="22799" y="94177"/>
                </a:cubicBezTo>
                <a:cubicBezTo>
                  <a:pt x="35418" y="94147"/>
                  <a:pt x="45598" y="104333"/>
                  <a:pt x="45659" y="116928"/>
                </a:cubicBezTo>
                <a:cubicBezTo>
                  <a:pt x="45659" y="116940"/>
                  <a:pt x="45659" y="116946"/>
                  <a:pt x="45659" y="116958"/>
                </a:cubicBezTo>
                <a:close/>
                <a:moveTo>
                  <a:pt x="45659" y="211086"/>
                </a:moveTo>
                <a:cubicBezTo>
                  <a:pt x="45720" y="223693"/>
                  <a:pt x="35540" y="233959"/>
                  <a:pt x="22921" y="234013"/>
                </a:cubicBezTo>
                <a:cubicBezTo>
                  <a:pt x="10302" y="234068"/>
                  <a:pt x="61" y="223888"/>
                  <a:pt x="0" y="211281"/>
                </a:cubicBezTo>
                <a:cubicBezTo>
                  <a:pt x="-61" y="198675"/>
                  <a:pt x="10120" y="188409"/>
                  <a:pt x="22738" y="188354"/>
                </a:cubicBezTo>
                <a:cubicBezTo>
                  <a:pt x="22738" y="188354"/>
                  <a:pt x="22799" y="188354"/>
                  <a:pt x="22799" y="188354"/>
                </a:cubicBezTo>
                <a:cubicBezTo>
                  <a:pt x="35418" y="188324"/>
                  <a:pt x="45598" y="198510"/>
                  <a:pt x="45659" y="211105"/>
                </a:cubicBezTo>
                <a:cubicBezTo>
                  <a:pt x="45659" y="211117"/>
                  <a:pt x="45659" y="211123"/>
                  <a:pt x="45659" y="211135"/>
                </a:cubicBezTo>
                <a:close/>
                <a:moveTo>
                  <a:pt x="45659" y="305264"/>
                </a:moveTo>
                <a:cubicBezTo>
                  <a:pt x="45720" y="317870"/>
                  <a:pt x="35540" y="328136"/>
                  <a:pt x="22921" y="328191"/>
                </a:cubicBezTo>
                <a:cubicBezTo>
                  <a:pt x="10302" y="328245"/>
                  <a:pt x="61" y="318065"/>
                  <a:pt x="0" y="305459"/>
                </a:cubicBezTo>
                <a:cubicBezTo>
                  <a:pt x="-61" y="292852"/>
                  <a:pt x="10120" y="282586"/>
                  <a:pt x="22738" y="282532"/>
                </a:cubicBezTo>
                <a:cubicBezTo>
                  <a:pt x="22738" y="282532"/>
                  <a:pt x="22799" y="282532"/>
                  <a:pt x="22799" y="282532"/>
                </a:cubicBezTo>
                <a:cubicBezTo>
                  <a:pt x="35418" y="282501"/>
                  <a:pt x="45598" y="292687"/>
                  <a:pt x="45659" y="305282"/>
                </a:cubicBezTo>
                <a:cubicBezTo>
                  <a:pt x="45659" y="305294"/>
                  <a:pt x="45659" y="305300"/>
                  <a:pt x="45659" y="305312"/>
                </a:cubicBezTo>
                <a:close/>
                <a:moveTo>
                  <a:pt x="45659" y="399441"/>
                </a:moveTo>
                <a:cubicBezTo>
                  <a:pt x="45720" y="412047"/>
                  <a:pt x="35540" y="422313"/>
                  <a:pt x="22921" y="422368"/>
                </a:cubicBezTo>
                <a:cubicBezTo>
                  <a:pt x="10302" y="422423"/>
                  <a:pt x="61" y="412242"/>
                  <a:pt x="0" y="399636"/>
                </a:cubicBezTo>
                <a:cubicBezTo>
                  <a:pt x="-61" y="387029"/>
                  <a:pt x="10120" y="376764"/>
                  <a:pt x="22738" y="376709"/>
                </a:cubicBezTo>
                <a:cubicBezTo>
                  <a:pt x="22738" y="376709"/>
                  <a:pt x="22799" y="376709"/>
                  <a:pt x="22799" y="376709"/>
                </a:cubicBezTo>
                <a:cubicBezTo>
                  <a:pt x="35418" y="376678"/>
                  <a:pt x="45598" y="386865"/>
                  <a:pt x="45659" y="399459"/>
                </a:cubicBezTo>
                <a:cubicBezTo>
                  <a:pt x="45659" y="399471"/>
                  <a:pt x="45659" y="399477"/>
                  <a:pt x="45659" y="399489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609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3B7B3B-8208-9ACE-556E-4A5D4C9ED7AE}"/>
              </a:ext>
            </a:extLst>
          </p:cNvPr>
          <p:cNvGrpSpPr/>
          <p:nvPr/>
        </p:nvGrpSpPr>
        <p:grpSpPr>
          <a:xfrm>
            <a:off x="164888" y="2755193"/>
            <a:ext cx="11862223" cy="2058811"/>
            <a:chOff x="1342058" y="454420"/>
            <a:chExt cx="5059918" cy="737883"/>
          </a:xfrm>
          <a:solidFill>
            <a:schemeClr val="tx1">
              <a:alpha val="3000"/>
            </a:schemeClr>
          </a:solidFill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85F2A3-7E98-01B8-3C43-012CC2D7FBA9}"/>
                </a:ext>
              </a:extLst>
            </p:cNvPr>
            <p:cNvSpPr txBox="1"/>
            <p:nvPr/>
          </p:nvSpPr>
          <p:spPr>
            <a:xfrm>
              <a:off x="1342058" y="454420"/>
              <a:ext cx="593160" cy="737883"/>
            </a:xfrm>
            <a:custGeom>
              <a:avLst/>
              <a:gdLst/>
              <a:ahLst/>
              <a:cxnLst/>
              <a:rect l="l" t="t" r="r" b="b"/>
              <a:pathLst>
                <a:path w="593160" h="737883">
                  <a:moveTo>
                    <a:pt x="314925" y="0"/>
                  </a:moveTo>
                  <a:cubicBezTo>
                    <a:pt x="360448" y="0"/>
                    <a:pt x="404952" y="5436"/>
                    <a:pt x="448437" y="16307"/>
                  </a:cubicBezTo>
                  <a:cubicBezTo>
                    <a:pt x="491922" y="27178"/>
                    <a:pt x="529971" y="42806"/>
                    <a:pt x="562585" y="63189"/>
                  </a:cubicBezTo>
                  <a:lnTo>
                    <a:pt x="511626" y="188548"/>
                  </a:lnTo>
                  <a:cubicBezTo>
                    <a:pt x="445719" y="151178"/>
                    <a:pt x="379813" y="132493"/>
                    <a:pt x="313906" y="132493"/>
                  </a:cubicBezTo>
                  <a:cubicBezTo>
                    <a:pt x="267703" y="132493"/>
                    <a:pt x="233561" y="139967"/>
                    <a:pt x="211479" y="154915"/>
                  </a:cubicBezTo>
                  <a:cubicBezTo>
                    <a:pt x="189397" y="169863"/>
                    <a:pt x="178356" y="189567"/>
                    <a:pt x="178356" y="214027"/>
                  </a:cubicBezTo>
                  <a:cubicBezTo>
                    <a:pt x="178356" y="238487"/>
                    <a:pt x="191095" y="256663"/>
                    <a:pt x="216575" y="268553"/>
                  </a:cubicBezTo>
                  <a:cubicBezTo>
                    <a:pt x="242054" y="280443"/>
                    <a:pt x="280953" y="292164"/>
                    <a:pt x="333270" y="303715"/>
                  </a:cubicBezTo>
                  <a:cubicBezTo>
                    <a:pt x="387626" y="316624"/>
                    <a:pt x="432130" y="329534"/>
                    <a:pt x="466782" y="342443"/>
                  </a:cubicBezTo>
                  <a:cubicBezTo>
                    <a:pt x="501434" y="355353"/>
                    <a:pt x="531160" y="375736"/>
                    <a:pt x="555960" y="403594"/>
                  </a:cubicBezTo>
                  <a:cubicBezTo>
                    <a:pt x="580760" y="431451"/>
                    <a:pt x="593160" y="469161"/>
                    <a:pt x="593160" y="516722"/>
                  </a:cubicBezTo>
                  <a:cubicBezTo>
                    <a:pt x="593160" y="557489"/>
                    <a:pt x="581779" y="594689"/>
                    <a:pt x="559018" y="628322"/>
                  </a:cubicBezTo>
                  <a:cubicBezTo>
                    <a:pt x="536256" y="661955"/>
                    <a:pt x="502114" y="688623"/>
                    <a:pt x="456590" y="708327"/>
                  </a:cubicBezTo>
                  <a:cubicBezTo>
                    <a:pt x="411067" y="728031"/>
                    <a:pt x="355692" y="737883"/>
                    <a:pt x="290465" y="737883"/>
                  </a:cubicBezTo>
                  <a:cubicBezTo>
                    <a:pt x="234071" y="737883"/>
                    <a:pt x="179545" y="730239"/>
                    <a:pt x="126887" y="714952"/>
                  </a:cubicBezTo>
                  <a:cubicBezTo>
                    <a:pt x="74230" y="699664"/>
                    <a:pt x="31934" y="679790"/>
                    <a:pt x="0" y="655330"/>
                  </a:cubicBezTo>
                  <a:lnTo>
                    <a:pt x="56055" y="530991"/>
                  </a:lnTo>
                  <a:cubicBezTo>
                    <a:pt x="86630" y="553412"/>
                    <a:pt x="122981" y="571418"/>
                    <a:pt x="165106" y="585007"/>
                  </a:cubicBezTo>
                  <a:cubicBezTo>
                    <a:pt x="207232" y="598596"/>
                    <a:pt x="249358" y="605390"/>
                    <a:pt x="291484" y="605390"/>
                  </a:cubicBezTo>
                  <a:cubicBezTo>
                    <a:pt x="338366" y="605390"/>
                    <a:pt x="373018" y="598426"/>
                    <a:pt x="395440" y="584497"/>
                  </a:cubicBezTo>
                  <a:cubicBezTo>
                    <a:pt x="417862" y="570569"/>
                    <a:pt x="429073" y="552054"/>
                    <a:pt x="429073" y="528952"/>
                  </a:cubicBezTo>
                  <a:cubicBezTo>
                    <a:pt x="429073" y="511966"/>
                    <a:pt x="422448" y="497867"/>
                    <a:pt x="409199" y="486657"/>
                  </a:cubicBezTo>
                  <a:cubicBezTo>
                    <a:pt x="395950" y="475446"/>
                    <a:pt x="378963" y="466443"/>
                    <a:pt x="358240" y="459648"/>
                  </a:cubicBezTo>
                  <a:cubicBezTo>
                    <a:pt x="337517" y="452854"/>
                    <a:pt x="309489" y="445380"/>
                    <a:pt x="274158" y="437226"/>
                  </a:cubicBezTo>
                  <a:cubicBezTo>
                    <a:pt x="219802" y="424317"/>
                    <a:pt x="175298" y="411407"/>
                    <a:pt x="140646" y="398498"/>
                  </a:cubicBezTo>
                  <a:cubicBezTo>
                    <a:pt x="105994" y="385588"/>
                    <a:pt x="76268" y="364865"/>
                    <a:pt x="51468" y="336328"/>
                  </a:cubicBezTo>
                  <a:cubicBezTo>
                    <a:pt x="26668" y="307791"/>
                    <a:pt x="14268" y="269742"/>
                    <a:pt x="14268" y="222181"/>
                  </a:cubicBezTo>
                  <a:cubicBezTo>
                    <a:pt x="14268" y="180734"/>
                    <a:pt x="25479" y="143195"/>
                    <a:pt x="47901" y="109562"/>
                  </a:cubicBezTo>
                  <a:cubicBezTo>
                    <a:pt x="70323" y="75929"/>
                    <a:pt x="104126" y="49261"/>
                    <a:pt x="149309" y="29556"/>
                  </a:cubicBezTo>
                  <a:cubicBezTo>
                    <a:pt x="194493" y="9852"/>
                    <a:pt x="249698" y="0"/>
                    <a:pt x="31492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EC6DC1-85F8-A66B-F032-86EBAC70568E}"/>
                </a:ext>
              </a:extLst>
            </p:cNvPr>
            <p:cNvSpPr txBox="1"/>
            <p:nvPr/>
          </p:nvSpPr>
          <p:spPr>
            <a:xfrm>
              <a:off x="2045813" y="466650"/>
              <a:ext cx="654310" cy="713423"/>
            </a:xfrm>
            <a:custGeom>
              <a:avLst/>
              <a:gdLst/>
              <a:ahLst/>
              <a:cxnLst/>
              <a:rect l="l" t="t" r="r" b="b"/>
              <a:pathLst>
                <a:path w="654310" h="713423">
                  <a:moveTo>
                    <a:pt x="0" y="0"/>
                  </a:moveTo>
                  <a:lnTo>
                    <a:pt x="136569" y="0"/>
                  </a:lnTo>
                  <a:lnTo>
                    <a:pt x="491242" y="433150"/>
                  </a:lnTo>
                  <a:lnTo>
                    <a:pt x="491242" y="0"/>
                  </a:lnTo>
                  <a:lnTo>
                    <a:pt x="654310" y="0"/>
                  </a:lnTo>
                  <a:lnTo>
                    <a:pt x="654310" y="713423"/>
                  </a:lnTo>
                  <a:lnTo>
                    <a:pt x="518760" y="713423"/>
                  </a:lnTo>
                  <a:lnTo>
                    <a:pt x="163068" y="280274"/>
                  </a:lnTo>
                  <a:lnTo>
                    <a:pt x="163068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3394FC-27E3-8302-E507-A9FB9C7282F6}"/>
                </a:ext>
              </a:extLst>
            </p:cNvPr>
            <p:cNvSpPr txBox="1"/>
            <p:nvPr/>
          </p:nvSpPr>
          <p:spPr>
            <a:xfrm>
              <a:off x="2864964" y="466650"/>
              <a:ext cx="552393" cy="713423"/>
            </a:xfrm>
            <a:custGeom>
              <a:avLst/>
              <a:gdLst/>
              <a:ahLst/>
              <a:cxnLst/>
              <a:rect l="l" t="t" r="r" b="b"/>
              <a:pathLst>
                <a:path w="552393" h="713423">
                  <a:moveTo>
                    <a:pt x="0" y="0"/>
                  </a:moveTo>
                  <a:lnTo>
                    <a:pt x="539144" y="0"/>
                  </a:lnTo>
                  <a:lnTo>
                    <a:pt x="539144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3" y="580930"/>
                  </a:lnTo>
                  <a:lnTo>
                    <a:pt x="552393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33BBEE-71B1-D4B0-CF4F-6DD69618A992}"/>
                </a:ext>
              </a:extLst>
            </p:cNvPr>
            <p:cNvSpPr txBox="1"/>
            <p:nvPr/>
          </p:nvSpPr>
          <p:spPr>
            <a:xfrm>
              <a:off x="3456999" y="466650"/>
              <a:ext cx="800053" cy="713423"/>
            </a:xfrm>
            <a:custGeom>
              <a:avLst/>
              <a:gdLst/>
              <a:ahLst/>
              <a:cxnLst/>
              <a:rect l="l" t="t" r="r" b="b"/>
              <a:pathLst>
                <a:path w="800053" h="713423">
                  <a:moveTo>
                    <a:pt x="317983" y="0"/>
                  </a:moveTo>
                  <a:lnTo>
                    <a:pt x="481051" y="0"/>
                  </a:lnTo>
                  <a:lnTo>
                    <a:pt x="800053" y="713423"/>
                  </a:lnTo>
                  <a:lnTo>
                    <a:pt x="626793" y="713423"/>
                  </a:lnTo>
                  <a:lnTo>
                    <a:pt x="563604" y="560547"/>
                  </a:lnTo>
                  <a:lnTo>
                    <a:pt x="232372" y="560547"/>
                  </a:lnTo>
                  <a:lnTo>
                    <a:pt x="169184" y="713423"/>
                  </a:lnTo>
                  <a:lnTo>
                    <a:pt x="0" y="713423"/>
                  </a:lnTo>
                  <a:lnTo>
                    <a:pt x="317983" y="0"/>
                  </a:lnTo>
                  <a:close/>
                  <a:moveTo>
                    <a:pt x="398498" y="162049"/>
                  </a:moveTo>
                  <a:lnTo>
                    <a:pt x="285369" y="435188"/>
                  </a:lnTo>
                  <a:lnTo>
                    <a:pt x="511626" y="435188"/>
                  </a:lnTo>
                  <a:lnTo>
                    <a:pt x="398498" y="1620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073605-71D2-856F-CCCD-345E69BA34BF}"/>
                </a:ext>
              </a:extLst>
            </p:cNvPr>
            <p:cNvSpPr txBox="1"/>
            <p:nvPr/>
          </p:nvSpPr>
          <p:spPr>
            <a:xfrm>
              <a:off x="4331814" y="466650"/>
              <a:ext cx="680809" cy="713423"/>
            </a:xfrm>
            <a:custGeom>
              <a:avLst/>
              <a:gdLst/>
              <a:ahLst/>
              <a:cxnLst/>
              <a:rect l="l" t="t" r="r" b="b"/>
              <a:pathLst>
                <a:path w="680809" h="713423">
                  <a:moveTo>
                    <a:pt x="0" y="0"/>
                  </a:moveTo>
                  <a:lnTo>
                    <a:pt x="164087" y="0"/>
                  </a:lnTo>
                  <a:lnTo>
                    <a:pt x="164087" y="333271"/>
                  </a:lnTo>
                  <a:lnTo>
                    <a:pt x="480031" y="0"/>
                  </a:lnTo>
                  <a:lnTo>
                    <a:pt x="663483" y="0"/>
                  </a:lnTo>
                  <a:lnTo>
                    <a:pt x="367922" y="317983"/>
                  </a:lnTo>
                  <a:lnTo>
                    <a:pt x="680809" y="713423"/>
                  </a:lnTo>
                  <a:lnTo>
                    <a:pt x="488185" y="713423"/>
                  </a:lnTo>
                  <a:lnTo>
                    <a:pt x="259889" y="433150"/>
                  </a:lnTo>
                  <a:lnTo>
                    <a:pt x="164087" y="533029"/>
                  </a:lnTo>
                  <a:lnTo>
                    <a:pt x="164087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1134E-4560-1ADE-E677-A9EDAF9A3E9C}"/>
                </a:ext>
              </a:extLst>
            </p:cNvPr>
            <p:cNvSpPr txBox="1"/>
            <p:nvPr/>
          </p:nvSpPr>
          <p:spPr>
            <a:xfrm>
              <a:off x="5084288" y="466650"/>
              <a:ext cx="552392" cy="713423"/>
            </a:xfrm>
            <a:custGeom>
              <a:avLst/>
              <a:gdLst/>
              <a:ahLst/>
              <a:cxnLst/>
              <a:rect l="l" t="t" r="r" b="b"/>
              <a:pathLst>
                <a:path w="552392" h="713423">
                  <a:moveTo>
                    <a:pt x="0" y="0"/>
                  </a:moveTo>
                  <a:lnTo>
                    <a:pt x="539143" y="0"/>
                  </a:lnTo>
                  <a:lnTo>
                    <a:pt x="539143" y="132493"/>
                  </a:lnTo>
                  <a:lnTo>
                    <a:pt x="164087" y="132493"/>
                  </a:lnTo>
                  <a:lnTo>
                    <a:pt x="164087" y="287408"/>
                  </a:lnTo>
                  <a:lnTo>
                    <a:pt x="495319" y="287408"/>
                  </a:lnTo>
                  <a:lnTo>
                    <a:pt x="495319" y="415824"/>
                  </a:lnTo>
                  <a:lnTo>
                    <a:pt x="164087" y="415824"/>
                  </a:lnTo>
                  <a:lnTo>
                    <a:pt x="164087" y="580930"/>
                  </a:lnTo>
                  <a:lnTo>
                    <a:pt x="552392" y="580930"/>
                  </a:lnTo>
                  <a:lnTo>
                    <a:pt x="552392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1E4B48-3E24-6713-1AE8-E03D795F9267}"/>
                </a:ext>
              </a:extLst>
            </p:cNvPr>
            <p:cNvSpPr txBox="1"/>
            <p:nvPr/>
          </p:nvSpPr>
          <p:spPr>
            <a:xfrm>
              <a:off x="5770088" y="466650"/>
              <a:ext cx="631888" cy="713423"/>
            </a:xfrm>
            <a:custGeom>
              <a:avLst/>
              <a:gdLst/>
              <a:ahLst/>
              <a:cxnLst/>
              <a:rect l="l" t="t" r="r" b="b"/>
              <a:pathLst>
                <a:path w="631888" h="713423">
                  <a:moveTo>
                    <a:pt x="0" y="0"/>
                  </a:moveTo>
                  <a:lnTo>
                    <a:pt x="308810" y="0"/>
                  </a:lnTo>
                  <a:cubicBezTo>
                    <a:pt x="371999" y="0"/>
                    <a:pt x="426864" y="10532"/>
                    <a:pt x="473407" y="31595"/>
                  </a:cubicBezTo>
                  <a:cubicBezTo>
                    <a:pt x="519948" y="52658"/>
                    <a:pt x="555789" y="82554"/>
                    <a:pt x="580930" y="121282"/>
                  </a:cubicBezTo>
                  <a:cubicBezTo>
                    <a:pt x="606069" y="160011"/>
                    <a:pt x="618639" y="205874"/>
                    <a:pt x="618639" y="258871"/>
                  </a:cubicBezTo>
                  <a:cubicBezTo>
                    <a:pt x="618639" y="311868"/>
                    <a:pt x="605899" y="357561"/>
                    <a:pt x="580420" y="395950"/>
                  </a:cubicBezTo>
                  <a:cubicBezTo>
                    <a:pt x="554940" y="434339"/>
                    <a:pt x="518760" y="463725"/>
                    <a:pt x="471878" y="484109"/>
                  </a:cubicBezTo>
                  <a:lnTo>
                    <a:pt x="631888" y="713423"/>
                  </a:lnTo>
                  <a:lnTo>
                    <a:pt x="454552" y="713423"/>
                  </a:lnTo>
                  <a:lnTo>
                    <a:pt x="316963" y="514684"/>
                  </a:lnTo>
                  <a:lnTo>
                    <a:pt x="308810" y="514684"/>
                  </a:lnTo>
                  <a:lnTo>
                    <a:pt x="165106" y="514684"/>
                  </a:lnTo>
                  <a:lnTo>
                    <a:pt x="165106" y="713423"/>
                  </a:lnTo>
                  <a:lnTo>
                    <a:pt x="0" y="713423"/>
                  </a:lnTo>
                  <a:lnTo>
                    <a:pt x="0" y="0"/>
                  </a:lnTo>
                  <a:close/>
                  <a:moveTo>
                    <a:pt x="165106" y="134532"/>
                  </a:moveTo>
                  <a:lnTo>
                    <a:pt x="165106" y="383210"/>
                  </a:lnTo>
                  <a:lnTo>
                    <a:pt x="299637" y="383210"/>
                  </a:lnTo>
                  <a:cubicBezTo>
                    <a:pt x="349237" y="383210"/>
                    <a:pt x="386947" y="372339"/>
                    <a:pt x="412765" y="350597"/>
                  </a:cubicBezTo>
                  <a:cubicBezTo>
                    <a:pt x="438585" y="328854"/>
                    <a:pt x="451494" y="298279"/>
                    <a:pt x="451494" y="258871"/>
                  </a:cubicBezTo>
                  <a:cubicBezTo>
                    <a:pt x="451494" y="218783"/>
                    <a:pt x="438584" y="188038"/>
                    <a:pt x="412765" y="166636"/>
                  </a:cubicBezTo>
                  <a:cubicBezTo>
                    <a:pt x="386947" y="145233"/>
                    <a:pt x="349237" y="134532"/>
                    <a:pt x="299637" y="134532"/>
                  </a:cubicBezTo>
                  <a:lnTo>
                    <a:pt x="165106" y="134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 sz="8000" b="1" dirty="0">
                <a:solidFill>
                  <a:schemeClr val="accent3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FBB82AB-7AC0-9F61-B0CC-C5D13AA5C6C7}"/>
              </a:ext>
            </a:extLst>
          </p:cNvPr>
          <p:cNvGrpSpPr/>
          <p:nvPr/>
        </p:nvGrpSpPr>
        <p:grpSpPr>
          <a:xfrm>
            <a:off x="539056" y="1788905"/>
            <a:ext cx="11278209" cy="3280190"/>
            <a:chOff x="539056" y="1645315"/>
            <a:chExt cx="11278209" cy="3280190"/>
          </a:xfrm>
        </p:grpSpPr>
        <p:pic>
          <p:nvPicPr>
            <p:cNvPr id="13314" name="Picture 2" descr="Photo athletic shoes">
              <a:extLst>
                <a:ext uri="{FF2B5EF4-FFF2-40B4-BE49-F238E27FC236}">
                  <a16:creationId xmlns:a16="http://schemas.microsoft.com/office/drawing/2014/main" id="{98BF0BDE-C036-F885-C93E-05B4212B7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056" y="1645315"/>
              <a:ext cx="4854370" cy="3280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18C764E-BA26-A7E8-8D4C-2333B338F9D7}"/>
                </a:ext>
              </a:extLst>
            </p:cNvPr>
            <p:cNvGrpSpPr/>
            <p:nvPr/>
          </p:nvGrpSpPr>
          <p:grpSpPr>
            <a:xfrm>
              <a:off x="5970310" y="1778622"/>
              <a:ext cx="5846955" cy="3013576"/>
              <a:chOff x="5970310" y="1501725"/>
              <a:chExt cx="5846955" cy="30135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2A2B2B-B1C5-5FC4-31D7-3430BE07F58B}"/>
                  </a:ext>
                </a:extLst>
              </p:cNvPr>
              <p:cNvSpPr txBox="1"/>
              <p:nvPr/>
            </p:nvSpPr>
            <p:spPr>
              <a:xfrm>
                <a:off x="5970310" y="1501725"/>
                <a:ext cx="584695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3600" b="1" i="0" u="none" strike="noStrike" cap="none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Montserrat" panose="00000500000000000000" pitchFamily="2" charset="0"/>
                  </a:rPr>
                  <a:t>Sneakers And </a:t>
                </a:r>
              </a:p>
              <a:p>
                <a:pPr marL="0" marR="0" lvl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3600" b="1" i="0" u="none" strike="noStrike" cap="none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Montserrat" panose="00000500000000000000" pitchFamily="2" charset="0"/>
                  </a:rPr>
                  <a:t>Self-expression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AF2C7A7-CBA2-B3A3-BC69-B464E145AEE0}"/>
                  </a:ext>
                </a:extLst>
              </p:cNvPr>
              <p:cNvSpPr txBox="1"/>
              <p:nvPr/>
            </p:nvSpPr>
            <p:spPr>
              <a:xfrm>
                <a:off x="5970310" y="2804768"/>
                <a:ext cx="5682634" cy="17105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ontserrat" panose="00000500000000000000" pitchFamily="2" charset="0"/>
                  </a:rPr>
                  <a:t>Celebrate how sneakers have become a canvas for personal expression, allowing individuals to showcase their unique style, interests, and personality through their footwear choices.</a:t>
                </a:r>
                <a:endParaRPr lang="en-IN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798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Box 470">
            <a:extLst>
              <a:ext uri="{FF2B5EF4-FFF2-40B4-BE49-F238E27FC236}">
                <a16:creationId xmlns:a16="http://schemas.microsoft.com/office/drawing/2014/main" id="{3002D1E7-287A-17A2-9E8B-B4487ECC949F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941" name="Group 940">
            <a:extLst>
              <a:ext uri="{FF2B5EF4-FFF2-40B4-BE49-F238E27FC236}">
                <a16:creationId xmlns:a16="http://schemas.microsoft.com/office/drawing/2014/main" id="{BDA476A6-5DA1-F4E6-7684-ED3541DF7766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942" name="Group 941">
              <a:extLst>
                <a:ext uri="{FF2B5EF4-FFF2-40B4-BE49-F238E27FC236}">
                  <a16:creationId xmlns:a16="http://schemas.microsoft.com/office/drawing/2014/main" id="{0036856B-FDA5-F5F8-406B-2C64CBE813FB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245" name="Google Shape;9147;p73">
                <a:extLst>
                  <a:ext uri="{FF2B5EF4-FFF2-40B4-BE49-F238E27FC236}">
                    <a16:creationId xmlns:a16="http://schemas.microsoft.com/office/drawing/2014/main" id="{5AF7AF45-83A1-2C53-EAFE-49C4F2CEAA96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406" name="Google Shape;9148;p73">
                  <a:extLst>
                    <a:ext uri="{FF2B5EF4-FFF2-40B4-BE49-F238E27FC236}">
                      <a16:creationId xmlns:a16="http://schemas.microsoft.com/office/drawing/2014/main" id="{D040CDA4-C2A7-BE88-7CAD-CC231F0CAC58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7" name="Google Shape;9149;p73">
                  <a:extLst>
                    <a:ext uri="{FF2B5EF4-FFF2-40B4-BE49-F238E27FC236}">
                      <a16:creationId xmlns:a16="http://schemas.microsoft.com/office/drawing/2014/main" id="{6D6CBD8F-294C-8821-08E5-74119AAF618D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8" name="Google Shape;9150;p73">
                  <a:extLst>
                    <a:ext uri="{FF2B5EF4-FFF2-40B4-BE49-F238E27FC236}">
                      <a16:creationId xmlns:a16="http://schemas.microsoft.com/office/drawing/2014/main" id="{0FA48088-B086-92E3-56B7-12EFF653F5D7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9" name="Google Shape;9151;p73">
                  <a:extLst>
                    <a:ext uri="{FF2B5EF4-FFF2-40B4-BE49-F238E27FC236}">
                      <a16:creationId xmlns:a16="http://schemas.microsoft.com/office/drawing/2014/main" id="{EC7E9B5B-CC4E-ABBB-E499-F8931C8CED75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46" name="Google Shape;9152;p73">
                <a:extLst>
                  <a:ext uri="{FF2B5EF4-FFF2-40B4-BE49-F238E27FC236}">
                    <a16:creationId xmlns:a16="http://schemas.microsoft.com/office/drawing/2014/main" id="{6B858D38-CB98-237D-2F27-7AC37CD9DF24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403" name="Google Shape;9153;p73">
                  <a:extLst>
                    <a:ext uri="{FF2B5EF4-FFF2-40B4-BE49-F238E27FC236}">
                      <a16:creationId xmlns:a16="http://schemas.microsoft.com/office/drawing/2014/main" id="{E00B217B-4AEA-7B01-C754-51F983D5171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4" name="Google Shape;9154;p73">
                  <a:extLst>
                    <a:ext uri="{FF2B5EF4-FFF2-40B4-BE49-F238E27FC236}">
                      <a16:creationId xmlns:a16="http://schemas.microsoft.com/office/drawing/2014/main" id="{DF25FF2F-C52C-F90F-1E9A-6CEE84F905F4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5" name="Google Shape;9155;p73">
                  <a:extLst>
                    <a:ext uri="{FF2B5EF4-FFF2-40B4-BE49-F238E27FC236}">
                      <a16:creationId xmlns:a16="http://schemas.microsoft.com/office/drawing/2014/main" id="{730906FB-9F24-D9AB-8FC6-D078DBE686BF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7" name="Google Shape;9156;p73">
                <a:extLst>
                  <a:ext uri="{FF2B5EF4-FFF2-40B4-BE49-F238E27FC236}">
                    <a16:creationId xmlns:a16="http://schemas.microsoft.com/office/drawing/2014/main" id="{9DC9A0DA-9C89-5FF5-3B32-6EBDBC790322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48" name="Google Shape;9157;p73">
                <a:extLst>
                  <a:ext uri="{FF2B5EF4-FFF2-40B4-BE49-F238E27FC236}">
                    <a16:creationId xmlns:a16="http://schemas.microsoft.com/office/drawing/2014/main" id="{4E44E3A5-3C77-4B01-0BA0-3358D8BE77E2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401" name="Google Shape;9158;p73">
                  <a:extLst>
                    <a:ext uri="{FF2B5EF4-FFF2-40B4-BE49-F238E27FC236}">
                      <a16:creationId xmlns:a16="http://schemas.microsoft.com/office/drawing/2014/main" id="{E484A44F-837F-E549-8E49-B6C377062B27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2" name="Google Shape;9159;p73">
                  <a:extLst>
                    <a:ext uri="{FF2B5EF4-FFF2-40B4-BE49-F238E27FC236}">
                      <a16:creationId xmlns:a16="http://schemas.microsoft.com/office/drawing/2014/main" id="{2E45B671-736E-3C0A-3F7D-80B4D2F52F7E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49" name="Google Shape;9160;p73">
                <a:extLst>
                  <a:ext uri="{FF2B5EF4-FFF2-40B4-BE49-F238E27FC236}">
                    <a16:creationId xmlns:a16="http://schemas.microsoft.com/office/drawing/2014/main" id="{3CB7DA6D-2FB5-732C-BF4F-3A200EC60AFB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399" name="Google Shape;9161;p73">
                  <a:extLst>
                    <a:ext uri="{FF2B5EF4-FFF2-40B4-BE49-F238E27FC236}">
                      <a16:creationId xmlns:a16="http://schemas.microsoft.com/office/drawing/2014/main" id="{9AC57A92-6CE9-749A-0F63-356310F32A1D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0" name="Google Shape;9162;p73">
                  <a:extLst>
                    <a:ext uri="{FF2B5EF4-FFF2-40B4-BE49-F238E27FC236}">
                      <a16:creationId xmlns:a16="http://schemas.microsoft.com/office/drawing/2014/main" id="{8683F11E-27D6-C073-B2C7-C086FA8C91FC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50" name="Google Shape;9163;p73">
                <a:extLst>
                  <a:ext uri="{FF2B5EF4-FFF2-40B4-BE49-F238E27FC236}">
                    <a16:creationId xmlns:a16="http://schemas.microsoft.com/office/drawing/2014/main" id="{8A484FEE-486C-2611-E8BF-879F39B7E68F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51" name="Google Shape;9164;p73">
                <a:extLst>
                  <a:ext uri="{FF2B5EF4-FFF2-40B4-BE49-F238E27FC236}">
                    <a16:creationId xmlns:a16="http://schemas.microsoft.com/office/drawing/2014/main" id="{0658803E-41C1-C533-7557-E38C7CD69EAB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396" name="Google Shape;9165;p73">
                  <a:extLst>
                    <a:ext uri="{FF2B5EF4-FFF2-40B4-BE49-F238E27FC236}">
                      <a16:creationId xmlns:a16="http://schemas.microsoft.com/office/drawing/2014/main" id="{D0585933-0E87-8AF8-43CE-E568964DD192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7" name="Google Shape;9166;p73">
                  <a:extLst>
                    <a:ext uri="{FF2B5EF4-FFF2-40B4-BE49-F238E27FC236}">
                      <a16:creationId xmlns:a16="http://schemas.microsoft.com/office/drawing/2014/main" id="{9A5E72F3-5200-5749-DD26-17A775E6B300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8" name="Google Shape;9167;p73">
                  <a:extLst>
                    <a:ext uri="{FF2B5EF4-FFF2-40B4-BE49-F238E27FC236}">
                      <a16:creationId xmlns:a16="http://schemas.microsoft.com/office/drawing/2014/main" id="{109333E3-F1D9-241F-315D-8EBDFCFF75A6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52" name="Google Shape;9168;p73">
                <a:extLst>
                  <a:ext uri="{FF2B5EF4-FFF2-40B4-BE49-F238E27FC236}">
                    <a16:creationId xmlns:a16="http://schemas.microsoft.com/office/drawing/2014/main" id="{E3728A8D-8562-73DA-A855-2B60784DD05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3" name="Google Shape;9169;p73">
                <a:extLst>
                  <a:ext uri="{FF2B5EF4-FFF2-40B4-BE49-F238E27FC236}">
                    <a16:creationId xmlns:a16="http://schemas.microsoft.com/office/drawing/2014/main" id="{28ADD7FF-48A1-0BE6-B354-195DDD361D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4" name="Google Shape;9170;p73">
                <a:extLst>
                  <a:ext uri="{FF2B5EF4-FFF2-40B4-BE49-F238E27FC236}">
                    <a16:creationId xmlns:a16="http://schemas.microsoft.com/office/drawing/2014/main" id="{1DF99E09-0BEB-02E3-2A75-6AA2A64C8E95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5" name="Google Shape;9171;p73">
                <a:extLst>
                  <a:ext uri="{FF2B5EF4-FFF2-40B4-BE49-F238E27FC236}">
                    <a16:creationId xmlns:a16="http://schemas.microsoft.com/office/drawing/2014/main" id="{2675AC89-CA80-085D-AED1-5FF95479F9A3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56" name="Google Shape;9172;p73">
                <a:extLst>
                  <a:ext uri="{FF2B5EF4-FFF2-40B4-BE49-F238E27FC236}">
                    <a16:creationId xmlns:a16="http://schemas.microsoft.com/office/drawing/2014/main" id="{DEB3D9B5-F9BD-6454-A2E2-6B964CB17FB3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392" name="Google Shape;9173;p73">
                  <a:extLst>
                    <a:ext uri="{FF2B5EF4-FFF2-40B4-BE49-F238E27FC236}">
                      <a16:creationId xmlns:a16="http://schemas.microsoft.com/office/drawing/2014/main" id="{6ED0CE6D-5E04-2176-980E-DFED5EB9DD35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3" name="Google Shape;9174;p73">
                  <a:extLst>
                    <a:ext uri="{FF2B5EF4-FFF2-40B4-BE49-F238E27FC236}">
                      <a16:creationId xmlns:a16="http://schemas.microsoft.com/office/drawing/2014/main" id="{A6368E96-6235-EB9D-84C7-10DD02D47C25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4" name="Google Shape;9175;p73">
                  <a:extLst>
                    <a:ext uri="{FF2B5EF4-FFF2-40B4-BE49-F238E27FC236}">
                      <a16:creationId xmlns:a16="http://schemas.microsoft.com/office/drawing/2014/main" id="{9246003D-E69B-0D94-5E71-ADFC1857772A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5" name="Google Shape;9176;p73">
                  <a:extLst>
                    <a:ext uri="{FF2B5EF4-FFF2-40B4-BE49-F238E27FC236}">
                      <a16:creationId xmlns:a16="http://schemas.microsoft.com/office/drawing/2014/main" id="{7B42C850-0DA9-A6BD-6802-7A83FDB316EC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7" name="Google Shape;9177;p73">
                <a:extLst>
                  <a:ext uri="{FF2B5EF4-FFF2-40B4-BE49-F238E27FC236}">
                    <a16:creationId xmlns:a16="http://schemas.microsoft.com/office/drawing/2014/main" id="{224A8379-8BB4-7617-297D-83D4128EAF12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390" name="Google Shape;9178;p73">
                  <a:extLst>
                    <a:ext uri="{FF2B5EF4-FFF2-40B4-BE49-F238E27FC236}">
                      <a16:creationId xmlns:a16="http://schemas.microsoft.com/office/drawing/2014/main" id="{6B2D2EEF-5839-BF50-055D-9C99FD53D5BB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1" name="Google Shape;9179;p73">
                  <a:extLst>
                    <a:ext uri="{FF2B5EF4-FFF2-40B4-BE49-F238E27FC236}">
                      <a16:creationId xmlns:a16="http://schemas.microsoft.com/office/drawing/2014/main" id="{8D857AC9-8160-CCB3-A13B-B4D788B48E33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8" name="Google Shape;9180;p73">
                <a:extLst>
                  <a:ext uri="{FF2B5EF4-FFF2-40B4-BE49-F238E27FC236}">
                    <a16:creationId xmlns:a16="http://schemas.microsoft.com/office/drawing/2014/main" id="{10C5C59A-352B-6410-5722-686D25EE0C13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387" name="Google Shape;9181;p73">
                  <a:extLst>
                    <a:ext uri="{FF2B5EF4-FFF2-40B4-BE49-F238E27FC236}">
                      <a16:creationId xmlns:a16="http://schemas.microsoft.com/office/drawing/2014/main" id="{59983E45-9997-73EF-2411-4A466271E640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8" name="Google Shape;9182;p73">
                  <a:extLst>
                    <a:ext uri="{FF2B5EF4-FFF2-40B4-BE49-F238E27FC236}">
                      <a16:creationId xmlns:a16="http://schemas.microsoft.com/office/drawing/2014/main" id="{857B588B-46A4-84E6-231A-95174E4B13A6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9" name="Google Shape;9183;p73">
                  <a:extLst>
                    <a:ext uri="{FF2B5EF4-FFF2-40B4-BE49-F238E27FC236}">
                      <a16:creationId xmlns:a16="http://schemas.microsoft.com/office/drawing/2014/main" id="{430B4640-702A-87AE-E589-E255E4E0A3EF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9" name="Google Shape;9184;p73">
                <a:extLst>
                  <a:ext uri="{FF2B5EF4-FFF2-40B4-BE49-F238E27FC236}">
                    <a16:creationId xmlns:a16="http://schemas.microsoft.com/office/drawing/2014/main" id="{0563C24A-CD29-471B-10AF-33ACBEADCF1C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385" name="Google Shape;9185;p73">
                  <a:extLst>
                    <a:ext uri="{FF2B5EF4-FFF2-40B4-BE49-F238E27FC236}">
                      <a16:creationId xmlns:a16="http://schemas.microsoft.com/office/drawing/2014/main" id="{D7866397-6DFF-0204-A86F-CB83FEA077B8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6" name="Google Shape;9186;p73">
                  <a:extLst>
                    <a:ext uri="{FF2B5EF4-FFF2-40B4-BE49-F238E27FC236}">
                      <a16:creationId xmlns:a16="http://schemas.microsoft.com/office/drawing/2014/main" id="{703D3418-3FD1-72D1-AEDE-5AF9D5798DAB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0" name="Google Shape;9187;p73">
                <a:extLst>
                  <a:ext uri="{FF2B5EF4-FFF2-40B4-BE49-F238E27FC236}">
                    <a16:creationId xmlns:a16="http://schemas.microsoft.com/office/drawing/2014/main" id="{F6C3521A-A971-CBE5-C117-C9073160865B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1" name="Google Shape;9188;p73">
                <a:extLst>
                  <a:ext uri="{FF2B5EF4-FFF2-40B4-BE49-F238E27FC236}">
                    <a16:creationId xmlns:a16="http://schemas.microsoft.com/office/drawing/2014/main" id="{C7F03573-9B40-07C3-CAE2-14369020B670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380" name="Google Shape;9189;p73">
                  <a:extLst>
                    <a:ext uri="{FF2B5EF4-FFF2-40B4-BE49-F238E27FC236}">
                      <a16:creationId xmlns:a16="http://schemas.microsoft.com/office/drawing/2014/main" id="{4015CF0D-5DA3-FBB3-E79D-DB36045A39E3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1" name="Google Shape;9190;p73">
                  <a:extLst>
                    <a:ext uri="{FF2B5EF4-FFF2-40B4-BE49-F238E27FC236}">
                      <a16:creationId xmlns:a16="http://schemas.microsoft.com/office/drawing/2014/main" id="{636BB005-958E-D9EA-2FCB-472DD545AFD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2" name="Google Shape;9191;p73">
                  <a:extLst>
                    <a:ext uri="{FF2B5EF4-FFF2-40B4-BE49-F238E27FC236}">
                      <a16:creationId xmlns:a16="http://schemas.microsoft.com/office/drawing/2014/main" id="{339A3CD5-F0CD-1C7C-1F8B-76497BE233C4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3" name="Google Shape;9192;p73">
                  <a:extLst>
                    <a:ext uri="{FF2B5EF4-FFF2-40B4-BE49-F238E27FC236}">
                      <a16:creationId xmlns:a16="http://schemas.microsoft.com/office/drawing/2014/main" id="{E92BF924-B106-2BE1-60EF-5ADC6532EC1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4" name="Google Shape;9193;p73">
                  <a:extLst>
                    <a:ext uri="{FF2B5EF4-FFF2-40B4-BE49-F238E27FC236}">
                      <a16:creationId xmlns:a16="http://schemas.microsoft.com/office/drawing/2014/main" id="{B5DE5183-92DE-AC9F-334E-199BC995B31B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2" name="Google Shape;9194;p73">
                <a:extLst>
                  <a:ext uri="{FF2B5EF4-FFF2-40B4-BE49-F238E27FC236}">
                    <a16:creationId xmlns:a16="http://schemas.microsoft.com/office/drawing/2014/main" id="{A2C0FCC4-91E5-89D9-1BE3-B0A01FE54F14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3" name="Google Shape;9195;p73">
                <a:extLst>
                  <a:ext uri="{FF2B5EF4-FFF2-40B4-BE49-F238E27FC236}">
                    <a16:creationId xmlns:a16="http://schemas.microsoft.com/office/drawing/2014/main" id="{6FE19F54-DBE5-3994-064C-9E4273CD23A5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4" name="Google Shape;9196;p73">
                <a:extLst>
                  <a:ext uri="{FF2B5EF4-FFF2-40B4-BE49-F238E27FC236}">
                    <a16:creationId xmlns:a16="http://schemas.microsoft.com/office/drawing/2014/main" id="{B51552E7-141B-A571-FE77-1BEB158BC05F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376" name="Google Shape;9197;p73">
                  <a:extLst>
                    <a:ext uri="{FF2B5EF4-FFF2-40B4-BE49-F238E27FC236}">
                      <a16:creationId xmlns:a16="http://schemas.microsoft.com/office/drawing/2014/main" id="{03FE8757-8DF2-E3C2-AA9A-7D1387FE67C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7" name="Google Shape;9198;p73">
                  <a:extLst>
                    <a:ext uri="{FF2B5EF4-FFF2-40B4-BE49-F238E27FC236}">
                      <a16:creationId xmlns:a16="http://schemas.microsoft.com/office/drawing/2014/main" id="{2519A7CD-D540-C4D9-5EB4-E03082D609ED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8" name="Google Shape;9199;p73">
                  <a:extLst>
                    <a:ext uri="{FF2B5EF4-FFF2-40B4-BE49-F238E27FC236}">
                      <a16:creationId xmlns:a16="http://schemas.microsoft.com/office/drawing/2014/main" id="{8075C58C-680D-E95E-AC11-863DF490ECAC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9" name="Google Shape;9200;p73">
                  <a:extLst>
                    <a:ext uri="{FF2B5EF4-FFF2-40B4-BE49-F238E27FC236}">
                      <a16:creationId xmlns:a16="http://schemas.microsoft.com/office/drawing/2014/main" id="{63BC5702-EE27-F1AF-17BA-057083F73770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65" name="Google Shape;9201;p73">
                <a:extLst>
                  <a:ext uri="{FF2B5EF4-FFF2-40B4-BE49-F238E27FC236}">
                    <a16:creationId xmlns:a16="http://schemas.microsoft.com/office/drawing/2014/main" id="{8288E795-ED8A-EF55-CDB6-098E74169336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374" name="Google Shape;9202;p73">
                  <a:extLst>
                    <a:ext uri="{FF2B5EF4-FFF2-40B4-BE49-F238E27FC236}">
                      <a16:creationId xmlns:a16="http://schemas.microsoft.com/office/drawing/2014/main" id="{09B86571-789C-9B92-1244-EE64A100C8EB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5" name="Google Shape;9203;p73">
                  <a:extLst>
                    <a:ext uri="{FF2B5EF4-FFF2-40B4-BE49-F238E27FC236}">
                      <a16:creationId xmlns:a16="http://schemas.microsoft.com/office/drawing/2014/main" id="{7B81EF3D-DC90-599F-38ED-129EBDF8395D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6" name="Google Shape;9204;p73">
                <a:extLst>
                  <a:ext uri="{FF2B5EF4-FFF2-40B4-BE49-F238E27FC236}">
                    <a16:creationId xmlns:a16="http://schemas.microsoft.com/office/drawing/2014/main" id="{9D2ECA1A-B48F-9DD0-C753-7B106C07207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7" name="Google Shape;9205;p73">
                <a:extLst>
                  <a:ext uri="{FF2B5EF4-FFF2-40B4-BE49-F238E27FC236}">
                    <a16:creationId xmlns:a16="http://schemas.microsoft.com/office/drawing/2014/main" id="{080BA78D-32B4-E4E1-3F29-7BA3993D5FF3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370" name="Google Shape;9206;p73">
                  <a:extLst>
                    <a:ext uri="{FF2B5EF4-FFF2-40B4-BE49-F238E27FC236}">
                      <a16:creationId xmlns:a16="http://schemas.microsoft.com/office/drawing/2014/main" id="{B63C3660-006F-72CC-5DFD-AAB260042A50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1" name="Google Shape;9207;p73">
                  <a:extLst>
                    <a:ext uri="{FF2B5EF4-FFF2-40B4-BE49-F238E27FC236}">
                      <a16:creationId xmlns:a16="http://schemas.microsoft.com/office/drawing/2014/main" id="{F7E37A7A-2AF3-70CC-9987-B25325AC17BA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2" name="Google Shape;9208;p73">
                  <a:extLst>
                    <a:ext uri="{FF2B5EF4-FFF2-40B4-BE49-F238E27FC236}">
                      <a16:creationId xmlns:a16="http://schemas.microsoft.com/office/drawing/2014/main" id="{E6248EE4-3B29-2A7C-01E0-6A753A9C9C83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3" name="Google Shape;9209;p73">
                  <a:extLst>
                    <a:ext uri="{FF2B5EF4-FFF2-40B4-BE49-F238E27FC236}">
                      <a16:creationId xmlns:a16="http://schemas.microsoft.com/office/drawing/2014/main" id="{D355929A-1B0A-7441-ED6C-6AA222DD42CE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8" name="Google Shape;9210;p73">
                <a:extLst>
                  <a:ext uri="{FF2B5EF4-FFF2-40B4-BE49-F238E27FC236}">
                    <a16:creationId xmlns:a16="http://schemas.microsoft.com/office/drawing/2014/main" id="{D9D46FFF-88EF-8CB9-1292-57B332DFE484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9" name="Google Shape;9211;p73">
                <a:extLst>
                  <a:ext uri="{FF2B5EF4-FFF2-40B4-BE49-F238E27FC236}">
                    <a16:creationId xmlns:a16="http://schemas.microsoft.com/office/drawing/2014/main" id="{EBC6047F-BC70-0FFC-1495-E7A21F454C88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0" name="Google Shape;9212;p73">
                <a:extLst>
                  <a:ext uri="{FF2B5EF4-FFF2-40B4-BE49-F238E27FC236}">
                    <a16:creationId xmlns:a16="http://schemas.microsoft.com/office/drawing/2014/main" id="{0726406C-EA08-6B68-4E7E-02CA79827605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1" name="Google Shape;9213;p73">
                <a:extLst>
                  <a:ext uri="{FF2B5EF4-FFF2-40B4-BE49-F238E27FC236}">
                    <a16:creationId xmlns:a16="http://schemas.microsoft.com/office/drawing/2014/main" id="{8B59B0EB-27DF-6219-FBC6-18F74936C946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368" name="Google Shape;9214;p73">
                  <a:extLst>
                    <a:ext uri="{FF2B5EF4-FFF2-40B4-BE49-F238E27FC236}">
                      <a16:creationId xmlns:a16="http://schemas.microsoft.com/office/drawing/2014/main" id="{48F3782A-0B30-2E6C-574D-A0FA8E43C9A8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9" name="Google Shape;9215;p73">
                  <a:extLst>
                    <a:ext uri="{FF2B5EF4-FFF2-40B4-BE49-F238E27FC236}">
                      <a16:creationId xmlns:a16="http://schemas.microsoft.com/office/drawing/2014/main" id="{70959403-759D-5D41-A7A8-B7315CEC42DD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2" name="Google Shape;9216;p73">
                <a:extLst>
                  <a:ext uri="{FF2B5EF4-FFF2-40B4-BE49-F238E27FC236}">
                    <a16:creationId xmlns:a16="http://schemas.microsoft.com/office/drawing/2014/main" id="{686C846E-FB08-FB31-A803-10CE6147DDA9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365" name="Google Shape;9217;p73">
                  <a:extLst>
                    <a:ext uri="{FF2B5EF4-FFF2-40B4-BE49-F238E27FC236}">
                      <a16:creationId xmlns:a16="http://schemas.microsoft.com/office/drawing/2014/main" id="{0197FEF2-68FB-7558-7800-BBDA11C4A69D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6" name="Google Shape;9218;p73">
                  <a:extLst>
                    <a:ext uri="{FF2B5EF4-FFF2-40B4-BE49-F238E27FC236}">
                      <a16:creationId xmlns:a16="http://schemas.microsoft.com/office/drawing/2014/main" id="{DD2610E5-C644-C96E-3F1C-1222B6AB332F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7" name="Google Shape;9219;p73">
                  <a:extLst>
                    <a:ext uri="{FF2B5EF4-FFF2-40B4-BE49-F238E27FC236}">
                      <a16:creationId xmlns:a16="http://schemas.microsoft.com/office/drawing/2014/main" id="{3D5CDBBA-61D1-5CD0-0174-3F99CD168BD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73" name="Google Shape;9220;p73">
                <a:extLst>
                  <a:ext uri="{FF2B5EF4-FFF2-40B4-BE49-F238E27FC236}">
                    <a16:creationId xmlns:a16="http://schemas.microsoft.com/office/drawing/2014/main" id="{5F67D76A-CE44-69A7-0E7B-FC09ADDEC92C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4" name="Google Shape;9221;p73">
                <a:extLst>
                  <a:ext uri="{FF2B5EF4-FFF2-40B4-BE49-F238E27FC236}">
                    <a16:creationId xmlns:a16="http://schemas.microsoft.com/office/drawing/2014/main" id="{1A9E9E93-D92A-3BC4-0278-9EA93C73C77B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360" name="Google Shape;9222;p73">
                  <a:extLst>
                    <a:ext uri="{FF2B5EF4-FFF2-40B4-BE49-F238E27FC236}">
                      <a16:creationId xmlns:a16="http://schemas.microsoft.com/office/drawing/2014/main" id="{24BB958D-1C86-BB71-7F56-AB82B8EAD1C9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1" name="Google Shape;9223;p73">
                  <a:extLst>
                    <a:ext uri="{FF2B5EF4-FFF2-40B4-BE49-F238E27FC236}">
                      <a16:creationId xmlns:a16="http://schemas.microsoft.com/office/drawing/2014/main" id="{934239E6-8802-9717-951A-A3E46BB70824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2" name="Google Shape;9224;p73">
                  <a:extLst>
                    <a:ext uri="{FF2B5EF4-FFF2-40B4-BE49-F238E27FC236}">
                      <a16:creationId xmlns:a16="http://schemas.microsoft.com/office/drawing/2014/main" id="{671D1172-51E7-D97F-383E-A5E9C0DA2C80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3" name="Google Shape;9225;p73">
                  <a:extLst>
                    <a:ext uri="{FF2B5EF4-FFF2-40B4-BE49-F238E27FC236}">
                      <a16:creationId xmlns:a16="http://schemas.microsoft.com/office/drawing/2014/main" id="{D813D62E-3C60-9689-88F8-9391163919E9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4" name="Google Shape;9226;p73">
                  <a:extLst>
                    <a:ext uri="{FF2B5EF4-FFF2-40B4-BE49-F238E27FC236}">
                      <a16:creationId xmlns:a16="http://schemas.microsoft.com/office/drawing/2014/main" id="{285130E5-C118-DE89-4040-4030F13349CD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5" name="Google Shape;9227;p73">
                <a:extLst>
                  <a:ext uri="{FF2B5EF4-FFF2-40B4-BE49-F238E27FC236}">
                    <a16:creationId xmlns:a16="http://schemas.microsoft.com/office/drawing/2014/main" id="{6D9069FB-01F0-3E13-7078-6D1954CBE3F7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356" name="Google Shape;9228;p73">
                  <a:extLst>
                    <a:ext uri="{FF2B5EF4-FFF2-40B4-BE49-F238E27FC236}">
                      <a16:creationId xmlns:a16="http://schemas.microsoft.com/office/drawing/2014/main" id="{CD622215-B53B-3413-88A2-14CFA70CEC43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7" name="Google Shape;9229;p73">
                  <a:extLst>
                    <a:ext uri="{FF2B5EF4-FFF2-40B4-BE49-F238E27FC236}">
                      <a16:creationId xmlns:a16="http://schemas.microsoft.com/office/drawing/2014/main" id="{3141E358-F4F4-EDE8-7996-1E93D614CF53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8" name="Google Shape;9230;p73">
                  <a:extLst>
                    <a:ext uri="{FF2B5EF4-FFF2-40B4-BE49-F238E27FC236}">
                      <a16:creationId xmlns:a16="http://schemas.microsoft.com/office/drawing/2014/main" id="{EDFAF77E-4B0B-0FE9-129D-58934EB7D59C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9" name="Google Shape;9231;p73">
                  <a:extLst>
                    <a:ext uri="{FF2B5EF4-FFF2-40B4-BE49-F238E27FC236}">
                      <a16:creationId xmlns:a16="http://schemas.microsoft.com/office/drawing/2014/main" id="{2F2905F4-93CD-8AC1-B36F-A860F4960628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6" name="Google Shape;9232;p73">
                <a:extLst>
                  <a:ext uri="{FF2B5EF4-FFF2-40B4-BE49-F238E27FC236}">
                    <a16:creationId xmlns:a16="http://schemas.microsoft.com/office/drawing/2014/main" id="{5A0AADAE-DDC9-ADC1-3674-35A60B75AE71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354" name="Google Shape;9233;p73">
                  <a:extLst>
                    <a:ext uri="{FF2B5EF4-FFF2-40B4-BE49-F238E27FC236}">
                      <a16:creationId xmlns:a16="http://schemas.microsoft.com/office/drawing/2014/main" id="{281C69ED-5F16-A230-4380-3AE1F57890DB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5" name="Google Shape;9234;p73">
                  <a:extLst>
                    <a:ext uri="{FF2B5EF4-FFF2-40B4-BE49-F238E27FC236}">
                      <a16:creationId xmlns:a16="http://schemas.microsoft.com/office/drawing/2014/main" id="{2B5A8A60-8DAD-ECA2-F981-3907CAB21C24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77" name="Google Shape;9235;p73">
                <a:extLst>
                  <a:ext uri="{FF2B5EF4-FFF2-40B4-BE49-F238E27FC236}">
                    <a16:creationId xmlns:a16="http://schemas.microsoft.com/office/drawing/2014/main" id="{F685A17F-4DFD-2E72-B18B-0F42C536F259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8" name="Google Shape;9236;p73">
                <a:extLst>
                  <a:ext uri="{FF2B5EF4-FFF2-40B4-BE49-F238E27FC236}">
                    <a16:creationId xmlns:a16="http://schemas.microsoft.com/office/drawing/2014/main" id="{55A192A8-14EC-A204-4A42-8E7CAE6183DE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351" name="Google Shape;9237;p73">
                  <a:extLst>
                    <a:ext uri="{FF2B5EF4-FFF2-40B4-BE49-F238E27FC236}">
                      <a16:creationId xmlns:a16="http://schemas.microsoft.com/office/drawing/2014/main" id="{2046D7DC-24D7-936C-7E9D-12CAADD1B706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2" name="Google Shape;9238;p73">
                  <a:extLst>
                    <a:ext uri="{FF2B5EF4-FFF2-40B4-BE49-F238E27FC236}">
                      <a16:creationId xmlns:a16="http://schemas.microsoft.com/office/drawing/2014/main" id="{684C9B25-6743-A08F-D023-DB1AF3B03CEC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3" name="Google Shape;9239;p73">
                  <a:extLst>
                    <a:ext uri="{FF2B5EF4-FFF2-40B4-BE49-F238E27FC236}">
                      <a16:creationId xmlns:a16="http://schemas.microsoft.com/office/drawing/2014/main" id="{73DC4137-5606-A2BA-A47C-BFB18BB399B9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9" name="Google Shape;9240;p73">
                <a:extLst>
                  <a:ext uri="{FF2B5EF4-FFF2-40B4-BE49-F238E27FC236}">
                    <a16:creationId xmlns:a16="http://schemas.microsoft.com/office/drawing/2014/main" id="{94DFE974-0590-5E9C-097F-5F3314FA054E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349" name="Google Shape;9241;p73">
                  <a:extLst>
                    <a:ext uri="{FF2B5EF4-FFF2-40B4-BE49-F238E27FC236}">
                      <a16:creationId xmlns:a16="http://schemas.microsoft.com/office/drawing/2014/main" id="{3A9E4F47-F54F-78AF-4CAD-5921F9750174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0" name="Google Shape;9242;p73">
                  <a:extLst>
                    <a:ext uri="{FF2B5EF4-FFF2-40B4-BE49-F238E27FC236}">
                      <a16:creationId xmlns:a16="http://schemas.microsoft.com/office/drawing/2014/main" id="{92B37C22-BF12-BBFE-0104-8D998D30B90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80" name="Google Shape;9243;p73">
                <a:extLst>
                  <a:ext uri="{FF2B5EF4-FFF2-40B4-BE49-F238E27FC236}">
                    <a16:creationId xmlns:a16="http://schemas.microsoft.com/office/drawing/2014/main" id="{26FD43BF-9F43-6CF7-2E2E-C6328B25BECF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81" name="Google Shape;9244;p73">
                <a:extLst>
                  <a:ext uri="{FF2B5EF4-FFF2-40B4-BE49-F238E27FC236}">
                    <a16:creationId xmlns:a16="http://schemas.microsoft.com/office/drawing/2014/main" id="{0B9EAC7D-2A60-2A0C-3FB5-0184CA19F173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341" name="Google Shape;9245;p73">
                  <a:extLst>
                    <a:ext uri="{FF2B5EF4-FFF2-40B4-BE49-F238E27FC236}">
                      <a16:creationId xmlns:a16="http://schemas.microsoft.com/office/drawing/2014/main" id="{BE998A38-B3DE-3613-744B-93BDB5A5DEB5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2" name="Google Shape;9246;p73">
                  <a:extLst>
                    <a:ext uri="{FF2B5EF4-FFF2-40B4-BE49-F238E27FC236}">
                      <a16:creationId xmlns:a16="http://schemas.microsoft.com/office/drawing/2014/main" id="{68DF5E96-92CD-A9A7-B88C-AA648CB61A87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3" name="Google Shape;9247;p73">
                  <a:extLst>
                    <a:ext uri="{FF2B5EF4-FFF2-40B4-BE49-F238E27FC236}">
                      <a16:creationId xmlns:a16="http://schemas.microsoft.com/office/drawing/2014/main" id="{0F678190-F578-878D-F4D0-1103856C21E1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4" name="Google Shape;9248;p73">
                  <a:extLst>
                    <a:ext uri="{FF2B5EF4-FFF2-40B4-BE49-F238E27FC236}">
                      <a16:creationId xmlns:a16="http://schemas.microsoft.com/office/drawing/2014/main" id="{871A91A6-B38F-549C-F900-1D6A4C3BA50A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5" name="Google Shape;9249;p73">
                  <a:extLst>
                    <a:ext uri="{FF2B5EF4-FFF2-40B4-BE49-F238E27FC236}">
                      <a16:creationId xmlns:a16="http://schemas.microsoft.com/office/drawing/2014/main" id="{FA69B133-2BF7-21D5-E85E-47EF705782F7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6" name="Google Shape;9250;p73">
                  <a:extLst>
                    <a:ext uri="{FF2B5EF4-FFF2-40B4-BE49-F238E27FC236}">
                      <a16:creationId xmlns:a16="http://schemas.microsoft.com/office/drawing/2014/main" id="{10C7DA2E-79CF-E9E6-9943-6989F5E4E48E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7" name="Google Shape;9251;p73">
                  <a:extLst>
                    <a:ext uri="{FF2B5EF4-FFF2-40B4-BE49-F238E27FC236}">
                      <a16:creationId xmlns:a16="http://schemas.microsoft.com/office/drawing/2014/main" id="{7FFA82D9-276C-8374-717D-2D297C7A13CC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8" name="Google Shape;9252;p73">
                  <a:extLst>
                    <a:ext uri="{FF2B5EF4-FFF2-40B4-BE49-F238E27FC236}">
                      <a16:creationId xmlns:a16="http://schemas.microsoft.com/office/drawing/2014/main" id="{9E004B25-B9C1-6FA3-0F2D-F52116FEE1E8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82" name="Google Shape;9253;p73">
                <a:extLst>
                  <a:ext uri="{FF2B5EF4-FFF2-40B4-BE49-F238E27FC236}">
                    <a16:creationId xmlns:a16="http://schemas.microsoft.com/office/drawing/2014/main" id="{E3F3E021-AA5B-192D-2C47-705753CDA885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83" name="Google Shape;9254;p73">
                <a:extLst>
                  <a:ext uri="{FF2B5EF4-FFF2-40B4-BE49-F238E27FC236}">
                    <a16:creationId xmlns:a16="http://schemas.microsoft.com/office/drawing/2014/main" id="{720088AD-25DF-03F9-36F9-96E10C6B5383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339" name="Google Shape;9255;p73">
                  <a:extLst>
                    <a:ext uri="{FF2B5EF4-FFF2-40B4-BE49-F238E27FC236}">
                      <a16:creationId xmlns:a16="http://schemas.microsoft.com/office/drawing/2014/main" id="{3CE65298-F37D-2168-9ECA-08803C85325C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0" name="Google Shape;9256;p73">
                  <a:extLst>
                    <a:ext uri="{FF2B5EF4-FFF2-40B4-BE49-F238E27FC236}">
                      <a16:creationId xmlns:a16="http://schemas.microsoft.com/office/drawing/2014/main" id="{BD2DDC95-659B-2D59-F7A3-6BA5EBEF3A7F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4" name="Google Shape;9257;p73">
                <a:extLst>
                  <a:ext uri="{FF2B5EF4-FFF2-40B4-BE49-F238E27FC236}">
                    <a16:creationId xmlns:a16="http://schemas.microsoft.com/office/drawing/2014/main" id="{2C9BF747-4224-A467-F2D4-1535503F5FE6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335" name="Google Shape;9258;p73">
                  <a:extLst>
                    <a:ext uri="{FF2B5EF4-FFF2-40B4-BE49-F238E27FC236}">
                      <a16:creationId xmlns:a16="http://schemas.microsoft.com/office/drawing/2014/main" id="{D1AD2D65-8C17-FCF3-81AA-714872DBE91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6" name="Google Shape;9259;p73">
                  <a:extLst>
                    <a:ext uri="{FF2B5EF4-FFF2-40B4-BE49-F238E27FC236}">
                      <a16:creationId xmlns:a16="http://schemas.microsoft.com/office/drawing/2014/main" id="{1CB5BE56-C0B5-1C0C-313C-677F4E362C31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7" name="Google Shape;9260;p73">
                  <a:extLst>
                    <a:ext uri="{FF2B5EF4-FFF2-40B4-BE49-F238E27FC236}">
                      <a16:creationId xmlns:a16="http://schemas.microsoft.com/office/drawing/2014/main" id="{2A60605A-2E87-67B3-3B95-ADAD29AF58B2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8" name="Google Shape;9261;p73">
                  <a:extLst>
                    <a:ext uri="{FF2B5EF4-FFF2-40B4-BE49-F238E27FC236}">
                      <a16:creationId xmlns:a16="http://schemas.microsoft.com/office/drawing/2014/main" id="{5F311101-4E48-F29A-B5E4-3EA1C7C65BAB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5" name="Google Shape;9262;p73">
                <a:extLst>
                  <a:ext uri="{FF2B5EF4-FFF2-40B4-BE49-F238E27FC236}">
                    <a16:creationId xmlns:a16="http://schemas.microsoft.com/office/drawing/2014/main" id="{CAEAFCD3-567F-AF9F-EE15-43CFFE1071DB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331" name="Google Shape;9263;p73">
                  <a:extLst>
                    <a:ext uri="{FF2B5EF4-FFF2-40B4-BE49-F238E27FC236}">
                      <a16:creationId xmlns:a16="http://schemas.microsoft.com/office/drawing/2014/main" id="{FB4011FE-7BA8-355D-B78B-7D77CE91C977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2" name="Google Shape;9264;p73">
                  <a:extLst>
                    <a:ext uri="{FF2B5EF4-FFF2-40B4-BE49-F238E27FC236}">
                      <a16:creationId xmlns:a16="http://schemas.microsoft.com/office/drawing/2014/main" id="{D4AB5983-9EA5-7880-98BC-7E0B5553BF33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3" name="Google Shape;9265;p73">
                  <a:extLst>
                    <a:ext uri="{FF2B5EF4-FFF2-40B4-BE49-F238E27FC236}">
                      <a16:creationId xmlns:a16="http://schemas.microsoft.com/office/drawing/2014/main" id="{6535151F-CA40-4AD3-69F1-E58C1572503C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4" name="Google Shape;9266;p73">
                  <a:extLst>
                    <a:ext uri="{FF2B5EF4-FFF2-40B4-BE49-F238E27FC236}">
                      <a16:creationId xmlns:a16="http://schemas.microsoft.com/office/drawing/2014/main" id="{125AF2B8-5CE4-C6A4-F9CD-746826ED3413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6" name="Google Shape;9267;p73">
                <a:extLst>
                  <a:ext uri="{FF2B5EF4-FFF2-40B4-BE49-F238E27FC236}">
                    <a16:creationId xmlns:a16="http://schemas.microsoft.com/office/drawing/2014/main" id="{DEB7389B-0488-43EC-AF30-EDD272C8F417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329" name="Google Shape;9268;p73">
                  <a:extLst>
                    <a:ext uri="{FF2B5EF4-FFF2-40B4-BE49-F238E27FC236}">
                      <a16:creationId xmlns:a16="http://schemas.microsoft.com/office/drawing/2014/main" id="{F263EA74-0145-73CF-AD61-9B7FF6D4BF7E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0" name="Google Shape;9269;p73">
                  <a:extLst>
                    <a:ext uri="{FF2B5EF4-FFF2-40B4-BE49-F238E27FC236}">
                      <a16:creationId xmlns:a16="http://schemas.microsoft.com/office/drawing/2014/main" id="{11DB235B-5129-9049-D35D-8BAC2EB1E0CE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7" name="Google Shape;9270;p73">
                <a:extLst>
                  <a:ext uri="{FF2B5EF4-FFF2-40B4-BE49-F238E27FC236}">
                    <a16:creationId xmlns:a16="http://schemas.microsoft.com/office/drawing/2014/main" id="{0837C428-D88A-EC57-F89E-64C598058E84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325" name="Google Shape;9271;p73">
                  <a:extLst>
                    <a:ext uri="{FF2B5EF4-FFF2-40B4-BE49-F238E27FC236}">
                      <a16:creationId xmlns:a16="http://schemas.microsoft.com/office/drawing/2014/main" id="{1E485A02-D94B-23C0-5739-64A594C05152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6" name="Google Shape;9272;p73">
                  <a:extLst>
                    <a:ext uri="{FF2B5EF4-FFF2-40B4-BE49-F238E27FC236}">
                      <a16:creationId xmlns:a16="http://schemas.microsoft.com/office/drawing/2014/main" id="{EE7DF864-A86A-4CDE-8551-80D65DFE85CB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7" name="Google Shape;9273;p73">
                  <a:extLst>
                    <a:ext uri="{FF2B5EF4-FFF2-40B4-BE49-F238E27FC236}">
                      <a16:creationId xmlns:a16="http://schemas.microsoft.com/office/drawing/2014/main" id="{089DFD3A-FDB6-00BC-EEB3-99175EE61403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8" name="Google Shape;9274;p73">
                  <a:extLst>
                    <a:ext uri="{FF2B5EF4-FFF2-40B4-BE49-F238E27FC236}">
                      <a16:creationId xmlns:a16="http://schemas.microsoft.com/office/drawing/2014/main" id="{05902B6D-B0D7-1D7E-0F07-48B152264B72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8" name="Google Shape;9275;p73">
                <a:extLst>
                  <a:ext uri="{FF2B5EF4-FFF2-40B4-BE49-F238E27FC236}">
                    <a16:creationId xmlns:a16="http://schemas.microsoft.com/office/drawing/2014/main" id="{65DCF32D-E95C-EDC1-0D4E-385A94B01248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321" name="Google Shape;9276;p73">
                  <a:extLst>
                    <a:ext uri="{FF2B5EF4-FFF2-40B4-BE49-F238E27FC236}">
                      <a16:creationId xmlns:a16="http://schemas.microsoft.com/office/drawing/2014/main" id="{9F1B89DF-EB07-6281-1A2A-400D7E4DCA8C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2" name="Google Shape;9277;p73">
                  <a:extLst>
                    <a:ext uri="{FF2B5EF4-FFF2-40B4-BE49-F238E27FC236}">
                      <a16:creationId xmlns:a16="http://schemas.microsoft.com/office/drawing/2014/main" id="{4AB9D366-690E-B54D-70E9-5EEA658A006F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3" name="Google Shape;9278;p73">
                  <a:extLst>
                    <a:ext uri="{FF2B5EF4-FFF2-40B4-BE49-F238E27FC236}">
                      <a16:creationId xmlns:a16="http://schemas.microsoft.com/office/drawing/2014/main" id="{7757383F-C821-40B3-4901-D1723042CD68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4" name="Google Shape;9279;p73">
                  <a:extLst>
                    <a:ext uri="{FF2B5EF4-FFF2-40B4-BE49-F238E27FC236}">
                      <a16:creationId xmlns:a16="http://schemas.microsoft.com/office/drawing/2014/main" id="{43713024-5DCA-D251-B33D-7424A299C3AC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9" name="Google Shape;9280;p73">
                <a:extLst>
                  <a:ext uri="{FF2B5EF4-FFF2-40B4-BE49-F238E27FC236}">
                    <a16:creationId xmlns:a16="http://schemas.microsoft.com/office/drawing/2014/main" id="{FA2C9CA7-768A-9A7F-D4DA-959489BA7C9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305" name="Google Shape;9281;p73">
                  <a:extLst>
                    <a:ext uri="{FF2B5EF4-FFF2-40B4-BE49-F238E27FC236}">
                      <a16:creationId xmlns:a16="http://schemas.microsoft.com/office/drawing/2014/main" id="{F5C355CA-E43F-0CA9-6667-4701672A7364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Google Shape;9282;p73">
                  <a:extLst>
                    <a:ext uri="{FF2B5EF4-FFF2-40B4-BE49-F238E27FC236}">
                      <a16:creationId xmlns:a16="http://schemas.microsoft.com/office/drawing/2014/main" id="{70F0478C-00BE-7F1E-F414-3F7863D1D8EA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Google Shape;9283;p73">
                  <a:extLst>
                    <a:ext uri="{FF2B5EF4-FFF2-40B4-BE49-F238E27FC236}">
                      <a16:creationId xmlns:a16="http://schemas.microsoft.com/office/drawing/2014/main" id="{5F43623B-76D0-3562-2F9F-3940D448DDC4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Google Shape;9284;p73">
                  <a:extLst>
                    <a:ext uri="{FF2B5EF4-FFF2-40B4-BE49-F238E27FC236}">
                      <a16:creationId xmlns:a16="http://schemas.microsoft.com/office/drawing/2014/main" id="{59016FB0-B695-EEEB-86AC-080CA2D678AA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Google Shape;9285;p73">
                  <a:extLst>
                    <a:ext uri="{FF2B5EF4-FFF2-40B4-BE49-F238E27FC236}">
                      <a16:creationId xmlns:a16="http://schemas.microsoft.com/office/drawing/2014/main" id="{A9517CD9-553B-B17E-B21A-96C3BF31CE21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0" name="Google Shape;9286;p73">
                  <a:extLst>
                    <a:ext uri="{FF2B5EF4-FFF2-40B4-BE49-F238E27FC236}">
                      <a16:creationId xmlns:a16="http://schemas.microsoft.com/office/drawing/2014/main" id="{1B9D5D2B-6E07-EBDC-B6B9-3A594D5DD482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1" name="Google Shape;9287;p73">
                  <a:extLst>
                    <a:ext uri="{FF2B5EF4-FFF2-40B4-BE49-F238E27FC236}">
                      <a16:creationId xmlns:a16="http://schemas.microsoft.com/office/drawing/2014/main" id="{C65BF948-9C02-87A0-1247-0CA3B5680EF4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2" name="Google Shape;9288;p73">
                  <a:extLst>
                    <a:ext uri="{FF2B5EF4-FFF2-40B4-BE49-F238E27FC236}">
                      <a16:creationId xmlns:a16="http://schemas.microsoft.com/office/drawing/2014/main" id="{01E7AA40-B915-78AB-EE67-C894A20B7CFF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3" name="Google Shape;9289;p73">
                  <a:extLst>
                    <a:ext uri="{FF2B5EF4-FFF2-40B4-BE49-F238E27FC236}">
                      <a16:creationId xmlns:a16="http://schemas.microsoft.com/office/drawing/2014/main" id="{3011818E-2282-15D5-D0AE-0C6357E1356B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4" name="Google Shape;9290;p73">
                  <a:extLst>
                    <a:ext uri="{FF2B5EF4-FFF2-40B4-BE49-F238E27FC236}">
                      <a16:creationId xmlns:a16="http://schemas.microsoft.com/office/drawing/2014/main" id="{3FAAE316-8A5F-6874-E75C-A3FC1C11C112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5" name="Google Shape;9291;p73">
                  <a:extLst>
                    <a:ext uri="{FF2B5EF4-FFF2-40B4-BE49-F238E27FC236}">
                      <a16:creationId xmlns:a16="http://schemas.microsoft.com/office/drawing/2014/main" id="{D2232FA4-D133-8C8F-89B5-94E0F64581CA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6" name="Google Shape;9292;p73">
                  <a:extLst>
                    <a:ext uri="{FF2B5EF4-FFF2-40B4-BE49-F238E27FC236}">
                      <a16:creationId xmlns:a16="http://schemas.microsoft.com/office/drawing/2014/main" id="{ED7B27E9-46AC-9904-E294-730C411E1906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7" name="Google Shape;9293;p73">
                  <a:extLst>
                    <a:ext uri="{FF2B5EF4-FFF2-40B4-BE49-F238E27FC236}">
                      <a16:creationId xmlns:a16="http://schemas.microsoft.com/office/drawing/2014/main" id="{C4DBF7D9-B0BB-9207-24B3-67CE180E5586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8" name="Google Shape;9294;p73">
                  <a:extLst>
                    <a:ext uri="{FF2B5EF4-FFF2-40B4-BE49-F238E27FC236}">
                      <a16:creationId xmlns:a16="http://schemas.microsoft.com/office/drawing/2014/main" id="{8F788852-C0F4-2995-3143-C4FDB3295A4A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9" name="Google Shape;9295;p73">
                  <a:extLst>
                    <a:ext uri="{FF2B5EF4-FFF2-40B4-BE49-F238E27FC236}">
                      <a16:creationId xmlns:a16="http://schemas.microsoft.com/office/drawing/2014/main" id="{8B1B7823-7698-24D6-F137-BFBA4AC7B3B1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0" name="Google Shape;9296;p73">
                  <a:extLst>
                    <a:ext uri="{FF2B5EF4-FFF2-40B4-BE49-F238E27FC236}">
                      <a16:creationId xmlns:a16="http://schemas.microsoft.com/office/drawing/2014/main" id="{CC164F5B-CA74-E561-24F5-9BDDE63CC859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90" name="Google Shape;9297;p73">
                <a:extLst>
                  <a:ext uri="{FF2B5EF4-FFF2-40B4-BE49-F238E27FC236}">
                    <a16:creationId xmlns:a16="http://schemas.microsoft.com/office/drawing/2014/main" id="{F5607FBE-86BD-684E-3798-EAD22001C237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302" name="Google Shape;9298;p73">
                  <a:extLst>
                    <a:ext uri="{FF2B5EF4-FFF2-40B4-BE49-F238E27FC236}">
                      <a16:creationId xmlns:a16="http://schemas.microsoft.com/office/drawing/2014/main" id="{6E17A293-8B39-1698-C8AD-CF1DA79F50D5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3" name="Google Shape;9299;p73">
                  <a:extLst>
                    <a:ext uri="{FF2B5EF4-FFF2-40B4-BE49-F238E27FC236}">
                      <a16:creationId xmlns:a16="http://schemas.microsoft.com/office/drawing/2014/main" id="{D741D9A9-B555-CD55-2D36-781CC2B6EFC2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4" name="Google Shape;9300;p73">
                  <a:extLst>
                    <a:ext uri="{FF2B5EF4-FFF2-40B4-BE49-F238E27FC236}">
                      <a16:creationId xmlns:a16="http://schemas.microsoft.com/office/drawing/2014/main" id="{FBC671CB-CB93-1FE0-27F7-2C2FFC378BD8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1" name="Google Shape;9301;p73">
                <a:extLst>
                  <a:ext uri="{FF2B5EF4-FFF2-40B4-BE49-F238E27FC236}">
                    <a16:creationId xmlns:a16="http://schemas.microsoft.com/office/drawing/2014/main" id="{931D730B-69F2-DB95-16A6-4B763EACF2BF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92" name="Google Shape;9302;p73">
                <a:extLst>
                  <a:ext uri="{FF2B5EF4-FFF2-40B4-BE49-F238E27FC236}">
                    <a16:creationId xmlns:a16="http://schemas.microsoft.com/office/drawing/2014/main" id="{C8CE9ADF-49B9-DB0F-70A3-D5AB3309E6EA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297" name="Google Shape;9303;p73">
                  <a:extLst>
                    <a:ext uri="{FF2B5EF4-FFF2-40B4-BE49-F238E27FC236}">
                      <a16:creationId xmlns:a16="http://schemas.microsoft.com/office/drawing/2014/main" id="{81CAD555-C5FF-D2AD-C531-13ADFA3E3B96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8" name="Google Shape;9304;p73">
                  <a:extLst>
                    <a:ext uri="{FF2B5EF4-FFF2-40B4-BE49-F238E27FC236}">
                      <a16:creationId xmlns:a16="http://schemas.microsoft.com/office/drawing/2014/main" id="{A7E807DA-D5FF-ED27-BF66-9076BCDB7EF4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9" name="Google Shape;9305;p73">
                  <a:extLst>
                    <a:ext uri="{FF2B5EF4-FFF2-40B4-BE49-F238E27FC236}">
                      <a16:creationId xmlns:a16="http://schemas.microsoft.com/office/drawing/2014/main" id="{C136F181-3309-6905-D0B7-0DC69C63AE01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0" name="Google Shape;9306;p73">
                  <a:extLst>
                    <a:ext uri="{FF2B5EF4-FFF2-40B4-BE49-F238E27FC236}">
                      <a16:creationId xmlns:a16="http://schemas.microsoft.com/office/drawing/2014/main" id="{9A52F89C-90D3-3C50-1525-DC93011335EB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1" name="Google Shape;9307;p73">
                  <a:extLst>
                    <a:ext uri="{FF2B5EF4-FFF2-40B4-BE49-F238E27FC236}">
                      <a16:creationId xmlns:a16="http://schemas.microsoft.com/office/drawing/2014/main" id="{04636C2E-EB49-FD32-4337-B1D163135C19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93" name="Google Shape;9308;p73">
                <a:extLst>
                  <a:ext uri="{FF2B5EF4-FFF2-40B4-BE49-F238E27FC236}">
                    <a16:creationId xmlns:a16="http://schemas.microsoft.com/office/drawing/2014/main" id="{76C2E236-8286-1B07-6040-77EA4E38436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295" name="Google Shape;9309;p73">
                  <a:extLst>
                    <a:ext uri="{FF2B5EF4-FFF2-40B4-BE49-F238E27FC236}">
                      <a16:creationId xmlns:a16="http://schemas.microsoft.com/office/drawing/2014/main" id="{3B6861C2-D427-2085-11B8-EBF90F191F6C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6" name="Google Shape;9310;p73">
                  <a:extLst>
                    <a:ext uri="{FF2B5EF4-FFF2-40B4-BE49-F238E27FC236}">
                      <a16:creationId xmlns:a16="http://schemas.microsoft.com/office/drawing/2014/main" id="{5EC1D5CB-E6C7-ED26-F5C2-0F9BA340EB9E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4" name="Google Shape;9311;p73">
                <a:extLst>
                  <a:ext uri="{FF2B5EF4-FFF2-40B4-BE49-F238E27FC236}">
                    <a16:creationId xmlns:a16="http://schemas.microsoft.com/office/drawing/2014/main" id="{DB57E9F0-4FAE-7DAF-6A2F-D858349EE631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43" name="Group 942">
              <a:extLst>
                <a:ext uri="{FF2B5EF4-FFF2-40B4-BE49-F238E27FC236}">
                  <a16:creationId xmlns:a16="http://schemas.microsoft.com/office/drawing/2014/main" id="{DF13BFC0-C6D9-D756-1F62-5B6260DB1FBF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44" name="Google Shape;9312;p73">
                <a:extLst>
                  <a:ext uri="{FF2B5EF4-FFF2-40B4-BE49-F238E27FC236}">
                    <a16:creationId xmlns:a16="http://schemas.microsoft.com/office/drawing/2014/main" id="{7FAFCDAB-90DF-244B-B969-AAA0DB29AE66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242" name="Google Shape;9313;p73">
                  <a:extLst>
                    <a:ext uri="{FF2B5EF4-FFF2-40B4-BE49-F238E27FC236}">
                      <a16:creationId xmlns:a16="http://schemas.microsoft.com/office/drawing/2014/main" id="{258A6A9D-B73E-2934-6FB3-3B1CF3550D1D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3" name="Google Shape;9314;p73">
                  <a:extLst>
                    <a:ext uri="{FF2B5EF4-FFF2-40B4-BE49-F238E27FC236}">
                      <a16:creationId xmlns:a16="http://schemas.microsoft.com/office/drawing/2014/main" id="{EA8F9FBB-1C48-F123-9783-360D4E907883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4" name="Google Shape;9315;p73">
                  <a:extLst>
                    <a:ext uri="{FF2B5EF4-FFF2-40B4-BE49-F238E27FC236}">
                      <a16:creationId xmlns:a16="http://schemas.microsoft.com/office/drawing/2014/main" id="{065FD56D-6AD4-80D8-D557-3836628C3AF3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5" name="Google Shape;9316;p73">
                <a:extLst>
                  <a:ext uri="{FF2B5EF4-FFF2-40B4-BE49-F238E27FC236}">
                    <a16:creationId xmlns:a16="http://schemas.microsoft.com/office/drawing/2014/main" id="{3ECFD257-0300-49A9-306F-98045D46206F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237" name="Google Shape;9317;p73">
                  <a:extLst>
                    <a:ext uri="{FF2B5EF4-FFF2-40B4-BE49-F238E27FC236}">
                      <a16:creationId xmlns:a16="http://schemas.microsoft.com/office/drawing/2014/main" id="{A99B4961-4A84-2281-0A24-97825C08D479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8" name="Google Shape;9318;p73">
                  <a:extLst>
                    <a:ext uri="{FF2B5EF4-FFF2-40B4-BE49-F238E27FC236}">
                      <a16:creationId xmlns:a16="http://schemas.microsoft.com/office/drawing/2014/main" id="{F78CA61E-6E3B-3C90-C396-56CE7D4690C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9" name="Google Shape;9319;p73">
                  <a:extLst>
                    <a:ext uri="{FF2B5EF4-FFF2-40B4-BE49-F238E27FC236}">
                      <a16:creationId xmlns:a16="http://schemas.microsoft.com/office/drawing/2014/main" id="{7E70FB3F-65F6-2681-585A-E1539DAA2172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0" name="Google Shape;9320;p73">
                  <a:extLst>
                    <a:ext uri="{FF2B5EF4-FFF2-40B4-BE49-F238E27FC236}">
                      <a16:creationId xmlns:a16="http://schemas.microsoft.com/office/drawing/2014/main" id="{9192AAE2-FEFF-C886-F62B-94CE0F359E37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1" name="Google Shape;9321;p73">
                  <a:extLst>
                    <a:ext uri="{FF2B5EF4-FFF2-40B4-BE49-F238E27FC236}">
                      <a16:creationId xmlns:a16="http://schemas.microsoft.com/office/drawing/2014/main" id="{DEB78B75-558F-9E66-C963-8E3AEA76BDE4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6" name="Google Shape;9322;p73">
                <a:extLst>
                  <a:ext uri="{FF2B5EF4-FFF2-40B4-BE49-F238E27FC236}">
                    <a16:creationId xmlns:a16="http://schemas.microsoft.com/office/drawing/2014/main" id="{6CE73FFD-526A-CE8A-B946-AFB56F1E96C4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230" name="Google Shape;9323;p73">
                  <a:extLst>
                    <a:ext uri="{FF2B5EF4-FFF2-40B4-BE49-F238E27FC236}">
                      <a16:creationId xmlns:a16="http://schemas.microsoft.com/office/drawing/2014/main" id="{88DE23C2-368E-6ACD-E676-680C24307136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1" name="Google Shape;9324;p73">
                  <a:extLst>
                    <a:ext uri="{FF2B5EF4-FFF2-40B4-BE49-F238E27FC236}">
                      <a16:creationId xmlns:a16="http://schemas.microsoft.com/office/drawing/2014/main" id="{E6D0D5E7-2C36-CDEC-F2B7-8AF25BB76FB1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2" name="Google Shape;9325;p73">
                  <a:extLst>
                    <a:ext uri="{FF2B5EF4-FFF2-40B4-BE49-F238E27FC236}">
                      <a16:creationId xmlns:a16="http://schemas.microsoft.com/office/drawing/2014/main" id="{0E34C57B-D211-68CF-F3EE-95E74EBF30BE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3" name="Google Shape;9326;p73">
                  <a:extLst>
                    <a:ext uri="{FF2B5EF4-FFF2-40B4-BE49-F238E27FC236}">
                      <a16:creationId xmlns:a16="http://schemas.microsoft.com/office/drawing/2014/main" id="{2D1F402E-833A-8E56-FB9F-2E127D817E08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4" name="Google Shape;9327;p73">
                  <a:extLst>
                    <a:ext uri="{FF2B5EF4-FFF2-40B4-BE49-F238E27FC236}">
                      <a16:creationId xmlns:a16="http://schemas.microsoft.com/office/drawing/2014/main" id="{F6406964-99C8-C37F-2F7A-17CC5E4139BD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5" name="Google Shape;9328;p73">
                  <a:extLst>
                    <a:ext uri="{FF2B5EF4-FFF2-40B4-BE49-F238E27FC236}">
                      <a16:creationId xmlns:a16="http://schemas.microsoft.com/office/drawing/2014/main" id="{490D86D0-DD8F-8AC9-69D0-40903A128A48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6" name="Google Shape;9329;p73">
                  <a:extLst>
                    <a:ext uri="{FF2B5EF4-FFF2-40B4-BE49-F238E27FC236}">
                      <a16:creationId xmlns:a16="http://schemas.microsoft.com/office/drawing/2014/main" id="{3FDE17D1-10BB-4187-5028-3F587137DB7C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7" name="Google Shape;9330;p73">
                <a:extLst>
                  <a:ext uri="{FF2B5EF4-FFF2-40B4-BE49-F238E27FC236}">
                    <a16:creationId xmlns:a16="http://schemas.microsoft.com/office/drawing/2014/main" id="{D14E5198-54BA-6917-99E7-50BBCC36AB55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227" name="Google Shape;9331;p73">
                  <a:extLst>
                    <a:ext uri="{FF2B5EF4-FFF2-40B4-BE49-F238E27FC236}">
                      <a16:creationId xmlns:a16="http://schemas.microsoft.com/office/drawing/2014/main" id="{C054538A-DD48-62D4-8BE8-C500FD61D92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8" name="Google Shape;9332;p73">
                  <a:extLst>
                    <a:ext uri="{FF2B5EF4-FFF2-40B4-BE49-F238E27FC236}">
                      <a16:creationId xmlns:a16="http://schemas.microsoft.com/office/drawing/2014/main" id="{332DD448-0B2A-8D0B-5755-08AB8C65BD51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9" name="Google Shape;9333;p73">
                  <a:extLst>
                    <a:ext uri="{FF2B5EF4-FFF2-40B4-BE49-F238E27FC236}">
                      <a16:creationId xmlns:a16="http://schemas.microsoft.com/office/drawing/2014/main" id="{3B9567CB-B0D1-EB85-ED65-0B93FF261F2D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8" name="Google Shape;9334;p73">
                <a:extLst>
                  <a:ext uri="{FF2B5EF4-FFF2-40B4-BE49-F238E27FC236}">
                    <a16:creationId xmlns:a16="http://schemas.microsoft.com/office/drawing/2014/main" id="{6C6D610A-F742-911D-84C3-9EBE623B5D81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224" name="Google Shape;9335;p73">
                  <a:extLst>
                    <a:ext uri="{FF2B5EF4-FFF2-40B4-BE49-F238E27FC236}">
                      <a16:creationId xmlns:a16="http://schemas.microsoft.com/office/drawing/2014/main" id="{9AFDFFB6-8EF9-32AC-73EB-780212D687FB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5" name="Google Shape;9336;p73">
                  <a:extLst>
                    <a:ext uri="{FF2B5EF4-FFF2-40B4-BE49-F238E27FC236}">
                      <a16:creationId xmlns:a16="http://schemas.microsoft.com/office/drawing/2014/main" id="{75D35DE8-5261-D985-00B3-E5AC06E6FE63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6" name="Google Shape;9337;p73">
                  <a:extLst>
                    <a:ext uri="{FF2B5EF4-FFF2-40B4-BE49-F238E27FC236}">
                      <a16:creationId xmlns:a16="http://schemas.microsoft.com/office/drawing/2014/main" id="{C938ED76-F08C-27F9-87D6-9A979FF8C550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9" name="Google Shape;9338;p73">
                <a:extLst>
                  <a:ext uri="{FF2B5EF4-FFF2-40B4-BE49-F238E27FC236}">
                    <a16:creationId xmlns:a16="http://schemas.microsoft.com/office/drawing/2014/main" id="{446D559E-1F53-3F1E-F9EB-2C936C274708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220" name="Google Shape;9339;p73">
                  <a:extLst>
                    <a:ext uri="{FF2B5EF4-FFF2-40B4-BE49-F238E27FC236}">
                      <a16:creationId xmlns:a16="http://schemas.microsoft.com/office/drawing/2014/main" id="{63E27588-28CE-8D6B-2FC3-262F8F114933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1" name="Google Shape;9340;p73">
                  <a:extLst>
                    <a:ext uri="{FF2B5EF4-FFF2-40B4-BE49-F238E27FC236}">
                      <a16:creationId xmlns:a16="http://schemas.microsoft.com/office/drawing/2014/main" id="{6B88CFC3-3F30-EDDE-E5D1-1DBA3EEBC908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2" name="Google Shape;9341;p73">
                  <a:extLst>
                    <a:ext uri="{FF2B5EF4-FFF2-40B4-BE49-F238E27FC236}">
                      <a16:creationId xmlns:a16="http://schemas.microsoft.com/office/drawing/2014/main" id="{7CAF4948-29BD-3372-812D-FBA02F6957AE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3" name="Google Shape;9342;p73">
                  <a:extLst>
                    <a:ext uri="{FF2B5EF4-FFF2-40B4-BE49-F238E27FC236}">
                      <a16:creationId xmlns:a16="http://schemas.microsoft.com/office/drawing/2014/main" id="{8AD3F6F5-D16C-F3AE-5C2E-74DEDB73AB66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0" name="Google Shape;9343;p73">
                <a:extLst>
                  <a:ext uri="{FF2B5EF4-FFF2-40B4-BE49-F238E27FC236}">
                    <a16:creationId xmlns:a16="http://schemas.microsoft.com/office/drawing/2014/main" id="{204FDC06-BB04-B47F-7B57-884AA99C6455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215" name="Google Shape;9344;p73">
                  <a:extLst>
                    <a:ext uri="{FF2B5EF4-FFF2-40B4-BE49-F238E27FC236}">
                      <a16:creationId xmlns:a16="http://schemas.microsoft.com/office/drawing/2014/main" id="{7A7D2C2E-9A1E-05EF-DC80-56B79EC03942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6" name="Google Shape;9345;p73">
                  <a:extLst>
                    <a:ext uri="{FF2B5EF4-FFF2-40B4-BE49-F238E27FC236}">
                      <a16:creationId xmlns:a16="http://schemas.microsoft.com/office/drawing/2014/main" id="{F58D440C-8E61-F48E-07F9-F8153594ABE4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7" name="Google Shape;9346;p73">
                  <a:extLst>
                    <a:ext uri="{FF2B5EF4-FFF2-40B4-BE49-F238E27FC236}">
                      <a16:creationId xmlns:a16="http://schemas.microsoft.com/office/drawing/2014/main" id="{B357C58D-1063-9709-6C51-5F45698D0C2C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8" name="Google Shape;9347;p73">
                  <a:extLst>
                    <a:ext uri="{FF2B5EF4-FFF2-40B4-BE49-F238E27FC236}">
                      <a16:creationId xmlns:a16="http://schemas.microsoft.com/office/drawing/2014/main" id="{390D3565-032D-FD27-5FE6-9CC40145A5C6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9" name="Google Shape;9348;p73">
                  <a:extLst>
                    <a:ext uri="{FF2B5EF4-FFF2-40B4-BE49-F238E27FC236}">
                      <a16:creationId xmlns:a16="http://schemas.microsoft.com/office/drawing/2014/main" id="{D62C8455-D5D1-ECD3-E9EB-D0A731B72012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1" name="Google Shape;9349;p73">
                <a:extLst>
                  <a:ext uri="{FF2B5EF4-FFF2-40B4-BE49-F238E27FC236}">
                    <a16:creationId xmlns:a16="http://schemas.microsoft.com/office/drawing/2014/main" id="{D7FA3741-42F5-ACB0-C516-201B255039FD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213" name="Google Shape;9350;p73">
                  <a:extLst>
                    <a:ext uri="{FF2B5EF4-FFF2-40B4-BE49-F238E27FC236}">
                      <a16:creationId xmlns:a16="http://schemas.microsoft.com/office/drawing/2014/main" id="{3C0E8C52-D89C-46CE-BD19-6D7466C6EC81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4" name="Google Shape;9351;p73">
                  <a:extLst>
                    <a:ext uri="{FF2B5EF4-FFF2-40B4-BE49-F238E27FC236}">
                      <a16:creationId xmlns:a16="http://schemas.microsoft.com/office/drawing/2014/main" id="{7C9F15CA-4E9D-CAEA-0220-1EC279DDEC33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2" name="Google Shape;9352;p73">
                <a:extLst>
                  <a:ext uri="{FF2B5EF4-FFF2-40B4-BE49-F238E27FC236}">
                    <a16:creationId xmlns:a16="http://schemas.microsoft.com/office/drawing/2014/main" id="{C1E0F374-4C02-3872-1EF8-5A4C68408A0F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206" name="Google Shape;9353;p73">
                  <a:extLst>
                    <a:ext uri="{FF2B5EF4-FFF2-40B4-BE49-F238E27FC236}">
                      <a16:creationId xmlns:a16="http://schemas.microsoft.com/office/drawing/2014/main" id="{7E6F641A-BC15-7B9C-C3BA-38FB8A2DFB2D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7" name="Google Shape;9354;p73">
                  <a:extLst>
                    <a:ext uri="{FF2B5EF4-FFF2-40B4-BE49-F238E27FC236}">
                      <a16:creationId xmlns:a16="http://schemas.microsoft.com/office/drawing/2014/main" id="{2BA085E6-AEDB-0A77-5247-D5633CB6A059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8" name="Google Shape;9355;p73">
                  <a:extLst>
                    <a:ext uri="{FF2B5EF4-FFF2-40B4-BE49-F238E27FC236}">
                      <a16:creationId xmlns:a16="http://schemas.microsoft.com/office/drawing/2014/main" id="{F4F9F22C-71BB-AC52-7969-7DCD0A3C5B56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9" name="Google Shape;9356;p73">
                  <a:extLst>
                    <a:ext uri="{FF2B5EF4-FFF2-40B4-BE49-F238E27FC236}">
                      <a16:creationId xmlns:a16="http://schemas.microsoft.com/office/drawing/2014/main" id="{02EA0945-0726-B131-FE38-DA658AC4586C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0" name="Google Shape;9357;p73">
                  <a:extLst>
                    <a:ext uri="{FF2B5EF4-FFF2-40B4-BE49-F238E27FC236}">
                      <a16:creationId xmlns:a16="http://schemas.microsoft.com/office/drawing/2014/main" id="{3754B243-6D70-E520-2315-B05B5729B724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1" name="Google Shape;9358;p73">
                  <a:extLst>
                    <a:ext uri="{FF2B5EF4-FFF2-40B4-BE49-F238E27FC236}">
                      <a16:creationId xmlns:a16="http://schemas.microsoft.com/office/drawing/2014/main" id="{9F94EDA6-E9A3-E827-6084-595D561C188E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2" name="Google Shape;9359;p73">
                  <a:extLst>
                    <a:ext uri="{FF2B5EF4-FFF2-40B4-BE49-F238E27FC236}">
                      <a16:creationId xmlns:a16="http://schemas.microsoft.com/office/drawing/2014/main" id="{0CA7C3EB-FFE2-251C-E3DF-F59823D81257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3" name="Google Shape;9360;p73">
                <a:extLst>
                  <a:ext uri="{FF2B5EF4-FFF2-40B4-BE49-F238E27FC236}">
                    <a16:creationId xmlns:a16="http://schemas.microsoft.com/office/drawing/2014/main" id="{B5EC5800-2F4C-4F7F-3BF1-A0CD758B9EC0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199" name="Google Shape;9361;p73">
                  <a:extLst>
                    <a:ext uri="{FF2B5EF4-FFF2-40B4-BE49-F238E27FC236}">
                      <a16:creationId xmlns:a16="http://schemas.microsoft.com/office/drawing/2014/main" id="{2068B8A6-26AE-691A-E45B-D93CF0E52407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0" name="Google Shape;9362;p73">
                  <a:extLst>
                    <a:ext uri="{FF2B5EF4-FFF2-40B4-BE49-F238E27FC236}">
                      <a16:creationId xmlns:a16="http://schemas.microsoft.com/office/drawing/2014/main" id="{5E30948C-C2FA-AB5B-326E-BEB0484F5BF8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1" name="Google Shape;9363;p73">
                  <a:extLst>
                    <a:ext uri="{FF2B5EF4-FFF2-40B4-BE49-F238E27FC236}">
                      <a16:creationId xmlns:a16="http://schemas.microsoft.com/office/drawing/2014/main" id="{DDC88948-D697-068D-0F66-461F8E1F16B3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2" name="Google Shape;9364;p73">
                  <a:extLst>
                    <a:ext uri="{FF2B5EF4-FFF2-40B4-BE49-F238E27FC236}">
                      <a16:creationId xmlns:a16="http://schemas.microsoft.com/office/drawing/2014/main" id="{E153506C-19A4-6557-8F98-18721B102101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3" name="Google Shape;9365;p73">
                  <a:extLst>
                    <a:ext uri="{FF2B5EF4-FFF2-40B4-BE49-F238E27FC236}">
                      <a16:creationId xmlns:a16="http://schemas.microsoft.com/office/drawing/2014/main" id="{56F43617-1DA2-57E0-4748-1A2B3D95FB0C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4" name="Google Shape;9366;p73">
                  <a:extLst>
                    <a:ext uri="{FF2B5EF4-FFF2-40B4-BE49-F238E27FC236}">
                      <a16:creationId xmlns:a16="http://schemas.microsoft.com/office/drawing/2014/main" id="{158D6822-E439-CBB6-6DAE-9E684691B77B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5" name="Google Shape;9367;p73">
                  <a:extLst>
                    <a:ext uri="{FF2B5EF4-FFF2-40B4-BE49-F238E27FC236}">
                      <a16:creationId xmlns:a16="http://schemas.microsoft.com/office/drawing/2014/main" id="{14A13B12-AC1F-28BC-FC68-3139E4D3F019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4" name="Google Shape;9368;p73">
                <a:extLst>
                  <a:ext uri="{FF2B5EF4-FFF2-40B4-BE49-F238E27FC236}">
                    <a16:creationId xmlns:a16="http://schemas.microsoft.com/office/drawing/2014/main" id="{218095D7-5872-BC0E-5CD8-F652F2EC765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194" name="Google Shape;9369;p73">
                  <a:extLst>
                    <a:ext uri="{FF2B5EF4-FFF2-40B4-BE49-F238E27FC236}">
                      <a16:creationId xmlns:a16="http://schemas.microsoft.com/office/drawing/2014/main" id="{55C0C963-B890-37EE-AB38-290FD1EB786B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5" name="Google Shape;9370;p73">
                  <a:extLst>
                    <a:ext uri="{FF2B5EF4-FFF2-40B4-BE49-F238E27FC236}">
                      <a16:creationId xmlns:a16="http://schemas.microsoft.com/office/drawing/2014/main" id="{715644DE-52CF-1868-8766-ED89D088B37B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6" name="Google Shape;9371;p73">
                  <a:extLst>
                    <a:ext uri="{FF2B5EF4-FFF2-40B4-BE49-F238E27FC236}">
                      <a16:creationId xmlns:a16="http://schemas.microsoft.com/office/drawing/2014/main" id="{1C4C9E37-2BA1-D74E-4F52-3818CE4DB0EF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7" name="Google Shape;9372;p73">
                  <a:extLst>
                    <a:ext uri="{FF2B5EF4-FFF2-40B4-BE49-F238E27FC236}">
                      <a16:creationId xmlns:a16="http://schemas.microsoft.com/office/drawing/2014/main" id="{F7973A65-C38D-02DD-90A4-A2C4FE266B7D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8" name="Google Shape;9373;p73">
                  <a:extLst>
                    <a:ext uri="{FF2B5EF4-FFF2-40B4-BE49-F238E27FC236}">
                      <a16:creationId xmlns:a16="http://schemas.microsoft.com/office/drawing/2014/main" id="{8AF979EA-93AA-A381-CD77-F4C89EFA8B01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5" name="Google Shape;9374;p73">
                <a:extLst>
                  <a:ext uri="{FF2B5EF4-FFF2-40B4-BE49-F238E27FC236}">
                    <a16:creationId xmlns:a16="http://schemas.microsoft.com/office/drawing/2014/main" id="{1CBAA459-CA46-AC2E-4288-490ECADA123D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188" name="Google Shape;9375;p73">
                  <a:extLst>
                    <a:ext uri="{FF2B5EF4-FFF2-40B4-BE49-F238E27FC236}">
                      <a16:creationId xmlns:a16="http://schemas.microsoft.com/office/drawing/2014/main" id="{FA62B31A-E727-5C65-9CA4-491534A49DAE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9" name="Google Shape;9376;p73">
                  <a:extLst>
                    <a:ext uri="{FF2B5EF4-FFF2-40B4-BE49-F238E27FC236}">
                      <a16:creationId xmlns:a16="http://schemas.microsoft.com/office/drawing/2014/main" id="{0A69D9AE-278F-4437-DE76-786772BFEBA9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0" name="Google Shape;9377;p73">
                  <a:extLst>
                    <a:ext uri="{FF2B5EF4-FFF2-40B4-BE49-F238E27FC236}">
                      <a16:creationId xmlns:a16="http://schemas.microsoft.com/office/drawing/2014/main" id="{DC867C9E-0397-7286-1001-07092FACF843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1" name="Google Shape;9378;p73">
                  <a:extLst>
                    <a:ext uri="{FF2B5EF4-FFF2-40B4-BE49-F238E27FC236}">
                      <a16:creationId xmlns:a16="http://schemas.microsoft.com/office/drawing/2014/main" id="{0940D190-DE46-4237-4BF4-FEAEE2B00774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2" name="Google Shape;9379;p73">
                  <a:extLst>
                    <a:ext uri="{FF2B5EF4-FFF2-40B4-BE49-F238E27FC236}">
                      <a16:creationId xmlns:a16="http://schemas.microsoft.com/office/drawing/2014/main" id="{0099A810-30EC-E809-B3F5-3DCB7C5E537F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3" name="Google Shape;9380;p73">
                  <a:extLst>
                    <a:ext uri="{FF2B5EF4-FFF2-40B4-BE49-F238E27FC236}">
                      <a16:creationId xmlns:a16="http://schemas.microsoft.com/office/drawing/2014/main" id="{2F09F344-9CE2-32E4-B097-4253EBC4991F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6" name="Google Shape;9381;p73">
                <a:extLst>
                  <a:ext uri="{FF2B5EF4-FFF2-40B4-BE49-F238E27FC236}">
                    <a16:creationId xmlns:a16="http://schemas.microsoft.com/office/drawing/2014/main" id="{ABB7F9E8-CEB0-DF06-794B-85C91D41A375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184" name="Google Shape;9382;p73">
                  <a:extLst>
                    <a:ext uri="{FF2B5EF4-FFF2-40B4-BE49-F238E27FC236}">
                      <a16:creationId xmlns:a16="http://schemas.microsoft.com/office/drawing/2014/main" id="{080434BB-E250-F5F8-1F96-42C06B0C6C4A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5" name="Google Shape;9383;p73">
                  <a:extLst>
                    <a:ext uri="{FF2B5EF4-FFF2-40B4-BE49-F238E27FC236}">
                      <a16:creationId xmlns:a16="http://schemas.microsoft.com/office/drawing/2014/main" id="{B5931B89-5E52-1615-87D8-AECDA9B61C50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6" name="Google Shape;9384;p73">
                  <a:extLst>
                    <a:ext uri="{FF2B5EF4-FFF2-40B4-BE49-F238E27FC236}">
                      <a16:creationId xmlns:a16="http://schemas.microsoft.com/office/drawing/2014/main" id="{81103E88-D159-D87F-89D2-7B0494482542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7" name="Google Shape;9385;p73">
                  <a:extLst>
                    <a:ext uri="{FF2B5EF4-FFF2-40B4-BE49-F238E27FC236}">
                      <a16:creationId xmlns:a16="http://schemas.microsoft.com/office/drawing/2014/main" id="{6FE276B8-52C4-BF84-8891-5D8337A9E6C8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7" name="Google Shape;9386;p73">
                <a:extLst>
                  <a:ext uri="{FF2B5EF4-FFF2-40B4-BE49-F238E27FC236}">
                    <a16:creationId xmlns:a16="http://schemas.microsoft.com/office/drawing/2014/main" id="{488C4CE7-A56B-D7CD-EAA9-3258D478B01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176" name="Google Shape;9387;p73">
                  <a:extLst>
                    <a:ext uri="{FF2B5EF4-FFF2-40B4-BE49-F238E27FC236}">
                      <a16:creationId xmlns:a16="http://schemas.microsoft.com/office/drawing/2014/main" id="{35A5EC58-974F-F233-3D57-B0F32E477C6D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7" name="Google Shape;9388;p73">
                  <a:extLst>
                    <a:ext uri="{FF2B5EF4-FFF2-40B4-BE49-F238E27FC236}">
                      <a16:creationId xmlns:a16="http://schemas.microsoft.com/office/drawing/2014/main" id="{99CBBBDF-0DCF-CE74-E0D3-242DF79EC4A9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8" name="Google Shape;9389;p73">
                  <a:extLst>
                    <a:ext uri="{FF2B5EF4-FFF2-40B4-BE49-F238E27FC236}">
                      <a16:creationId xmlns:a16="http://schemas.microsoft.com/office/drawing/2014/main" id="{AA511131-263D-43B5-618F-4D659C6C7A1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9" name="Google Shape;9390;p73">
                  <a:extLst>
                    <a:ext uri="{FF2B5EF4-FFF2-40B4-BE49-F238E27FC236}">
                      <a16:creationId xmlns:a16="http://schemas.microsoft.com/office/drawing/2014/main" id="{92A58CAE-740C-3E17-91D4-FAD754C22B03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0" name="Google Shape;9391;p73">
                  <a:extLst>
                    <a:ext uri="{FF2B5EF4-FFF2-40B4-BE49-F238E27FC236}">
                      <a16:creationId xmlns:a16="http://schemas.microsoft.com/office/drawing/2014/main" id="{18E9B2BD-C612-2A86-7C0D-0F319898DECF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1" name="Google Shape;9392;p73">
                  <a:extLst>
                    <a:ext uri="{FF2B5EF4-FFF2-40B4-BE49-F238E27FC236}">
                      <a16:creationId xmlns:a16="http://schemas.microsoft.com/office/drawing/2014/main" id="{60EECCD2-8736-6C43-52AE-04695B814018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2" name="Google Shape;9393;p73">
                  <a:extLst>
                    <a:ext uri="{FF2B5EF4-FFF2-40B4-BE49-F238E27FC236}">
                      <a16:creationId xmlns:a16="http://schemas.microsoft.com/office/drawing/2014/main" id="{FB701F25-CACD-9EC2-104A-AA1EE42DDCAF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3" name="Google Shape;9394;p73">
                  <a:extLst>
                    <a:ext uri="{FF2B5EF4-FFF2-40B4-BE49-F238E27FC236}">
                      <a16:creationId xmlns:a16="http://schemas.microsoft.com/office/drawing/2014/main" id="{5761DF52-6F2C-41A9-3C93-86D3C1D5F60C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8" name="Google Shape;9395;p73">
                <a:extLst>
                  <a:ext uri="{FF2B5EF4-FFF2-40B4-BE49-F238E27FC236}">
                    <a16:creationId xmlns:a16="http://schemas.microsoft.com/office/drawing/2014/main" id="{4D3D8B21-9CEC-9A05-F2C2-0A7211CA57A3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171" name="Google Shape;9396;p73">
                  <a:extLst>
                    <a:ext uri="{FF2B5EF4-FFF2-40B4-BE49-F238E27FC236}">
                      <a16:creationId xmlns:a16="http://schemas.microsoft.com/office/drawing/2014/main" id="{CFCB49CC-5C5E-A617-8052-42F59D69931C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2" name="Google Shape;9397;p73">
                  <a:extLst>
                    <a:ext uri="{FF2B5EF4-FFF2-40B4-BE49-F238E27FC236}">
                      <a16:creationId xmlns:a16="http://schemas.microsoft.com/office/drawing/2014/main" id="{5D56033F-D656-2B8F-BFC6-F9C6D3F593C6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3" name="Google Shape;9398;p73">
                  <a:extLst>
                    <a:ext uri="{FF2B5EF4-FFF2-40B4-BE49-F238E27FC236}">
                      <a16:creationId xmlns:a16="http://schemas.microsoft.com/office/drawing/2014/main" id="{D8B7EEED-3451-246A-AE1B-50E5799DEBFB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4" name="Google Shape;9399;p73">
                  <a:extLst>
                    <a:ext uri="{FF2B5EF4-FFF2-40B4-BE49-F238E27FC236}">
                      <a16:creationId xmlns:a16="http://schemas.microsoft.com/office/drawing/2014/main" id="{2E6BC465-621B-305D-F387-71E293070E90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5" name="Google Shape;9400;p73">
                  <a:extLst>
                    <a:ext uri="{FF2B5EF4-FFF2-40B4-BE49-F238E27FC236}">
                      <a16:creationId xmlns:a16="http://schemas.microsoft.com/office/drawing/2014/main" id="{D44A5371-0F9E-D2AC-8A58-945653F955A9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9" name="Google Shape;9401;p73">
                <a:extLst>
                  <a:ext uri="{FF2B5EF4-FFF2-40B4-BE49-F238E27FC236}">
                    <a16:creationId xmlns:a16="http://schemas.microsoft.com/office/drawing/2014/main" id="{48E26EF3-A31C-9CC9-4BF7-EE20D0227805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167" name="Google Shape;9402;p73">
                  <a:extLst>
                    <a:ext uri="{FF2B5EF4-FFF2-40B4-BE49-F238E27FC236}">
                      <a16:creationId xmlns:a16="http://schemas.microsoft.com/office/drawing/2014/main" id="{E48F3736-1F45-DDF7-4C46-3BA4DF49A94B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8" name="Google Shape;9403;p73">
                  <a:extLst>
                    <a:ext uri="{FF2B5EF4-FFF2-40B4-BE49-F238E27FC236}">
                      <a16:creationId xmlns:a16="http://schemas.microsoft.com/office/drawing/2014/main" id="{F9BC09BE-E8FB-9A99-3C62-36CAF689ADC9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9" name="Google Shape;9404;p73">
                  <a:extLst>
                    <a:ext uri="{FF2B5EF4-FFF2-40B4-BE49-F238E27FC236}">
                      <a16:creationId xmlns:a16="http://schemas.microsoft.com/office/drawing/2014/main" id="{D72B45E7-820B-1637-E70E-B81F256F8D63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0" name="Google Shape;9405;p73">
                  <a:extLst>
                    <a:ext uri="{FF2B5EF4-FFF2-40B4-BE49-F238E27FC236}">
                      <a16:creationId xmlns:a16="http://schemas.microsoft.com/office/drawing/2014/main" id="{2525FC8F-600E-20A5-230E-031483E1705A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0" name="Google Shape;9406;p73">
                <a:extLst>
                  <a:ext uri="{FF2B5EF4-FFF2-40B4-BE49-F238E27FC236}">
                    <a16:creationId xmlns:a16="http://schemas.microsoft.com/office/drawing/2014/main" id="{D2EA906C-48B9-4EED-4C2E-697C58B1A523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162" name="Google Shape;9407;p73">
                  <a:extLst>
                    <a:ext uri="{FF2B5EF4-FFF2-40B4-BE49-F238E27FC236}">
                      <a16:creationId xmlns:a16="http://schemas.microsoft.com/office/drawing/2014/main" id="{18695931-6852-C3A1-6988-0E94490A2B30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3" name="Google Shape;9408;p73">
                  <a:extLst>
                    <a:ext uri="{FF2B5EF4-FFF2-40B4-BE49-F238E27FC236}">
                      <a16:creationId xmlns:a16="http://schemas.microsoft.com/office/drawing/2014/main" id="{40F8BE11-0BCE-D9DC-E13D-AB6D99AD0292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4" name="Google Shape;9409;p73">
                  <a:extLst>
                    <a:ext uri="{FF2B5EF4-FFF2-40B4-BE49-F238E27FC236}">
                      <a16:creationId xmlns:a16="http://schemas.microsoft.com/office/drawing/2014/main" id="{F9A472DA-FB04-13C0-4A6A-7F1D4EEDF03C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5" name="Google Shape;9410;p73">
                  <a:extLst>
                    <a:ext uri="{FF2B5EF4-FFF2-40B4-BE49-F238E27FC236}">
                      <a16:creationId xmlns:a16="http://schemas.microsoft.com/office/drawing/2014/main" id="{9961F51A-709D-4219-F217-547F7EB783F3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6" name="Google Shape;9411;p73">
                  <a:extLst>
                    <a:ext uri="{FF2B5EF4-FFF2-40B4-BE49-F238E27FC236}">
                      <a16:creationId xmlns:a16="http://schemas.microsoft.com/office/drawing/2014/main" id="{421531C9-B2BB-A03A-EBE8-AF09EB6F80D1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1" name="Google Shape;9412;p73">
                <a:extLst>
                  <a:ext uri="{FF2B5EF4-FFF2-40B4-BE49-F238E27FC236}">
                    <a16:creationId xmlns:a16="http://schemas.microsoft.com/office/drawing/2014/main" id="{6DBDBD8B-8176-6618-90C7-570F4C652B0B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150" name="Google Shape;9413;p73">
                  <a:extLst>
                    <a:ext uri="{FF2B5EF4-FFF2-40B4-BE49-F238E27FC236}">
                      <a16:creationId xmlns:a16="http://schemas.microsoft.com/office/drawing/2014/main" id="{079D9857-D3B2-92D3-3CD9-3CDE972FE36C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Google Shape;9414;p73">
                  <a:extLst>
                    <a:ext uri="{FF2B5EF4-FFF2-40B4-BE49-F238E27FC236}">
                      <a16:creationId xmlns:a16="http://schemas.microsoft.com/office/drawing/2014/main" id="{2DB02278-D3C0-3C73-613B-35D5B9C659D8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2" name="Google Shape;9415;p73">
                  <a:extLst>
                    <a:ext uri="{FF2B5EF4-FFF2-40B4-BE49-F238E27FC236}">
                      <a16:creationId xmlns:a16="http://schemas.microsoft.com/office/drawing/2014/main" id="{BBE9D963-AF8B-7154-F35C-784F61817163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3" name="Google Shape;9416;p73">
                  <a:extLst>
                    <a:ext uri="{FF2B5EF4-FFF2-40B4-BE49-F238E27FC236}">
                      <a16:creationId xmlns:a16="http://schemas.microsoft.com/office/drawing/2014/main" id="{F95B1D32-927C-DF16-9195-20F8899EA90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4" name="Google Shape;9417;p73">
                  <a:extLst>
                    <a:ext uri="{FF2B5EF4-FFF2-40B4-BE49-F238E27FC236}">
                      <a16:creationId xmlns:a16="http://schemas.microsoft.com/office/drawing/2014/main" id="{7DDF0475-2DB7-2C8D-0273-D456D0FCDCA7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5" name="Google Shape;9418;p73">
                  <a:extLst>
                    <a:ext uri="{FF2B5EF4-FFF2-40B4-BE49-F238E27FC236}">
                      <a16:creationId xmlns:a16="http://schemas.microsoft.com/office/drawing/2014/main" id="{F4296AD2-8AA9-D5D6-A100-009DCC295220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6" name="Google Shape;9419;p73">
                  <a:extLst>
                    <a:ext uri="{FF2B5EF4-FFF2-40B4-BE49-F238E27FC236}">
                      <a16:creationId xmlns:a16="http://schemas.microsoft.com/office/drawing/2014/main" id="{C452DCD2-E717-3704-7CC3-D83E3C4F2BC9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7" name="Google Shape;9420;p73">
                  <a:extLst>
                    <a:ext uri="{FF2B5EF4-FFF2-40B4-BE49-F238E27FC236}">
                      <a16:creationId xmlns:a16="http://schemas.microsoft.com/office/drawing/2014/main" id="{CC62BB78-DB9E-758F-DDEF-B97BD815787A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8" name="Google Shape;9421;p73">
                  <a:extLst>
                    <a:ext uri="{FF2B5EF4-FFF2-40B4-BE49-F238E27FC236}">
                      <a16:creationId xmlns:a16="http://schemas.microsoft.com/office/drawing/2014/main" id="{41BA987F-4D81-C931-8021-37B1902273BC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9" name="Google Shape;9422;p73">
                  <a:extLst>
                    <a:ext uri="{FF2B5EF4-FFF2-40B4-BE49-F238E27FC236}">
                      <a16:creationId xmlns:a16="http://schemas.microsoft.com/office/drawing/2014/main" id="{EFEABA9D-0D76-38D3-4AFA-E84237595238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0" name="Google Shape;9423;p73">
                  <a:extLst>
                    <a:ext uri="{FF2B5EF4-FFF2-40B4-BE49-F238E27FC236}">
                      <a16:creationId xmlns:a16="http://schemas.microsoft.com/office/drawing/2014/main" id="{4A68C76A-07DA-7FB0-2EAC-D20C48631D55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1" name="Google Shape;9424;p73">
                  <a:extLst>
                    <a:ext uri="{FF2B5EF4-FFF2-40B4-BE49-F238E27FC236}">
                      <a16:creationId xmlns:a16="http://schemas.microsoft.com/office/drawing/2014/main" id="{876829C3-A45E-A75D-BBFA-95DFD31D9D5F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2" name="Google Shape;9425;p73">
                <a:extLst>
                  <a:ext uri="{FF2B5EF4-FFF2-40B4-BE49-F238E27FC236}">
                    <a16:creationId xmlns:a16="http://schemas.microsoft.com/office/drawing/2014/main" id="{59DAB5AF-B8D8-20EC-A4D8-624C94B249DE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144" name="Google Shape;9426;p73">
                  <a:extLst>
                    <a:ext uri="{FF2B5EF4-FFF2-40B4-BE49-F238E27FC236}">
                      <a16:creationId xmlns:a16="http://schemas.microsoft.com/office/drawing/2014/main" id="{43558D99-34F8-5C17-7046-C9DFE7AD7D81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5" name="Google Shape;9427;p73">
                  <a:extLst>
                    <a:ext uri="{FF2B5EF4-FFF2-40B4-BE49-F238E27FC236}">
                      <a16:creationId xmlns:a16="http://schemas.microsoft.com/office/drawing/2014/main" id="{F038777C-044D-B60F-DAC2-BC707AE66B13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6" name="Google Shape;9428;p73">
                  <a:extLst>
                    <a:ext uri="{FF2B5EF4-FFF2-40B4-BE49-F238E27FC236}">
                      <a16:creationId xmlns:a16="http://schemas.microsoft.com/office/drawing/2014/main" id="{8BBF6C7F-8C6F-3E07-D31D-090629116FE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7" name="Google Shape;9429;p73">
                  <a:extLst>
                    <a:ext uri="{FF2B5EF4-FFF2-40B4-BE49-F238E27FC236}">
                      <a16:creationId xmlns:a16="http://schemas.microsoft.com/office/drawing/2014/main" id="{DB14A68F-D85C-D58D-BB5E-C8E779F20673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Google Shape;9430;p73">
                  <a:extLst>
                    <a:ext uri="{FF2B5EF4-FFF2-40B4-BE49-F238E27FC236}">
                      <a16:creationId xmlns:a16="http://schemas.microsoft.com/office/drawing/2014/main" id="{38BA645F-177F-C567-1CA7-04EF919DA5FB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Google Shape;9431;p73">
                  <a:extLst>
                    <a:ext uri="{FF2B5EF4-FFF2-40B4-BE49-F238E27FC236}">
                      <a16:creationId xmlns:a16="http://schemas.microsoft.com/office/drawing/2014/main" id="{6D296F31-1527-86CE-E6D3-0BD686D2133A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3" name="Google Shape;9432;p73">
                <a:extLst>
                  <a:ext uri="{FF2B5EF4-FFF2-40B4-BE49-F238E27FC236}">
                    <a16:creationId xmlns:a16="http://schemas.microsoft.com/office/drawing/2014/main" id="{ABC1DCBA-9216-A703-816A-2C94A30C86E0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137" name="Google Shape;9433;p73">
                  <a:extLst>
                    <a:ext uri="{FF2B5EF4-FFF2-40B4-BE49-F238E27FC236}">
                      <a16:creationId xmlns:a16="http://schemas.microsoft.com/office/drawing/2014/main" id="{893DFB02-6119-A5FC-2E75-95711B71134D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8" name="Google Shape;9434;p73">
                  <a:extLst>
                    <a:ext uri="{FF2B5EF4-FFF2-40B4-BE49-F238E27FC236}">
                      <a16:creationId xmlns:a16="http://schemas.microsoft.com/office/drawing/2014/main" id="{590AF391-8964-86BC-4242-C93F55E584A9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9" name="Google Shape;9435;p73">
                  <a:extLst>
                    <a:ext uri="{FF2B5EF4-FFF2-40B4-BE49-F238E27FC236}">
                      <a16:creationId xmlns:a16="http://schemas.microsoft.com/office/drawing/2014/main" id="{99585911-541E-6406-19D7-13347FF07DC7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0" name="Google Shape;9436;p73">
                  <a:extLst>
                    <a:ext uri="{FF2B5EF4-FFF2-40B4-BE49-F238E27FC236}">
                      <a16:creationId xmlns:a16="http://schemas.microsoft.com/office/drawing/2014/main" id="{36EDC1B7-4735-0745-48EB-F25EE3308AFF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1" name="Google Shape;9437;p73">
                  <a:extLst>
                    <a:ext uri="{FF2B5EF4-FFF2-40B4-BE49-F238E27FC236}">
                      <a16:creationId xmlns:a16="http://schemas.microsoft.com/office/drawing/2014/main" id="{928B5B53-9A2B-FF00-FD11-99139EA11A8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2" name="Google Shape;9438;p73">
                  <a:extLst>
                    <a:ext uri="{FF2B5EF4-FFF2-40B4-BE49-F238E27FC236}">
                      <a16:creationId xmlns:a16="http://schemas.microsoft.com/office/drawing/2014/main" id="{4CCD8E6F-F152-4FB6-1DFD-70D5B80AB31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3" name="Google Shape;9439;p73">
                  <a:extLst>
                    <a:ext uri="{FF2B5EF4-FFF2-40B4-BE49-F238E27FC236}">
                      <a16:creationId xmlns:a16="http://schemas.microsoft.com/office/drawing/2014/main" id="{4F12C826-4B7C-2785-8C7F-281E34D4B0EB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4" name="Google Shape;9440;p73">
                <a:extLst>
                  <a:ext uri="{FF2B5EF4-FFF2-40B4-BE49-F238E27FC236}">
                    <a16:creationId xmlns:a16="http://schemas.microsoft.com/office/drawing/2014/main" id="{A67A54CD-F674-9F80-4835-1A46689C3ADD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134" name="Google Shape;9441;p73">
                  <a:extLst>
                    <a:ext uri="{FF2B5EF4-FFF2-40B4-BE49-F238E27FC236}">
                      <a16:creationId xmlns:a16="http://schemas.microsoft.com/office/drawing/2014/main" id="{6CAEB10C-018A-617F-C42C-328CA8AE6711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5" name="Google Shape;9442;p73">
                  <a:extLst>
                    <a:ext uri="{FF2B5EF4-FFF2-40B4-BE49-F238E27FC236}">
                      <a16:creationId xmlns:a16="http://schemas.microsoft.com/office/drawing/2014/main" id="{F6E8A56D-7F49-A1EA-544A-81049F514B73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6" name="Google Shape;9443;p73">
                  <a:extLst>
                    <a:ext uri="{FF2B5EF4-FFF2-40B4-BE49-F238E27FC236}">
                      <a16:creationId xmlns:a16="http://schemas.microsoft.com/office/drawing/2014/main" id="{A48F8A67-1178-3B4E-4785-3A398A4D1FA7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5" name="Google Shape;9444;p73">
                <a:extLst>
                  <a:ext uri="{FF2B5EF4-FFF2-40B4-BE49-F238E27FC236}">
                    <a16:creationId xmlns:a16="http://schemas.microsoft.com/office/drawing/2014/main" id="{7A03C392-FA29-200A-FE44-F38FAC08C5F2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6" name="Google Shape;9445;p73">
                <a:extLst>
                  <a:ext uri="{FF2B5EF4-FFF2-40B4-BE49-F238E27FC236}">
                    <a16:creationId xmlns:a16="http://schemas.microsoft.com/office/drawing/2014/main" id="{B99764C9-83F2-14DE-3A4F-929ECEA47C76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130" name="Google Shape;9446;p73">
                  <a:extLst>
                    <a:ext uri="{FF2B5EF4-FFF2-40B4-BE49-F238E27FC236}">
                      <a16:creationId xmlns:a16="http://schemas.microsoft.com/office/drawing/2014/main" id="{C21104C3-4142-42CF-9A78-D109CFA4A64E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1" name="Google Shape;9447;p73">
                  <a:extLst>
                    <a:ext uri="{FF2B5EF4-FFF2-40B4-BE49-F238E27FC236}">
                      <a16:creationId xmlns:a16="http://schemas.microsoft.com/office/drawing/2014/main" id="{4847F557-28C4-D398-0F66-437114D2243F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2" name="Google Shape;9448;p73">
                  <a:extLst>
                    <a:ext uri="{FF2B5EF4-FFF2-40B4-BE49-F238E27FC236}">
                      <a16:creationId xmlns:a16="http://schemas.microsoft.com/office/drawing/2014/main" id="{E1CCCFBB-9D66-6529-4217-6DBA30E54ED0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3" name="Google Shape;9449;p73">
                  <a:extLst>
                    <a:ext uri="{FF2B5EF4-FFF2-40B4-BE49-F238E27FC236}">
                      <a16:creationId xmlns:a16="http://schemas.microsoft.com/office/drawing/2014/main" id="{7F9B9BCC-F6F1-65BE-F656-B3EE444C908B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7" name="Google Shape;9450;p73">
                <a:extLst>
                  <a:ext uri="{FF2B5EF4-FFF2-40B4-BE49-F238E27FC236}">
                    <a16:creationId xmlns:a16="http://schemas.microsoft.com/office/drawing/2014/main" id="{B7E845C9-561B-435E-3AB8-D196911E422F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125" name="Google Shape;9451;p73">
                  <a:extLst>
                    <a:ext uri="{FF2B5EF4-FFF2-40B4-BE49-F238E27FC236}">
                      <a16:creationId xmlns:a16="http://schemas.microsoft.com/office/drawing/2014/main" id="{FBB0431B-0839-9BA9-BFB6-BC50C79DF662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6" name="Google Shape;9452;p73">
                  <a:extLst>
                    <a:ext uri="{FF2B5EF4-FFF2-40B4-BE49-F238E27FC236}">
                      <a16:creationId xmlns:a16="http://schemas.microsoft.com/office/drawing/2014/main" id="{879E9B12-A07D-131E-55C8-5EE29E694D52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7" name="Google Shape;9453;p73">
                  <a:extLst>
                    <a:ext uri="{FF2B5EF4-FFF2-40B4-BE49-F238E27FC236}">
                      <a16:creationId xmlns:a16="http://schemas.microsoft.com/office/drawing/2014/main" id="{07248641-690E-D1E5-207F-518B8D1BBE18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8" name="Google Shape;9454;p73">
                  <a:extLst>
                    <a:ext uri="{FF2B5EF4-FFF2-40B4-BE49-F238E27FC236}">
                      <a16:creationId xmlns:a16="http://schemas.microsoft.com/office/drawing/2014/main" id="{DEF7E5E7-C403-58E7-851F-BEBAEBFF4CE5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9" name="Google Shape;9455;p73">
                  <a:extLst>
                    <a:ext uri="{FF2B5EF4-FFF2-40B4-BE49-F238E27FC236}">
                      <a16:creationId xmlns:a16="http://schemas.microsoft.com/office/drawing/2014/main" id="{FD9F3AD2-BEB1-BA8B-B019-CCFC5732A85C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8" name="Google Shape;9456;p73">
                <a:extLst>
                  <a:ext uri="{FF2B5EF4-FFF2-40B4-BE49-F238E27FC236}">
                    <a16:creationId xmlns:a16="http://schemas.microsoft.com/office/drawing/2014/main" id="{1524AA73-2059-83B9-7295-266CAED6DCE4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9" name="Google Shape;9457;p73">
                <a:extLst>
                  <a:ext uri="{FF2B5EF4-FFF2-40B4-BE49-F238E27FC236}">
                    <a16:creationId xmlns:a16="http://schemas.microsoft.com/office/drawing/2014/main" id="{B7E58294-E0A5-C403-E5B5-268AD21FF173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122" name="Google Shape;9458;p73">
                  <a:extLst>
                    <a:ext uri="{FF2B5EF4-FFF2-40B4-BE49-F238E27FC236}">
                      <a16:creationId xmlns:a16="http://schemas.microsoft.com/office/drawing/2014/main" id="{3744FE07-57A3-4E0F-0712-10832AC40826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3" name="Google Shape;9459;p73">
                  <a:extLst>
                    <a:ext uri="{FF2B5EF4-FFF2-40B4-BE49-F238E27FC236}">
                      <a16:creationId xmlns:a16="http://schemas.microsoft.com/office/drawing/2014/main" id="{1513925E-4737-F9B2-3273-99135C3D0583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4" name="Google Shape;9460;p73">
                  <a:extLst>
                    <a:ext uri="{FF2B5EF4-FFF2-40B4-BE49-F238E27FC236}">
                      <a16:creationId xmlns:a16="http://schemas.microsoft.com/office/drawing/2014/main" id="{F6EF40AF-F4DB-EFCF-2497-F39F414FA536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0" name="Google Shape;9461;p73">
                <a:extLst>
                  <a:ext uri="{FF2B5EF4-FFF2-40B4-BE49-F238E27FC236}">
                    <a16:creationId xmlns:a16="http://schemas.microsoft.com/office/drawing/2014/main" id="{530BBF8A-1D20-C12B-EA8A-50E8FFABF83F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116" name="Google Shape;9462;p73">
                  <a:extLst>
                    <a:ext uri="{FF2B5EF4-FFF2-40B4-BE49-F238E27FC236}">
                      <a16:creationId xmlns:a16="http://schemas.microsoft.com/office/drawing/2014/main" id="{0200F699-5292-0E12-5A66-87508920F465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7" name="Google Shape;9463;p73">
                  <a:extLst>
                    <a:ext uri="{FF2B5EF4-FFF2-40B4-BE49-F238E27FC236}">
                      <a16:creationId xmlns:a16="http://schemas.microsoft.com/office/drawing/2014/main" id="{85507754-45DB-56BF-5AB6-B14F585FD9B4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8" name="Google Shape;9464;p73">
                  <a:extLst>
                    <a:ext uri="{FF2B5EF4-FFF2-40B4-BE49-F238E27FC236}">
                      <a16:creationId xmlns:a16="http://schemas.microsoft.com/office/drawing/2014/main" id="{6066AE02-C5CE-3C45-ADF9-F8957AC951AB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9" name="Google Shape;9465;p73">
                  <a:extLst>
                    <a:ext uri="{FF2B5EF4-FFF2-40B4-BE49-F238E27FC236}">
                      <a16:creationId xmlns:a16="http://schemas.microsoft.com/office/drawing/2014/main" id="{5483DD67-B151-5329-64DC-20CD2D48D89D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0" name="Google Shape;9466;p73">
                  <a:extLst>
                    <a:ext uri="{FF2B5EF4-FFF2-40B4-BE49-F238E27FC236}">
                      <a16:creationId xmlns:a16="http://schemas.microsoft.com/office/drawing/2014/main" id="{EDCB5BBA-356B-D2D6-3E3A-61AADC1FCB5A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1" name="Google Shape;9467;p73">
                  <a:extLst>
                    <a:ext uri="{FF2B5EF4-FFF2-40B4-BE49-F238E27FC236}">
                      <a16:creationId xmlns:a16="http://schemas.microsoft.com/office/drawing/2014/main" id="{96D5F8AF-02D6-30E8-A7A5-D1A23B6F28DA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1" name="Google Shape;9468;p73">
                <a:extLst>
                  <a:ext uri="{FF2B5EF4-FFF2-40B4-BE49-F238E27FC236}">
                    <a16:creationId xmlns:a16="http://schemas.microsoft.com/office/drawing/2014/main" id="{73F102BA-26BD-8AD3-E4B3-35374EA11012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109" name="Google Shape;9469;p73">
                  <a:extLst>
                    <a:ext uri="{FF2B5EF4-FFF2-40B4-BE49-F238E27FC236}">
                      <a16:creationId xmlns:a16="http://schemas.microsoft.com/office/drawing/2014/main" id="{D191D46F-370C-FB9E-C3F4-68375D99C00D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0" name="Google Shape;9470;p73">
                  <a:extLst>
                    <a:ext uri="{FF2B5EF4-FFF2-40B4-BE49-F238E27FC236}">
                      <a16:creationId xmlns:a16="http://schemas.microsoft.com/office/drawing/2014/main" id="{AFCC4F9C-C3B3-E960-3B5D-4BC7F5998AAE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1" name="Google Shape;9471;p73">
                  <a:extLst>
                    <a:ext uri="{FF2B5EF4-FFF2-40B4-BE49-F238E27FC236}">
                      <a16:creationId xmlns:a16="http://schemas.microsoft.com/office/drawing/2014/main" id="{EBC46E7F-7487-6278-BF03-496FCAAF5096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2" name="Google Shape;9472;p73">
                  <a:extLst>
                    <a:ext uri="{FF2B5EF4-FFF2-40B4-BE49-F238E27FC236}">
                      <a16:creationId xmlns:a16="http://schemas.microsoft.com/office/drawing/2014/main" id="{2333AFCB-2EFA-44FE-1BD1-06402B9CF726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3" name="Google Shape;9473;p73">
                  <a:extLst>
                    <a:ext uri="{FF2B5EF4-FFF2-40B4-BE49-F238E27FC236}">
                      <a16:creationId xmlns:a16="http://schemas.microsoft.com/office/drawing/2014/main" id="{813E0EAA-FEEB-7F76-4254-811F7BD752EE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4" name="Google Shape;9474;p73">
                  <a:extLst>
                    <a:ext uri="{FF2B5EF4-FFF2-40B4-BE49-F238E27FC236}">
                      <a16:creationId xmlns:a16="http://schemas.microsoft.com/office/drawing/2014/main" id="{B1BD8511-9461-E772-7A02-B9FF100031AB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5" name="Google Shape;9475;p73">
                  <a:extLst>
                    <a:ext uri="{FF2B5EF4-FFF2-40B4-BE49-F238E27FC236}">
                      <a16:creationId xmlns:a16="http://schemas.microsoft.com/office/drawing/2014/main" id="{517F269B-3F4E-7F7F-A347-F54D66003C67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2" name="Google Shape;9476;p73">
                <a:extLst>
                  <a:ext uri="{FF2B5EF4-FFF2-40B4-BE49-F238E27FC236}">
                    <a16:creationId xmlns:a16="http://schemas.microsoft.com/office/drawing/2014/main" id="{2FED7E8A-15A4-40E8-AE14-7F8B03374ED8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106" name="Google Shape;9477;p73">
                  <a:extLst>
                    <a:ext uri="{FF2B5EF4-FFF2-40B4-BE49-F238E27FC236}">
                      <a16:creationId xmlns:a16="http://schemas.microsoft.com/office/drawing/2014/main" id="{479A5110-3E88-C690-877C-0C766DD7C3B5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7" name="Google Shape;9478;p73">
                  <a:extLst>
                    <a:ext uri="{FF2B5EF4-FFF2-40B4-BE49-F238E27FC236}">
                      <a16:creationId xmlns:a16="http://schemas.microsoft.com/office/drawing/2014/main" id="{C5175272-E5F3-5A39-1DC9-F65080D8AC97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8" name="Google Shape;9479;p73">
                  <a:extLst>
                    <a:ext uri="{FF2B5EF4-FFF2-40B4-BE49-F238E27FC236}">
                      <a16:creationId xmlns:a16="http://schemas.microsoft.com/office/drawing/2014/main" id="{B72851FE-FCDD-85F2-24D5-29493E2FC993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3" name="Google Shape;9480;p73">
                <a:extLst>
                  <a:ext uri="{FF2B5EF4-FFF2-40B4-BE49-F238E27FC236}">
                    <a16:creationId xmlns:a16="http://schemas.microsoft.com/office/drawing/2014/main" id="{2A4712F5-0412-DB9A-7220-C7B3B5BD2F20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100" name="Google Shape;9481;p73">
                  <a:extLst>
                    <a:ext uri="{FF2B5EF4-FFF2-40B4-BE49-F238E27FC236}">
                      <a16:creationId xmlns:a16="http://schemas.microsoft.com/office/drawing/2014/main" id="{49A5B6FD-AA41-D0B8-CBD5-B6071423B570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1" name="Google Shape;9482;p73">
                  <a:extLst>
                    <a:ext uri="{FF2B5EF4-FFF2-40B4-BE49-F238E27FC236}">
                      <a16:creationId xmlns:a16="http://schemas.microsoft.com/office/drawing/2014/main" id="{3FEE2A5F-B43B-A953-0771-65F4F42B8049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2" name="Google Shape;9483;p73">
                  <a:extLst>
                    <a:ext uri="{FF2B5EF4-FFF2-40B4-BE49-F238E27FC236}">
                      <a16:creationId xmlns:a16="http://schemas.microsoft.com/office/drawing/2014/main" id="{EF82CCC5-A82E-7876-436C-231CA241725F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3" name="Google Shape;9484;p73">
                  <a:extLst>
                    <a:ext uri="{FF2B5EF4-FFF2-40B4-BE49-F238E27FC236}">
                      <a16:creationId xmlns:a16="http://schemas.microsoft.com/office/drawing/2014/main" id="{643F2CB7-8626-41C0-D366-C03EBD072F2E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4" name="Google Shape;9485;p73">
                  <a:extLst>
                    <a:ext uri="{FF2B5EF4-FFF2-40B4-BE49-F238E27FC236}">
                      <a16:creationId xmlns:a16="http://schemas.microsoft.com/office/drawing/2014/main" id="{DB71D8A9-E8E0-461D-96A0-F301E14E1E3F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5" name="Google Shape;9486;p73">
                  <a:extLst>
                    <a:ext uri="{FF2B5EF4-FFF2-40B4-BE49-F238E27FC236}">
                      <a16:creationId xmlns:a16="http://schemas.microsoft.com/office/drawing/2014/main" id="{D267BC1C-C3E5-2692-304A-B079FC479429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4" name="Google Shape;9487;p73">
                <a:extLst>
                  <a:ext uri="{FF2B5EF4-FFF2-40B4-BE49-F238E27FC236}">
                    <a16:creationId xmlns:a16="http://schemas.microsoft.com/office/drawing/2014/main" id="{BAF122AE-A141-769B-6D57-A5537DD8A7CF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097" name="Google Shape;9488;p73">
                  <a:extLst>
                    <a:ext uri="{FF2B5EF4-FFF2-40B4-BE49-F238E27FC236}">
                      <a16:creationId xmlns:a16="http://schemas.microsoft.com/office/drawing/2014/main" id="{DF3CDF48-6709-C5B2-2E89-E70F011A5EC2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8" name="Google Shape;9489;p73">
                  <a:extLst>
                    <a:ext uri="{FF2B5EF4-FFF2-40B4-BE49-F238E27FC236}">
                      <a16:creationId xmlns:a16="http://schemas.microsoft.com/office/drawing/2014/main" id="{D0E35A3C-710F-9FEA-A5B1-ABE9ECCFF767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9" name="Google Shape;9490;p73">
                  <a:extLst>
                    <a:ext uri="{FF2B5EF4-FFF2-40B4-BE49-F238E27FC236}">
                      <a16:creationId xmlns:a16="http://schemas.microsoft.com/office/drawing/2014/main" id="{A937589E-4AA3-DA2A-D93A-9B4F3886167C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5" name="Google Shape;9491;p73">
                <a:extLst>
                  <a:ext uri="{FF2B5EF4-FFF2-40B4-BE49-F238E27FC236}">
                    <a16:creationId xmlns:a16="http://schemas.microsoft.com/office/drawing/2014/main" id="{CA36F051-EF8C-1B9A-EBD2-4CA0A0083876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094" name="Google Shape;9492;p73">
                  <a:extLst>
                    <a:ext uri="{FF2B5EF4-FFF2-40B4-BE49-F238E27FC236}">
                      <a16:creationId xmlns:a16="http://schemas.microsoft.com/office/drawing/2014/main" id="{134E9EDF-4C70-D5A3-82C7-54E7CBF5E70D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5" name="Google Shape;9493;p73">
                  <a:extLst>
                    <a:ext uri="{FF2B5EF4-FFF2-40B4-BE49-F238E27FC236}">
                      <a16:creationId xmlns:a16="http://schemas.microsoft.com/office/drawing/2014/main" id="{FADC6D0A-832C-D1FA-7219-B92500F67D0A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6" name="Google Shape;9494;p73">
                  <a:extLst>
                    <a:ext uri="{FF2B5EF4-FFF2-40B4-BE49-F238E27FC236}">
                      <a16:creationId xmlns:a16="http://schemas.microsoft.com/office/drawing/2014/main" id="{93BF9810-B253-CE84-96B4-8E94529780A3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6" name="Google Shape;9495;p73">
                <a:extLst>
                  <a:ext uri="{FF2B5EF4-FFF2-40B4-BE49-F238E27FC236}">
                    <a16:creationId xmlns:a16="http://schemas.microsoft.com/office/drawing/2014/main" id="{C6003C22-7A91-EC98-C17C-97AE6201418C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091" name="Google Shape;9496;p73">
                  <a:extLst>
                    <a:ext uri="{FF2B5EF4-FFF2-40B4-BE49-F238E27FC236}">
                      <a16:creationId xmlns:a16="http://schemas.microsoft.com/office/drawing/2014/main" id="{53A8EDCA-68C6-3270-501F-00EB9C37AF81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Google Shape;9497;p73">
                  <a:extLst>
                    <a:ext uri="{FF2B5EF4-FFF2-40B4-BE49-F238E27FC236}">
                      <a16:creationId xmlns:a16="http://schemas.microsoft.com/office/drawing/2014/main" id="{1A2CE0C3-77DA-CF37-549D-1676EA045B31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Google Shape;9498;p73">
                  <a:extLst>
                    <a:ext uri="{FF2B5EF4-FFF2-40B4-BE49-F238E27FC236}">
                      <a16:creationId xmlns:a16="http://schemas.microsoft.com/office/drawing/2014/main" id="{EE65E6B8-9839-4C49-1C4F-43B0CA438E57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7" name="Google Shape;9499;p73">
                <a:extLst>
                  <a:ext uri="{FF2B5EF4-FFF2-40B4-BE49-F238E27FC236}">
                    <a16:creationId xmlns:a16="http://schemas.microsoft.com/office/drawing/2014/main" id="{389229DB-9DCE-C187-C297-44D9070728EB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083" name="Google Shape;9500;p73">
                  <a:extLst>
                    <a:ext uri="{FF2B5EF4-FFF2-40B4-BE49-F238E27FC236}">
                      <a16:creationId xmlns:a16="http://schemas.microsoft.com/office/drawing/2014/main" id="{9BE0C777-9EA9-B6CA-7512-4F884144CED6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4" name="Google Shape;9501;p73">
                  <a:extLst>
                    <a:ext uri="{FF2B5EF4-FFF2-40B4-BE49-F238E27FC236}">
                      <a16:creationId xmlns:a16="http://schemas.microsoft.com/office/drawing/2014/main" id="{0CC8A254-23F9-F25F-97A3-3D82AF511996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5" name="Google Shape;9502;p73">
                  <a:extLst>
                    <a:ext uri="{FF2B5EF4-FFF2-40B4-BE49-F238E27FC236}">
                      <a16:creationId xmlns:a16="http://schemas.microsoft.com/office/drawing/2014/main" id="{DAB7A1E5-A3E5-F7F9-8485-A5902FE6A6AE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Google Shape;9503;p73">
                  <a:extLst>
                    <a:ext uri="{FF2B5EF4-FFF2-40B4-BE49-F238E27FC236}">
                      <a16:creationId xmlns:a16="http://schemas.microsoft.com/office/drawing/2014/main" id="{8401DB45-C1CB-927F-2D82-009142181667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7" name="Google Shape;9504;p73">
                  <a:extLst>
                    <a:ext uri="{FF2B5EF4-FFF2-40B4-BE49-F238E27FC236}">
                      <a16:creationId xmlns:a16="http://schemas.microsoft.com/office/drawing/2014/main" id="{2905F56C-A0B4-D29C-FDBD-F4BC4C3F0FDF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Google Shape;9505;p73">
                  <a:extLst>
                    <a:ext uri="{FF2B5EF4-FFF2-40B4-BE49-F238E27FC236}">
                      <a16:creationId xmlns:a16="http://schemas.microsoft.com/office/drawing/2014/main" id="{CF5AFD9D-7EDF-BCCF-A48F-2977DCDD484B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Google Shape;9506;p73">
                  <a:extLst>
                    <a:ext uri="{FF2B5EF4-FFF2-40B4-BE49-F238E27FC236}">
                      <a16:creationId xmlns:a16="http://schemas.microsoft.com/office/drawing/2014/main" id="{0C9B89F0-4280-4D2B-13A5-D331ADAA810D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Google Shape;9507;p73">
                  <a:extLst>
                    <a:ext uri="{FF2B5EF4-FFF2-40B4-BE49-F238E27FC236}">
                      <a16:creationId xmlns:a16="http://schemas.microsoft.com/office/drawing/2014/main" id="{0307CCD6-DF7D-E453-E86E-DFFE1EE645E2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8" name="Google Shape;9508;p73">
                <a:extLst>
                  <a:ext uri="{FF2B5EF4-FFF2-40B4-BE49-F238E27FC236}">
                    <a16:creationId xmlns:a16="http://schemas.microsoft.com/office/drawing/2014/main" id="{C4085FC7-E64A-2EAF-B120-847E0B1E09C0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075" name="Google Shape;9509;p73">
                  <a:extLst>
                    <a:ext uri="{FF2B5EF4-FFF2-40B4-BE49-F238E27FC236}">
                      <a16:creationId xmlns:a16="http://schemas.microsoft.com/office/drawing/2014/main" id="{B8815A16-10EB-4C29-D69C-92BE8726D2AA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Google Shape;9510;p73">
                  <a:extLst>
                    <a:ext uri="{FF2B5EF4-FFF2-40B4-BE49-F238E27FC236}">
                      <a16:creationId xmlns:a16="http://schemas.microsoft.com/office/drawing/2014/main" id="{4A7516DD-36E1-7E9B-75CC-B0506A1786B4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7" name="Google Shape;9511;p73">
                  <a:extLst>
                    <a:ext uri="{FF2B5EF4-FFF2-40B4-BE49-F238E27FC236}">
                      <a16:creationId xmlns:a16="http://schemas.microsoft.com/office/drawing/2014/main" id="{6E9B2E7B-0202-45EF-6E8D-317A5C745BB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Google Shape;9512;p73">
                  <a:extLst>
                    <a:ext uri="{FF2B5EF4-FFF2-40B4-BE49-F238E27FC236}">
                      <a16:creationId xmlns:a16="http://schemas.microsoft.com/office/drawing/2014/main" id="{6D297784-E191-89FE-F6C9-910AFA1BA22E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Google Shape;9513;p73">
                  <a:extLst>
                    <a:ext uri="{FF2B5EF4-FFF2-40B4-BE49-F238E27FC236}">
                      <a16:creationId xmlns:a16="http://schemas.microsoft.com/office/drawing/2014/main" id="{2A47ACC9-83AB-143E-DB5D-A1861145C3A7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Google Shape;9514;p73">
                  <a:extLst>
                    <a:ext uri="{FF2B5EF4-FFF2-40B4-BE49-F238E27FC236}">
                      <a16:creationId xmlns:a16="http://schemas.microsoft.com/office/drawing/2014/main" id="{2089F460-9BEC-7F4B-8DFF-B7AF0DCAA5FC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1" name="Google Shape;9515;p73">
                  <a:extLst>
                    <a:ext uri="{FF2B5EF4-FFF2-40B4-BE49-F238E27FC236}">
                      <a16:creationId xmlns:a16="http://schemas.microsoft.com/office/drawing/2014/main" id="{298ED699-C891-3CC6-7C99-044F98FEE23F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2" name="Google Shape;9516;p73">
                  <a:extLst>
                    <a:ext uri="{FF2B5EF4-FFF2-40B4-BE49-F238E27FC236}">
                      <a16:creationId xmlns:a16="http://schemas.microsoft.com/office/drawing/2014/main" id="{A6B0F0E4-D093-7DAC-DE7B-E46EE1C3572E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9" name="Google Shape;9517;p73">
                <a:extLst>
                  <a:ext uri="{FF2B5EF4-FFF2-40B4-BE49-F238E27FC236}">
                    <a16:creationId xmlns:a16="http://schemas.microsoft.com/office/drawing/2014/main" id="{55C37F3A-EB39-0AD9-A904-3D2E1D523FE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072" name="Google Shape;9518;p73">
                  <a:extLst>
                    <a:ext uri="{FF2B5EF4-FFF2-40B4-BE49-F238E27FC236}">
                      <a16:creationId xmlns:a16="http://schemas.microsoft.com/office/drawing/2014/main" id="{D1ABD9F6-B773-54BE-6DA8-B05B1D2A2ED1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Google Shape;9519;p73">
                  <a:extLst>
                    <a:ext uri="{FF2B5EF4-FFF2-40B4-BE49-F238E27FC236}">
                      <a16:creationId xmlns:a16="http://schemas.microsoft.com/office/drawing/2014/main" id="{BC9DFA30-79A5-6545-21EA-09C4FD8165DD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4" name="Google Shape;9520;p73">
                  <a:extLst>
                    <a:ext uri="{FF2B5EF4-FFF2-40B4-BE49-F238E27FC236}">
                      <a16:creationId xmlns:a16="http://schemas.microsoft.com/office/drawing/2014/main" id="{EDDFE3C2-826D-30D2-52D9-ABE1B7A75BE4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0" name="Google Shape;9521;p73">
                <a:extLst>
                  <a:ext uri="{FF2B5EF4-FFF2-40B4-BE49-F238E27FC236}">
                    <a16:creationId xmlns:a16="http://schemas.microsoft.com/office/drawing/2014/main" id="{5F151B21-6CDD-81CE-29C1-62747FEE6F90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064" name="Google Shape;9522;p73">
                  <a:extLst>
                    <a:ext uri="{FF2B5EF4-FFF2-40B4-BE49-F238E27FC236}">
                      <a16:creationId xmlns:a16="http://schemas.microsoft.com/office/drawing/2014/main" id="{9805C36F-41FA-DC1C-444F-AB4013195FDE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5" name="Google Shape;9523;p73">
                  <a:extLst>
                    <a:ext uri="{FF2B5EF4-FFF2-40B4-BE49-F238E27FC236}">
                      <a16:creationId xmlns:a16="http://schemas.microsoft.com/office/drawing/2014/main" id="{011F3262-C8EE-D047-93FD-EB9C7E7C1FA5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6" name="Google Shape;9524;p73">
                  <a:extLst>
                    <a:ext uri="{FF2B5EF4-FFF2-40B4-BE49-F238E27FC236}">
                      <a16:creationId xmlns:a16="http://schemas.microsoft.com/office/drawing/2014/main" id="{229D9188-1819-0F81-7AD2-D23EE7EE2139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7" name="Google Shape;9525;p73">
                  <a:extLst>
                    <a:ext uri="{FF2B5EF4-FFF2-40B4-BE49-F238E27FC236}">
                      <a16:creationId xmlns:a16="http://schemas.microsoft.com/office/drawing/2014/main" id="{D14A1C51-750A-311C-FDAF-673E1DB8CF47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Google Shape;9526;p73">
                  <a:extLst>
                    <a:ext uri="{FF2B5EF4-FFF2-40B4-BE49-F238E27FC236}">
                      <a16:creationId xmlns:a16="http://schemas.microsoft.com/office/drawing/2014/main" id="{F61679DB-E1F7-D571-CEC1-B76C02C7FB78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Google Shape;9527;p73">
                  <a:extLst>
                    <a:ext uri="{FF2B5EF4-FFF2-40B4-BE49-F238E27FC236}">
                      <a16:creationId xmlns:a16="http://schemas.microsoft.com/office/drawing/2014/main" id="{0DC4DC27-041C-907A-EB89-D31271A989D7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0" name="Google Shape;9528;p73">
                  <a:extLst>
                    <a:ext uri="{FF2B5EF4-FFF2-40B4-BE49-F238E27FC236}">
                      <a16:creationId xmlns:a16="http://schemas.microsoft.com/office/drawing/2014/main" id="{DA5200F1-5A47-859F-6652-EB4CAA5DC4EC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1" name="Google Shape;9529;p73">
                  <a:extLst>
                    <a:ext uri="{FF2B5EF4-FFF2-40B4-BE49-F238E27FC236}">
                      <a16:creationId xmlns:a16="http://schemas.microsoft.com/office/drawing/2014/main" id="{D329CAFF-A222-3288-D710-46DCCECA698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1" name="Google Shape;9530;p73">
                <a:extLst>
                  <a:ext uri="{FF2B5EF4-FFF2-40B4-BE49-F238E27FC236}">
                    <a16:creationId xmlns:a16="http://schemas.microsoft.com/office/drawing/2014/main" id="{725348CD-87D1-63B9-FA10-50DF31C22701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056" name="Google Shape;9531;p73">
                  <a:extLst>
                    <a:ext uri="{FF2B5EF4-FFF2-40B4-BE49-F238E27FC236}">
                      <a16:creationId xmlns:a16="http://schemas.microsoft.com/office/drawing/2014/main" id="{245D5973-C496-85F4-4204-E80C5C10EAEA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7" name="Google Shape;9532;p73">
                  <a:extLst>
                    <a:ext uri="{FF2B5EF4-FFF2-40B4-BE49-F238E27FC236}">
                      <a16:creationId xmlns:a16="http://schemas.microsoft.com/office/drawing/2014/main" id="{7FB8F973-16A9-E014-0CC0-ACA4439ED4EF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8" name="Google Shape;9533;p73">
                  <a:extLst>
                    <a:ext uri="{FF2B5EF4-FFF2-40B4-BE49-F238E27FC236}">
                      <a16:creationId xmlns:a16="http://schemas.microsoft.com/office/drawing/2014/main" id="{0899EA81-5EFA-BED2-484C-8F0D8531F8BA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Google Shape;9534;p73">
                  <a:extLst>
                    <a:ext uri="{FF2B5EF4-FFF2-40B4-BE49-F238E27FC236}">
                      <a16:creationId xmlns:a16="http://schemas.microsoft.com/office/drawing/2014/main" id="{63F8EA8C-87A2-E741-C63D-4191D421C149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Google Shape;9535;p73">
                  <a:extLst>
                    <a:ext uri="{FF2B5EF4-FFF2-40B4-BE49-F238E27FC236}">
                      <a16:creationId xmlns:a16="http://schemas.microsoft.com/office/drawing/2014/main" id="{B2C8CBB2-6B0B-D13E-0741-73BAED934268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Google Shape;9536;p73">
                  <a:extLst>
                    <a:ext uri="{FF2B5EF4-FFF2-40B4-BE49-F238E27FC236}">
                      <a16:creationId xmlns:a16="http://schemas.microsoft.com/office/drawing/2014/main" id="{B65E02E9-CAE9-477F-3700-92DACF6658E5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Google Shape;9537;p73">
                  <a:extLst>
                    <a:ext uri="{FF2B5EF4-FFF2-40B4-BE49-F238E27FC236}">
                      <a16:creationId xmlns:a16="http://schemas.microsoft.com/office/drawing/2014/main" id="{19C462BD-5BD4-FEC3-1006-5A7C683972BF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3" name="Google Shape;9538;p73">
                  <a:extLst>
                    <a:ext uri="{FF2B5EF4-FFF2-40B4-BE49-F238E27FC236}">
                      <a16:creationId xmlns:a16="http://schemas.microsoft.com/office/drawing/2014/main" id="{37008E83-330F-6B80-2ABC-9301E457264D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2" name="Google Shape;9539;p73">
                <a:extLst>
                  <a:ext uri="{FF2B5EF4-FFF2-40B4-BE49-F238E27FC236}">
                    <a16:creationId xmlns:a16="http://schemas.microsoft.com/office/drawing/2014/main" id="{3F29CBC6-F5A6-D806-6E2A-8BCDBBE7FEA6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052" name="Google Shape;9540;p73">
                  <a:extLst>
                    <a:ext uri="{FF2B5EF4-FFF2-40B4-BE49-F238E27FC236}">
                      <a16:creationId xmlns:a16="http://schemas.microsoft.com/office/drawing/2014/main" id="{A9177D3A-079D-71E8-9A46-BE8C72397F71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3" name="Google Shape;9541;p73">
                  <a:extLst>
                    <a:ext uri="{FF2B5EF4-FFF2-40B4-BE49-F238E27FC236}">
                      <a16:creationId xmlns:a16="http://schemas.microsoft.com/office/drawing/2014/main" id="{476F4588-42EC-A54D-2022-1E10336132B6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4" name="Google Shape;9542;p73">
                  <a:extLst>
                    <a:ext uri="{FF2B5EF4-FFF2-40B4-BE49-F238E27FC236}">
                      <a16:creationId xmlns:a16="http://schemas.microsoft.com/office/drawing/2014/main" id="{3EF35DEE-7770-E986-9F5D-2EA01F64CFA1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5" name="Google Shape;9543;p73">
                  <a:extLst>
                    <a:ext uri="{FF2B5EF4-FFF2-40B4-BE49-F238E27FC236}">
                      <a16:creationId xmlns:a16="http://schemas.microsoft.com/office/drawing/2014/main" id="{9DB5BD40-06B3-EFA4-2634-A5FA2BED9F8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3" name="Google Shape;9544;p73">
                <a:extLst>
                  <a:ext uri="{FF2B5EF4-FFF2-40B4-BE49-F238E27FC236}">
                    <a16:creationId xmlns:a16="http://schemas.microsoft.com/office/drawing/2014/main" id="{E61E5C1B-03BA-F5BD-ADDA-A9708E78C86B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045" name="Google Shape;9545;p73">
                  <a:extLst>
                    <a:ext uri="{FF2B5EF4-FFF2-40B4-BE49-F238E27FC236}">
                      <a16:creationId xmlns:a16="http://schemas.microsoft.com/office/drawing/2014/main" id="{6C3C6EF0-F076-D8B4-8E81-18856470FD6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6" name="Google Shape;9546;p73">
                  <a:extLst>
                    <a:ext uri="{FF2B5EF4-FFF2-40B4-BE49-F238E27FC236}">
                      <a16:creationId xmlns:a16="http://schemas.microsoft.com/office/drawing/2014/main" id="{EF82986F-6DEF-9C0C-6752-E5AE5A7E4C3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Google Shape;9547;p73">
                  <a:extLst>
                    <a:ext uri="{FF2B5EF4-FFF2-40B4-BE49-F238E27FC236}">
                      <a16:creationId xmlns:a16="http://schemas.microsoft.com/office/drawing/2014/main" id="{DC851799-67E5-25B7-78B3-84C8A2502B64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Google Shape;9548;p73">
                  <a:extLst>
                    <a:ext uri="{FF2B5EF4-FFF2-40B4-BE49-F238E27FC236}">
                      <a16:creationId xmlns:a16="http://schemas.microsoft.com/office/drawing/2014/main" id="{D6BCF868-E461-BDDF-41C3-C94AC2DA681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Google Shape;9549;p73">
                  <a:extLst>
                    <a:ext uri="{FF2B5EF4-FFF2-40B4-BE49-F238E27FC236}">
                      <a16:creationId xmlns:a16="http://schemas.microsoft.com/office/drawing/2014/main" id="{D67A7B34-D672-24E7-025B-E85CBDCC8F96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0" name="Google Shape;9550;p73">
                  <a:extLst>
                    <a:ext uri="{FF2B5EF4-FFF2-40B4-BE49-F238E27FC236}">
                      <a16:creationId xmlns:a16="http://schemas.microsoft.com/office/drawing/2014/main" id="{B206AB99-8A9F-576D-EF8E-A1E223F35531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1" name="Google Shape;9551;p73">
                  <a:extLst>
                    <a:ext uri="{FF2B5EF4-FFF2-40B4-BE49-F238E27FC236}">
                      <a16:creationId xmlns:a16="http://schemas.microsoft.com/office/drawing/2014/main" id="{2914F0FE-6865-E104-BB35-FEA8DFAB5ED6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4" name="Google Shape;9552;p73">
                <a:extLst>
                  <a:ext uri="{FF2B5EF4-FFF2-40B4-BE49-F238E27FC236}">
                    <a16:creationId xmlns:a16="http://schemas.microsoft.com/office/drawing/2014/main" id="{BFFB167C-957E-EC22-0727-70B74B85E7D2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039" name="Google Shape;9553;p73">
                  <a:extLst>
                    <a:ext uri="{FF2B5EF4-FFF2-40B4-BE49-F238E27FC236}">
                      <a16:creationId xmlns:a16="http://schemas.microsoft.com/office/drawing/2014/main" id="{5D66DDBD-CBFA-48CA-A874-4314991AB3A6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0" name="Google Shape;9554;p73">
                  <a:extLst>
                    <a:ext uri="{FF2B5EF4-FFF2-40B4-BE49-F238E27FC236}">
                      <a16:creationId xmlns:a16="http://schemas.microsoft.com/office/drawing/2014/main" id="{D10281CF-FCBE-549E-CB23-32F4885F7BC9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1" name="Google Shape;9555;p73">
                  <a:extLst>
                    <a:ext uri="{FF2B5EF4-FFF2-40B4-BE49-F238E27FC236}">
                      <a16:creationId xmlns:a16="http://schemas.microsoft.com/office/drawing/2014/main" id="{89CE8792-906F-A270-13FA-1F38F1B3BE68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2" name="Google Shape;9556;p73">
                  <a:extLst>
                    <a:ext uri="{FF2B5EF4-FFF2-40B4-BE49-F238E27FC236}">
                      <a16:creationId xmlns:a16="http://schemas.microsoft.com/office/drawing/2014/main" id="{882E86E9-2AC0-0852-1D46-162BC17C2E33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Google Shape;9557;p73">
                  <a:extLst>
                    <a:ext uri="{FF2B5EF4-FFF2-40B4-BE49-F238E27FC236}">
                      <a16:creationId xmlns:a16="http://schemas.microsoft.com/office/drawing/2014/main" id="{85E5F929-DA08-1D5A-E0BA-7605C300C5F8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Google Shape;9558;p73">
                  <a:extLst>
                    <a:ext uri="{FF2B5EF4-FFF2-40B4-BE49-F238E27FC236}">
                      <a16:creationId xmlns:a16="http://schemas.microsoft.com/office/drawing/2014/main" id="{3848D461-88EE-43BD-080C-28D3A65D1EEE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5" name="Google Shape;9559;p73">
                <a:extLst>
                  <a:ext uri="{FF2B5EF4-FFF2-40B4-BE49-F238E27FC236}">
                    <a16:creationId xmlns:a16="http://schemas.microsoft.com/office/drawing/2014/main" id="{970377BD-8597-3433-960F-CBFA18E6DBA2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034" name="Google Shape;9560;p73">
                  <a:extLst>
                    <a:ext uri="{FF2B5EF4-FFF2-40B4-BE49-F238E27FC236}">
                      <a16:creationId xmlns:a16="http://schemas.microsoft.com/office/drawing/2014/main" id="{53E90686-E63E-99E0-0150-3313C81243DF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5" name="Google Shape;9561;p73">
                  <a:extLst>
                    <a:ext uri="{FF2B5EF4-FFF2-40B4-BE49-F238E27FC236}">
                      <a16:creationId xmlns:a16="http://schemas.microsoft.com/office/drawing/2014/main" id="{3C69E1B7-3E38-A86D-EA12-CD25025A50E4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6" name="Google Shape;9562;p73">
                  <a:extLst>
                    <a:ext uri="{FF2B5EF4-FFF2-40B4-BE49-F238E27FC236}">
                      <a16:creationId xmlns:a16="http://schemas.microsoft.com/office/drawing/2014/main" id="{B4AE7721-C95C-2210-F877-2C1BB5708DA5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7" name="Google Shape;9563;p73">
                  <a:extLst>
                    <a:ext uri="{FF2B5EF4-FFF2-40B4-BE49-F238E27FC236}">
                      <a16:creationId xmlns:a16="http://schemas.microsoft.com/office/drawing/2014/main" id="{17832A9B-5DEB-F15E-0B66-3DB567479F23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8" name="Google Shape;9564;p73">
                  <a:extLst>
                    <a:ext uri="{FF2B5EF4-FFF2-40B4-BE49-F238E27FC236}">
                      <a16:creationId xmlns:a16="http://schemas.microsoft.com/office/drawing/2014/main" id="{372E7631-F92E-EA7B-8FC8-CC7292FCE0CC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6" name="Google Shape;9565;p73">
                <a:extLst>
                  <a:ext uri="{FF2B5EF4-FFF2-40B4-BE49-F238E27FC236}">
                    <a16:creationId xmlns:a16="http://schemas.microsoft.com/office/drawing/2014/main" id="{64436516-D3C2-094F-F87E-32CE25521185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031" name="Google Shape;9566;p73">
                  <a:extLst>
                    <a:ext uri="{FF2B5EF4-FFF2-40B4-BE49-F238E27FC236}">
                      <a16:creationId xmlns:a16="http://schemas.microsoft.com/office/drawing/2014/main" id="{CD32D850-78C3-6D60-33E6-C51321667C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2" name="Google Shape;9567;p73">
                  <a:extLst>
                    <a:ext uri="{FF2B5EF4-FFF2-40B4-BE49-F238E27FC236}">
                      <a16:creationId xmlns:a16="http://schemas.microsoft.com/office/drawing/2014/main" id="{3F967A72-F480-CC28-7A60-5DDE81006F84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3" name="Google Shape;9568;p73">
                  <a:extLst>
                    <a:ext uri="{FF2B5EF4-FFF2-40B4-BE49-F238E27FC236}">
                      <a16:creationId xmlns:a16="http://schemas.microsoft.com/office/drawing/2014/main" id="{D5B3BA0F-FADD-BF40-3FAC-48F3D3C5FE14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7" name="Google Shape;9569;p73">
                <a:extLst>
                  <a:ext uri="{FF2B5EF4-FFF2-40B4-BE49-F238E27FC236}">
                    <a16:creationId xmlns:a16="http://schemas.microsoft.com/office/drawing/2014/main" id="{A5854A8D-A686-BE4B-75FC-54952F2189EB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024" name="Google Shape;9570;p73">
                  <a:extLst>
                    <a:ext uri="{FF2B5EF4-FFF2-40B4-BE49-F238E27FC236}">
                      <a16:creationId xmlns:a16="http://schemas.microsoft.com/office/drawing/2014/main" id="{F973137C-FB75-EFD9-77C7-9123B749DDB1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5" name="Google Shape;9571;p73">
                  <a:extLst>
                    <a:ext uri="{FF2B5EF4-FFF2-40B4-BE49-F238E27FC236}">
                      <a16:creationId xmlns:a16="http://schemas.microsoft.com/office/drawing/2014/main" id="{55D72A0A-FA2E-FD33-3EB1-E0B9691A4ABC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6" name="Google Shape;9572;p73">
                  <a:extLst>
                    <a:ext uri="{FF2B5EF4-FFF2-40B4-BE49-F238E27FC236}">
                      <a16:creationId xmlns:a16="http://schemas.microsoft.com/office/drawing/2014/main" id="{4FB7C664-794B-CA0B-C22B-9B63C5E9CC1A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7" name="Google Shape;9573;p73">
                  <a:extLst>
                    <a:ext uri="{FF2B5EF4-FFF2-40B4-BE49-F238E27FC236}">
                      <a16:creationId xmlns:a16="http://schemas.microsoft.com/office/drawing/2014/main" id="{80CC1FC7-E426-CB85-624C-9D0E80FD5892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8" name="Google Shape;9574;p73">
                  <a:extLst>
                    <a:ext uri="{FF2B5EF4-FFF2-40B4-BE49-F238E27FC236}">
                      <a16:creationId xmlns:a16="http://schemas.microsoft.com/office/drawing/2014/main" id="{D47F85DB-E0AB-6512-4617-2595309B2D57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9" name="Google Shape;9575;p73">
                  <a:extLst>
                    <a:ext uri="{FF2B5EF4-FFF2-40B4-BE49-F238E27FC236}">
                      <a16:creationId xmlns:a16="http://schemas.microsoft.com/office/drawing/2014/main" id="{EBA6E064-0D12-8D4D-BE85-2AEE48D28D5D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0" name="Google Shape;9576;p73">
                  <a:extLst>
                    <a:ext uri="{FF2B5EF4-FFF2-40B4-BE49-F238E27FC236}">
                      <a16:creationId xmlns:a16="http://schemas.microsoft.com/office/drawing/2014/main" id="{04B653D6-401E-BDE3-6251-FA6A21DBFD25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8" name="Google Shape;9577;p73">
                <a:extLst>
                  <a:ext uri="{FF2B5EF4-FFF2-40B4-BE49-F238E27FC236}">
                    <a16:creationId xmlns:a16="http://schemas.microsoft.com/office/drawing/2014/main" id="{B99D794A-C67E-7EFC-3DE1-AEBE5120FED7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021" name="Google Shape;9578;p73">
                  <a:extLst>
                    <a:ext uri="{FF2B5EF4-FFF2-40B4-BE49-F238E27FC236}">
                      <a16:creationId xmlns:a16="http://schemas.microsoft.com/office/drawing/2014/main" id="{BC702297-1B9D-771A-A590-C6F73E4D50A5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2" name="Google Shape;9579;p73">
                  <a:extLst>
                    <a:ext uri="{FF2B5EF4-FFF2-40B4-BE49-F238E27FC236}">
                      <a16:creationId xmlns:a16="http://schemas.microsoft.com/office/drawing/2014/main" id="{77091B60-5A6D-54AB-83E6-C794328656B3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3" name="Google Shape;9580;p73">
                  <a:extLst>
                    <a:ext uri="{FF2B5EF4-FFF2-40B4-BE49-F238E27FC236}">
                      <a16:creationId xmlns:a16="http://schemas.microsoft.com/office/drawing/2014/main" id="{DE1A114B-DA5B-937F-9FC9-644A57FA0F46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9" name="Google Shape;9581;p73">
                <a:extLst>
                  <a:ext uri="{FF2B5EF4-FFF2-40B4-BE49-F238E27FC236}">
                    <a16:creationId xmlns:a16="http://schemas.microsoft.com/office/drawing/2014/main" id="{07C5F71B-DBFB-D6F4-CCB2-CFF087E8C41D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016" name="Google Shape;9582;p73">
                  <a:extLst>
                    <a:ext uri="{FF2B5EF4-FFF2-40B4-BE49-F238E27FC236}">
                      <a16:creationId xmlns:a16="http://schemas.microsoft.com/office/drawing/2014/main" id="{8A920D57-12C8-9AA1-4D55-C153E7AD0681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Google Shape;9583;p73">
                  <a:extLst>
                    <a:ext uri="{FF2B5EF4-FFF2-40B4-BE49-F238E27FC236}">
                      <a16:creationId xmlns:a16="http://schemas.microsoft.com/office/drawing/2014/main" id="{0BEDD983-FCC2-AD06-50DC-2E47C010CB44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8" name="Google Shape;9584;p73">
                  <a:extLst>
                    <a:ext uri="{FF2B5EF4-FFF2-40B4-BE49-F238E27FC236}">
                      <a16:creationId xmlns:a16="http://schemas.microsoft.com/office/drawing/2014/main" id="{39869B51-0C93-A0EF-6E9D-2AAEA6FB8298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Google Shape;9585;p73">
                  <a:extLst>
                    <a:ext uri="{FF2B5EF4-FFF2-40B4-BE49-F238E27FC236}">
                      <a16:creationId xmlns:a16="http://schemas.microsoft.com/office/drawing/2014/main" id="{5BAF057E-1D55-3F76-4BA0-E5275E143C2A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Google Shape;9586;p73">
                  <a:extLst>
                    <a:ext uri="{FF2B5EF4-FFF2-40B4-BE49-F238E27FC236}">
                      <a16:creationId xmlns:a16="http://schemas.microsoft.com/office/drawing/2014/main" id="{84B8BF08-46C0-F3DA-4E15-BCE0FF1E5311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0" name="Google Shape;9587;p73">
                <a:extLst>
                  <a:ext uri="{FF2B5EF4-FFF2-40B4-BE49-F238E27FC236}">
                    <a16:creationId xmlns:a16="http://schemas.microsoft.com/office/drawing/2014/main" id="{4516AF6F-1A7E-F04A-D4A9-F5E7F18420A6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1012" name="Google Shape;9588;p73">
                  <a:extLst>
                    <a:ext uri="{FF2B5EF4-FFF2-40B4-BE49-F238E27FC236}">
                      <a16:creationId xmlns:a16="http://schemas.microsoft.com/office/drawing/2014/main" id="{B675D049-557B-E86D-FEE3-EB9356CD8199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3" name="Google Shape;9589;p73">
                  <a:extLst>
                    <a:ext uri="{FF2B5EF4-FFF2-40B4-BE49-F238E27FC236}">
                      <a16:creationId xmlns:a16="http://schemas.microsoft.com/office/drawing/2014/main" id="{554E261F-1B38-7981-56D3-62611A562BC6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4" name="Google Shape;9590;p73">
                  <a:extLst>
                    <a:ext uri="{FF2B5EF4-FFF2-40B4-BE49-F238E27FC236}">
                      <a16:creationId xmlns:a16="http://schemas.microsoft.com/office/drawing/2014/main" id="{90016784-8A6A-2B50-7112-CFA4D2888BFF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5" name="Google Shape;9591;p73">
                  <a:extLst>
                    <a:ext uri="{FF2B5EF4-FFF2-40B4-BE49-F238E27FC236}">
                      <a16:creationId xmlns:a16="http://schemas.microsoft.com/office/drawing/2014/main" id="{1084EC02-1F7E-2785-6A24-BBA08C8E8BA6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1" name="Google Shape;9592;p73">
                <a:extLst>
                  <a:ext uri="{FF2B5EF4-FFF2-40B4-BE49-F238E27FC236}">
                    <a16:creationId xmlns:a16="http://schemas.microsoft.com/office/drawing/2014/main" id="{A76CC097-EFBF-DD0E-7347-90FD56C18080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1007" name="Google Shape;9593;p73">
                  <a:extLst>
                    <a:ext uri="{FF2B5EF4-FFF2-40B4-BE49-F238E27FC236}">
                      <a16:creationId xmlns:a16="http://schemas.microsoft.com/office/drawing/2014/main" id="{4BBFF2E4-C73D-9F9F-A62B-E689A6744AAA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8" name="Google Shape;9594;p73">
                  <a:extLst>
                    <a:ext uri="{FF2B5EF4-FFF2-40B4-BE49-F238E27FC236}">
                      <a16:creationId xmlns:a16="http://schemas.microsoft.com/office/drawing/2014/main" id="{2D32D7F9-2AFF-DF12-D0F0-1511E1CF3F8D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9" name="Google Shape;9595;p73">
                  <a:extLst>
                    <a:ext uri="{FF2B5EF4-FFF2-40B4-BE49-F238E27FC236}">
                      <a16:creationId xmlns:a16="http://schemas.microsoft.com/office/drawing/2014/main" id="{71E4DEDD-3A7A-725A-0CB6-6531E0FCBB27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0" name="Google Shape;9596;p73">
                  <a:extLst>
                    <a:ext uri="{FF2B5EF4-FFF2-40B4-BE49-F238E27FC236}">
                      <a16:creationId xmlns:a16="http://schemas.microsoft.com/office/drawing/2014/main" id="{C43F3CDE-E73E-35AE-2F32-CB4A03F253C2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1" name="Google Shape;9597;p73">
                  <a:extLst>
                    <a:ext uri="{FF2B5EF4-FFF2-40B4-BE49-F238E27FC236}">
                      <a16:creationId xmlns:a16="http://schemas.microsoft.com/office/drawing/2014/main" id="{449F831D-EF52-2373-B1A5-4536DB1A0EDC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2" name="Google Shape;9598;p73">
                <a:extLst>
                  <a:ext uri="{FF2B5EF4-FFF2-40B4-BE49-F238E27FC236}">
                    <a16:creationId xmlns:a16="http://schemas.microsoft.com/office/drawing/2014/main" id="{EE1640B6-8871-2F54-8C69-0FEE3E78A121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1000" name="Google Shape;9599;p73">
                  <a:extLst>
                    <a:ext uri="{FF2B5EF4-FFF2-40B4-BE49-F238E27FC236}">
                      <a16:creationId xmlns:a16="http://schemas.microsoft.com/office/drawing/2014/main" id="{2D0B14B6-406B-32AD-40DD-DB2FDB97B3E8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1" name="Google Shape;9600;p73">
                  <a:extLst>
                    <a:ext uri="{FF2B5EF4-FFF2-40B4-BE49-F238E27FC236}">
                      <a16:creationId xmlns:a16="http://schemas.microsoft.com/office/drawing/2014/main" id="{7594EF5F-ACFB-544C-B163-8242739436B4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2" name="Google Shape;9601;p73">
                  <a:extLst>
                    <a:ext uri="{FF2B5EF4-FFF2-40B4-BE49-F238E27FC236}">
                      <a16:creationId xmlns:a16="http://schemas.microsoft.com/office/drawing/2014/main" id="{EFD08BA6-44BE-002D-CDB7-1FF4973ED9BF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3" name="Google Shape;9602;p73">
                  <a:extLst>
                    <a:ext uri="{FF2B5EF4-FFF2-40B4-BE49-F238E27FC236}">
                      <a16:creationId xmlns:a16="http://schemas.microsoft.com/office/drawing/2014/main" id="{1F70F2BF-785B-8863-FFAA-0BF0F5395CAB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4" name="Google Shape;9603;p73">
                  <a:extLst>
                    <a:ext uri="{FF2B5EF4-FFF2-40B4-BE49-F238E27FC236}">
                      <a16:creationId xmlns:a16="http://schemas.microsoft.com/office/drawing/2014/main" id="{0A955B6F-3E35-DBA6-2870-051AD6CDA04D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5" name="Google Shape;9604;p73">
                  <a:extLst>
                    <a:ext uri="{FF2B5EF4-FFF2-40B4-BE49-F238E27FC236}">
                      <a16:creationId xmlns:a16="http://schemas.microsoft.com/office/drawing/2014/main" id="{1FC92267-B918-38DC-AC4D-0F684EDC46A5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6" name="Google Shape;9605;p73">
                  <a:extLst>
                    <a:ext uri="{FF2B5EF4-FFF2-40B4-BE49-F238E27FC236}">
                      <a16:creationId xmlns:a16="http://schemas.microsoft.com/office/drawing/2014/main" id="{37C3BC54-B08D-47E8-2678-EBFF35152FF3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3" name="Google Shape;9606;p73">
                <a:extLst>
                  <a:ext uri="{FF2B5EF4-FFF2-40B4-BE49-F238E27FC236}">
                    <a16:creationId xmlns:a16="http://schemas.microsoft.com/office/drawing/2014/main" id="{E0752FC4-BAF0-744D-D431-6D18414B82EC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994" name="Google Shape;9607;p73">
                  <a:extLst>
                    <a:ext uri="{FF2B5EF4-FFF2-40B4-BE49-F238E27FC236}">
                      <a16:creationId xmlns:a16="http://schemas.microsoft.com/office/drawing/2014/main" id="{78667405-E388-BF14-58C6-C37484709642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5" name="Google Shape;9608;p73">
                  <a:extLst>
                    <a:ext uri="{FF2B5EF4-FFF2-40B4-BE49-F238E27FC236}">
                      <a16:creationId xmlns:a16="http://schemas.microsoft.com/office/drawing/2014/main" id="{8838F920-B5E7-CE5B-D177-A81CBB0D4F3D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6" name="Google Shape;9609;p73">
                  <a:extLst>
                    <a:ext uri="{FF2B5EF4-FFF2-40B4-BE49-F238E27FC236}">
                      <a16:creationId xmlns:a16="http://schemas.microsoft.com/office/drawing/2014/main" id="{F6456113-0CDB-D450-79B9-5A75CF09E266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7" name="Google Shape;9610;p73">
                  <a:extLst>
                    <a:ext uri="{FF2B5EF4-FFF2-40B4-BE49-F238E27FC236}">
                      <a16:creationId xmlns:a16="http://schemas.microsoft.com/office/drawing/2014/main" id="{21C57E31-993A-34B0-2B45-D7EF32857B98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8" name="Google Shape;9611;p73">
                  <a:extLst>
                    <a:ext uri="{FF2B5EF4-FFF2-40B4-BE49-F238E27FC236}">
                      <a16:creationId xmlns:a16="http://schemas.microsoft.com/office/drawing/2014/main" id="{39BEE9FD-4AEC-262B-98F9-22187F31D211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9" name="Google Shape;9612;p73">
                  <a:extLst>
                    <a:ext uri="{FF2B5EF4-FFF2-40B4-BE49-F238E27FC236}">
                      <a16:creationId xmlns:a16="http://schemas.microsoft.com/office/drawing/2014/main" id="{8DBA8073-2C39-F18D-1AE7-D4B17C6B6F8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50531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3C5951-730E-36F3-0C90-67507E5EBA1E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0399548F-C280-4738-CC12-6FE4290B837B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869ED725-BE1C-03CC-EDBA-C23450469260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677" name="Google Shape;12426;p89">
                <a:extLst>
                  <a:ext uri="{FF2B5EF4-FFF2-40B4-BE49-F238E27FC236}">
                    <a16:creationId xmlns:a16="http://schemas.microsoft.com/office/drawing/2014/main" id="{B4F253C6-F961-EE3A-7119-615D6792C2E7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8" name="Google Shape;12431;p89">
                <a:extLst>
                  <a:ext uri="{FF2B5EF4-FFF2-40B4-BE49-F238E27FC236}">
                    <a16:creationId xmlns:a16="http://schemas.microsoft.com/office/drawing/2014/main" id="{D53B1BF5-59C0-0A0E-A37D-E6F404692BB3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733" name="Google Shape;12432;p89">
                  <a:extLst>
                    <a:ext uri="{FF2B5EF4-FFF2-40B4-BE49-F238E27FC236}">
                      <a16:creationId xmlns:a16="http://schemas.microsoft.com/office/drawing/2014/main" id="{6B19B7BD-C92E-D055-7DF8-513366C41AE0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Google Shape;12433;p89">
                  <a:extLst>
                    <a:ext uri="{FF2B5EF4-FFF2-40B4-BE49-F238E27FC236}">
                      <a16:creationId xmlns:a16="http://schemas.microsoft.com/office/drawing/2014/main" id="{CC3DDA5B-07B8-6B1C-FA79-E4084DBE1186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79" name="Google Shape;12444;p89">
                <a:extLst>
                  <a:ext uri="{FF2B5EF4-FFF2-40B4-BE49-F238E27FC236}">
                    <a16:creationId xmlns:a16="http://schemas.microsoft.com/office/drawing/2014/main" id="{FA2552DB-737B-6278-3DA4-DAB40C94BCDC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725" name="Google Shape;12445;p89">
                  <a:extLst>
                    <a:ext uri="{FF2B5EF4-FFF2-40B4-BE49-F238E27FC236}">
                      <a16:creationId xmlns:a16="http://schemas.microsoft.com/office/drawing/2014/main" id="{EB006C6B-4BC8-177C-5D81-5C33B21D6F5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Google Shape;12446;p89">
                  <a:extLst>
                    <a:ext uri="{FF2B5EF4-FFF2-40B4-BE49-F238E27FC236}">
                      <a16:creationId xmlns:a16="http://schemas.microsoft.com/office/drawing/2014/main" id="{99FCBF58-DA02-677F-1AE6-E6324AFBEFD4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Google Shape;12447;p89">
                  <a:extLst>
                    <a:ext uri="{FF2B5EF4-FFF2-40B4-BE49-F238E27FC236}">
                      <a16:creationId xmlns:a16="http://schemas.microsoft.com/office/drawing/2014/main" id="{6ACC2EC8-F961-B413-95F5-983A14BEE25B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Google Shape;12448;p89">
                  <a:extLst>
                    <a:ext uri="{FF2B5EF4-FFF2-40B4-BE49-F238E27FC236}">
                      <a16:creationId xmlns:a16="http://schemas.microsoft.com/office/drawing/2014/main" id="{861EA485-6572-4D51-2625-254A79DB5B13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Google Shape;12449;p89">
                  <a:extLst>
                    <a:ext uri="{FF2B5EF4-FFF2-40B4-BE49-F238E27FC236}">
                      <a16:creationId xmlns:a16="http://schemas.microsoft.com/office/drawing/2014/main" id="{3988A5C9-81AA-257A-69C8-4DA95227B7D6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0" name="Google Shape;12450;p89">
                  <a:extLst>
                    <a:ext uri="{FF2B5EF4-FFF2-40B4-BE49-F238E27FC236}">
                      <a16:creationId xmlns:a16="http://schemas.microsoft.com/office/drawing/2014/main" id="{FF4E772A-F5F2-4B1A-FB8D-8F6A7AEE0F5D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1" name="Google Shape;12451;p89">
                  <a:extLst>
                    <a:ext uri="{FF2B5EF4-FFF2-40B4-BE49-F238E27FC236}">
                      <a16:creationId xmlns:a16="http://schemas.microsoft.com/office/drawing/2014/main" id="{DF2F3844-76A1-562C-0BCA-200634BE861C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Google Shape;12452;p89">
                  <a:extLst>
                    <a:ext uri="{FF2B5EF4-FFF2-40B4-BE49-F238E27FC236}">
                      <a16:creationId xmlns:a16="http://schemas.microsoft.com/office/drawing/2014/main" id="{DBF035AF-3B21-7DAB-DFA5-40DE649AA5D7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0" name="Google Shape;12456;p89">
                <a:extLst>
                  <a:ext uri="{FF2B5EF4-FFF2-40B4-BE49-F238E27FC236}">
                    <a16:creationId xmlns:a16="http://schemas.microsoft.com/office/drawing/2014/main" id="{7FB771DA-B8E9-373B-755E-B7F914B3BB86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721" name="Google Shape;12457;p89">
                  <a:extLst>
                    <a:ext uri="{FF2B5EF4-FFF2-40B4-BE49-F238E27FC236}">
                      <a16:creationId xmlns:a16="http://schemas.microsoft.com/office/drawing/2014/main" id="{E1563A72-31FC-1AE2-B711-F3B2C3329E94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Google Shape;12458;p89">
                  <a:extLst>
                    <a:ext uri="{FF2B5EF4-FFF2-40B4-BE49-F238E27FC236}">
                      <a16:creationId xmlns:a16="http://schemas.microsoft.com/office/drawing/2014/main" id="{FD59FEB0-63C6-0503-FDCC-D2F3C659FF53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Google Shape;12459;p89">
                  <a:extLst>
                    <a:ext uri="{FF2B5EF4-FFF2-40B4-BE49-F238E27FC236}">
                      <a16:creationId xmlns:a16="http://schemas.microsoft.com/office/drawing/2014/main" id="{C785C7A6-A7EE-180F-3340-61617C17A16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Google Shape;12460;p89">
                  <a:extLst>
                    <a:ext uri="{FF2B5EF4-FFF2-40B4-BE49-F238E27FC236}">
                      <a16:creationId xmlns:a16="http://schemas.microsoft.com/office/drawing/2014/main" id="{75E2F1CB-5540-176F-275F-8971019C822A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1" name="Google Shape;12467;p89">
                <a:extLst>
                  <a:ext uri="{FF2B5EF4-FFF2-40B4-BE49-F238E27FC236}">
                    <a16:creationId xmlns:a16="http://schemas.microsoft.com/office/drawing/2014/main" id="{8B0D63BC-32BC-68BD-91BA-CD4F8AAE24BD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716" name="Google Shape;12468;p89">
                  <a:extLst>
                    <a:ext uri="{FF2B5EF4-FFF2-40B4-BE49-F238E27FC236}">
                      <a16:creationId xmlns:a16="http://schemas.microsoft.com/office/drawing/2014/main" id="{0DFBC72F-CCFD-8101-8F41-BF911715F0C0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Google Shape;12469;p89">
                  <a:extLst>
                    <a:ext uri="{FF2B5EF4-FFF2-40B4-BE49-F238E27FC236}">
                      <a16:creationId xmlns:a16="http://schemas.microsoft.com/office/drawing/2014/main" id="{6A7FDA69-D070-A25D-5EAD-E1C7F86CADD9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Google Shape;12470;p89">
                  <a:extLst>
                    <a:ext uri="{FF2B5EF4-FFF2-40B4-BE49-F238E27FC236}">
                      <a16:creationId xmlns:a16="http://schemas.microsoft.com/office/drawing/2014/main" id="{5381D004-20C9-24C4-CA87-0C32414ED48B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Google Shape;12471;p89">
                  <a:extLst>
                    <a:ext uri="{FF2B5EF4-FFF2-40B4-BE49-F238E27FC236}">
                      <a16:creationId xmlns:a16="http://schemas.microsoft.com/office/drawing/2014/main" id="{AFA00E81-231D-1FF6-BBBD-B247885E243D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Google Shape;12472;p89">
                  <a:extLst>
                    <a:ext uri="{FF2B5EF4-FFF2-40B4-BE49-F238E27FC236}">
                      <a16:creationId xmlns:a16="http://schemas.microsoft.com/office/drawing/2014/main" id="{897F96E8-53E0-D39F-B840-20A59F68C06D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2" name="Google Shape;12485;p89">
                <a:extLst>
                  <a:ext uri="{FF2B5EF4-FFF2-40B4-BE49-F238E27FC236}">
                    <a16:creationId xmlns:a16="http://schemas.microsoft.com/office/drawing/2014/main" id="{BBD6233D-DA94-EA3B-8360-D0226613D326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713" name="Google Shape;12486;p89">
                  <a:extLst>
                    <a:ext uri="{FF2B5EF4-FFF2-40B4-BE49-F238E27FC236}">
                      <a16:creationId xmlns:a16="http://schemas.microsoft.com/office/drawing/2014/main" id="{DC593549-28E8-6A94-1F78-52B08DAEA179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Google Shape;12487;p89">
                  <a:extLst>
                    <a:ext uri="{FF2B5EF4-FFF2-40B4-BE49-F238E27FC236}">
                      <a16:creationId xmlns:a16="http://schemas.microsoft.com/office/drawing/2014/main" id="{B4382F16-D702-CE24-E26D-89AAA782F513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Google Shape;12488;p89">
                  <a:extLst>
                    <a:ext uri="{FF2B5EF4-FFF2-40B4-BE49-F238E27FC236}">
                      <a16:creationId xmlns:a16="http://schemas.microsoft.com/office/drawing/2014/main" id="{26EB887B-E1D7-963E-DA2F-278E2A046C44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3" name="Google Shape;12498;p89">
                <a:extLst>
                  <a:ext uri="{FF2B5EF4-FFF2-40B4-BE49-F238E27FC236}">
                    <a16:creationId xmlns:a16="http://schemas.microsoft.com/office/drawing/2014/main" id="{C181527B-1F6E-D5D6-DB1A-58422FD51804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704" name="Google Shape;12499;p89">
                  <a:extLst>
                    <a:ext uri="{FF2B5EF4-FFF2-40B4-BE49-F238E27FC236}">
                      <a16:creationId xmlns:a16="http://schemas.microsoft.com/office/drawing/2014/main" id="{3734F6EA-7DDE-6D56-2A46-43626AED28E8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Google Shape;12500;p89">
                  <a:extLst>
                    <a:ext uri="{FF2B5EF4-FFF2-40B4-BE49-F238E27FC236}">
                      <a16:creationId xmlns:a16="http://schemas.microsoft.com/office/drawing/2014/main" id="{90CCB55B-E168-DC8F-4BD3-A4C5130D73E8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Google Shape;12501;p89">
                  <a:extLst>
                    <a:ext uri="{FF2B5EF4-FFF2-40B4-BE49-F238E27FC236}">
                      <a16:creationId xmlns:a16="http://schemas.microsoft.com/office/drawing/2014/main" id="{C692B641-B48F-88FD-50D0-1D2882F603A3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Google Shape;12502;p89">
                  <a:extLst>
                    <a:ext uri="{FF2B5EF4-FFF2-40B4-BE49-F238E27FC236}">
                      <a16:creationId xmlns:a16="http://schemas.microsoft.com/office/drawing/2014/main" id="{14EC773E-A4FD-C37A-A0AB-E4F714EBFA5B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Google Shape;12503;p89">
                  <a:extLst>
                    <a:ext uri="{FF2B5EF4-FFF2-40B4-BE49-F238E27FC236}">
                      <a16:creationId xmlns:a16="http://schemas.microsoft.com/office/drawing/2014/main" id="{DC40F09E-D4E8-C031-3F47-C9CD0D98392B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Google Shape;12504;p89">
                  <a:extLst>
                    <a:ext uri="{FF2B5EF4-FFF2-40B4-BE49-F238E27FC236}">
                      <a16:creationId xmlns:a16="http://schemas.microsoft.com/office/drawing/2014/main" id="{D0BF1968-69C6-46AB-BA38-55C84E2E8AD9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Google Shape;12505;p89">
                  <a:extLst>
                    <a:ext uri="{FF2B5EF4-FFF2-40B4-BE49-F238E27FC236}">
                      <a16:creationId xmlns:a16="http://schemas.microsoft.com/office/drawing/2014/main" id="{D51A3F18-4503-F801-999B-84DFC3C5C8A2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Google Shape;12506;p89">
                  <a:extLst>
                    <a:ext uri="{FF2B5EF4-FFF2-40B4-BE49-F238E27FC236}">
                      <a16:creationId xmlns:a16="http://schemas.microsoft.com/office/drawing/2014/main" id="{C2AD1720-45A0-A37E-B47E-700BDECCAEEB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Google Shape;12507;p89">
                  <a:extLst>
                    <a:ext uri="{FF2B5EF4-FFF2-40B4-BE49-F238E27FC236}">
                      <a16:creationId xmlns:a16="http://schemas.microsoft.com/office/drawing/2014/main" id="{6F3B7186-4811-2E5F-C7EC-15E0C8829605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4" name="Google Shape;12515;p89">
                <a:extLst>
                  <a:ext uri="{FF2B5EF4-FFF2-40B4-BE49-F238E27FC236}">
                    <a16:creationId xmlns:a16="http://schemas.microsoft.com/office/drawing/2014/main" id="{3C5FD272-739E-5279-D241-A0C029787101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701" name="Google Shape;12516;p89">
                  <a:extLst>
                    <a:ext uri="{FF2B5EF4-FFF2-40B4-BE49-F238E27FC236}">
                      <a16:creationId xmlns:a16="http://schemas.microsoft.com/office/drawing/2014/main" id="{B5630BA1-17BD-7BD7-4087-1B961AAB19CF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Google Shape;12517;p89">
                  <a:extLst>
                    <a:ext uri="{FF2B5EF4-FFF2-40B4-BE49-F238E27FC236}">
                      <a16:creationId xmlns:a16="http://schemas.microsoft.com/office/drawing/2014/main" id="{22F1A05D-160D-A7F0-67ED-C59BEC69D022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3" name="Google Shape;12518;p89">
                  <a:extLst>
                    <a:ext uri="{FF2B5EF4-FFF2-40B4-BE49-F238E27FC236}">
                      <a16:creationId xmlns:a16="http://schemas.microsoft.com/office/drawing/2014/main" id="{D7B0C922-EE50-C3D3-2DC8-72BCF4DE426B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5" name="Google Shape;12528;p89">
                <a:extLst>
                  <a:ext uri="{FF2B5EF4-FFF2-40B4-BE49-F238E27FC236}">
                    <a16:creationId xmlns:a16="http://schemas.microsoft.com/office/drawing/2014/main" id="{487762F9-B0C9-6A15-4527-32CEC4615A9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86" name="Google Shape;12540;p89">
                <a:extLst>
                  <a:ext uri="{FF2B5EF4-FFF2-40B4-BE49-F238E27FC236}">
                    <a16:creationId xmlns:a16="http://schemas.microsoft.com/office/drawing/2014/main" id="{96A425CC-6EC6-AA8A-E760-F0640C333C9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699" name="Google Shape;12541;p89">
                  <a:extLst>
                    <a:ext uri="{FF2B5EF4-FFF2-40B4-BE49-F238E27FC236}">
                      <a16:creationId xmlns:a16="http://schemas.microsoft.com/office/drawing/2014/main" id="{572DD866-04A7-F31D-DE37-9F4DB9A208D3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Google Shape;12542;p89">
                  <a:extLst>
                    <a:ext uri="{FF2B5EF4-FFF2-40B4-BE49-F238E27FC236}">
                      <a16:creationId xmlns:a16="http://schemas.microsoft.com/office/drawing/2014/main" id="{19B68B80-838F-929D-56B1-900C1EC1FA5C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7" name="Google Shape;12549;p89">
                <a:extLst>
                  <a:ext uri="{FF2B5EF4-FFF2-40B4-BE49-F238E27FC236}">
                    <a16:creationId xmlns:a16="http://schemas.microsoft.com/office/drawing/2014/main" id="{BBDA6EBD-832E-3221-7D17-FC5D59B48C4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697" name="Google Shape;12550;p89">
                  <a:extLst>
                    <a:ext uri="{FF2B5EF4-FFF2-40B4-BE49-F238E27FC236}">
                      <a16:creationId xmlns:a16="http://schemas.microsoft.com/office/drawing/2014/main" id="{1054C928-7542-A3A7-1F4D-3BC9CCF241CE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8" name="Google Shape;12551;p89">
                  <a:extLst>
                    <a:ext uri="{FF2B5EF4-FFF2-40B4-BE49-F238E27FC236}">
                      <a16:creationId xmlns:a16="http://schemas.microsoft.com/office/drawing/2014/main" id="{A3658258-7B90-432D-E9AD-2C3B0BE5748D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8" name="Google Shape;12554;p89">
                <a:extLst>
                  <a:ext uri="{FF2B5EF4-FFF2-40B4-BE49-F238E27FC236}">
                    <a16:creationId xmlns:a16="http://schemas.microsoft.com/office/drawing/2014/main" id="{858A7594-CC6A-7B94-A03A-DB74E7D4FE40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695" name="Google Shape;12555;p89">
                  <a:extLst>
                    <a:ext uri="{FF2B5EF4-FFF2-40B4-BE49-F238E27FC236}">
                      <a16:creationId xmlns:a16="http://schemas.microsoft.com/office/drawing/2014/main" id="{76B895CB-7339-70DE-1E33-AE3FE774FFEE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Google Shape;12556;p89">
                  <a:extLst>
                    <a:ext uri="{FF2B5EF4-FFF2-40B4-BE49-F238E27FC236}">
                      <a16:creationId xmlns:a16="http://schemas.microsoft.com/office/drawing/2014/main" id="{9CDFD08A-1357-721F-E72D-BB9C8212D23E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9" name="Google Shape;12566;p89">
                <a:extLst>
                  <a:ext uri="{FF2B5EF4-FFF2-40B4-BE49-F238E27FC236}">
                    <a16:creationId xmlns:a16="http://schemas.microsoft.com/office/drawing/2014/main" id="{8042534C-E457-56E4-A6CF-1162EA541C2D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90" name="Google Shape;12580;p89">
                <a:extLst>
                  <a:ext uri="{FF2B5EF4-FFF2-40B4-BE49-F238E27FC236}">
                    <a16:creationId xmlns:a16="http://schemas.microsoft.com/office/drawing/2014/main" id="{AB98A3C5-6596-FDAA-AD75-A7E1E09B9F0C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691" name="Google Shape;12581;p89">
                  <a:extLst>
                    <a:ext uri="{FF2B5EF4-FFF2-40B4-BE49-F238E27FC236}">
                      <a16:creationId xmlns:a16="http://schemas.microsoft.com/office/drawing/2014/main" id="{33851615-0EF4-929D-6932-1AD958C2FC6D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2" name="Google Shape;12582;p89">
                  <a:extLst>
                    <a:ext uri="{FF2B5EF4-FFF2-40B4-BE49-F238E27FC236}">
                      <a16:creationId xmlns:a16="http://schemas.microsoft.com/office/drawing/2014/main" id="{0AE5819B-632F-5696-00F6-46DCD39D2D40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3" name="Google Shape;12583;p89">
                  <a:extLst>
                    <a:ext uri="{FF2B5EF4-FFF2-40B4-BE49-F238E27FC236}">
                      <a16:creationId xmlns:a16="http://schemas.microsoft.com/office/drawing/2014/main" id="{7EAFC631-D163-8D03-F8B0-B9062D329758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Google Shape;12584;p89">
                  <a:extLst>
                    <a:ext uri="{FF2B5EF4-FFF2-40B4-BE49-F238E27FC236}">
                      <a16:creationId xmlns:a16="http://schemas.microsoft.com/office/drawing/2014/main" id="{BB08EFD4-D306-2E1C-1296-4F876399A4E1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86A57A0C-074B-7AB2-80A1-96AEF10C936C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635" name="Google Shape;12422;p89">
                <a:extLst>
                  <a:ext uri="{FF2B5EF4-FFF2-40B4-BE49-F238E27FC236}">
                    <a16:creationId xmlns:a16="http://schemas.microsoft.com/office/drawing/2014/main" id="{AF36ADD7-9C90-3F72-8247-BCE0D37805BC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6" name="Google Shape;12427;p89">
                <a:extLst>
                  <a:ext uri="{FF2B5EF4-FFF2-40B4-BE49-F238E27FC236}">
                    <a16:creationId xmlns:a16="http://schemas.microsoft.com/office/drawing/2014/main" id="{0F22F9E2-13B3-EC23-F6A8-112A68CCC69B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675" name="Google Shape;12428;p89">
                  <a:extLst>
                    <a:ext uri="{FF2B5EF4-FFF2-40B4-BE49-F238E27FC236}">
                      <a16:creationId xmlns:a16="http://schemas.microsoft.com/office/drawing/2014/main" id="{BD0BA1A5-68CD-0585-BC70-9A701BFE9570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6" name="Google Shape;12429;p89">
                  <a:extLst>
                    <a:ext uri="{FF2B5EF4-FFF2-40B4-BE49-F238E27FC236}">
                      <a16:creationId xmlns:a16="http://schemas.microsoft.com/office/drawing/2014/main" id="{E9D2F031-C8A7-F98E-F662-74D0EE1A967A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7" name="Google Shape;12434;p89">
                <a:extLst>
                  <a:ext uri="{FF2B5EF4-FFF2-40B4-BE49-F238E27FC236}">
                    <a16:creationId xmlns:a16="http://schemas.microsoft.com/office/drawing/2014/main" id="{188D70FC-A1F0-A273-FFF6-09C2422E32F1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672" name="Google Shape;12435;p89">
                  <a:extLst>
                    <a:ext uri="{FF2B5EF4-FFF2-40B4-BE49-F238E27FC236}">
                      <a16:creationId xmlns:a16="http://schemas.microsoft.com/office/drawing/2014/main" id="{166B82F7-1217-1A1A-C00E-3925E44C7A29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3" name="Google Shape;12436;p89">
                  <a:extLst>
                    <a:ext uri="{FF2B5EF4-FFF2-40B4-BE49-F238E27FC236}">
                      <a16:creationId xmlns:a16="http://schemas.microsoft.com/office/drawing/2014/main" id="{D293D060-9ACF-7637-2BE5-D8CF2A4E1195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4" name="Google Shape;12437;p89">
                  <a:extLst>
                    <a:ext uri="{FF2B5EF4-FFF2-40B4-BE49-F238E27FC236}">
                      <a16:creationId xmlns:a16="http://schemas.microsoft.com/office/drawing/2014/main" id="{8890E772-6F3E-F5B5-13C6-4D901F3CF565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8" name="Google Shape;12454;p89">
                <a:extLst>
                  <a:ext uri="{FF2B5EF4-FFF2-40B4-BE49-F238E27FC236}">
                    <a16:creationId xmlns:a16="http://schemas.microsoft.com/office/drawing/2014/main" id="{CD5097B8-44BC-77A9-D714-9D1DBCACB267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9" name="Google Shape;12461;p89">
                <a:extLst>
                  <a:ext uri="{FF2B5EF4-FFF2-40B4-BE49-F238E27FC236}">
                    <a16:creationId xmlns:a16="http://schemas.microsoft.com/office/drawing/2014/main" id="{A6C2B813-716D-35A6-D941-3618189F4040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670" name="Google Shape;12462;p89">
                  <a:extLst>
                    <a:ext uri="{FF2B5EF4-FFF2-40B4-BE49-F238E27FC236}">
                      <a16:creationId xmlns:a16="http://schemas.microsoft.com/office/drawing/2014/main" id="{BDD7BA4D-F597-693E-6E06-E35F7A7199F6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1" name="Google Shape;12463;p89">
                  <a:extLst>
                    <a:ext uri="{FF2B5EF4-FFF2-40B4-BE49-F238E27FC236}">
                      <a16:creationId xmlns:a16="http://schemas.microsoft.com/office/drawing/2014/main" id="{87DCC7CE-745F-E7BD-6079-784386F35F4D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0" name="Google Shape;12473;p89">
                <a:extLst>
                  <a:ext uri="{FF2B5EF4-FFF2-40B4-BE49-F238E27FC236}">
                    <a16:creationId xmlns:a16="http://schemas.microsoft.com/office/drawing/2014/main" id="{03DFB84B-1F1D-E21E-BD89-21F8875A3463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667" name="Google Shape;12474;p89">
                  <a:extLst>
                    <a:ext uri="{FF2B5EF4-FFF2-40B4-BE49-F238E27FC236}">
                      <a16:creationId xmlns:a16="http://schemas.microsoft.com/office/drawing/2014/main" id="{4DF5C6D3-0994-BDD0-56CA-7744D03FB1C7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8" name="Google Shape;12475;p89">
                  <a:extLst>
                    <a:ext uri="{FF2B5EF4-FFF2-40B4-BE49-F238E27FC236}">
                      <a16:creationId xmlns:a16="http://schemas.microsoft.com/office/drawing/2014/main" id="{F0CC48EC-5F62-18C2-661A-5A5A314E36DA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9" name="Google Shape;12476;p89">
                  <a:extLst>
                    <a:ext uri="{FF2B5EF4-FFF2-40B4-BE49-F238E27FC236}">
                      <a16:creationId xmlns:a16="http://schemas.microsoft.com/office/drawing/2014/main" id="{1B357C77-4373-3252-D71D-0111D1EBEB99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1" name="Google Shape;12508;p89">
                <a:extLst>
                  <a:ext uri="{FF2B5EF4-FFF2-40B4-BE49-F238E27FC236}">
                    <a16:creationId xmlns:a16="http://schemas.microsoft.com/office/drawing/2014/main" id="{19F8A4CA-4B46-6807-05DB-085878597466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665" name="Google Shape;12509;p89">
                  <a:extLst>
                    <a:ext uri="{FF2B5EF4-FFF2-40B4-BE49-F238E27FC236}">
                      <a16:creationId xmlns:a16="http://schemas.microsoft.com/office/drawing/2014/main" id="{6C78B001-C9C6-1A5F-C1B2-62589EBEB92C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6" name="Google Shape;12510;p89">
                  <a:extLst>
                    <a:ext uri="{FF2B5EF4-FFF2-40B4-BE49-F238E27FC236}">
                      <a16:creationId xmlns:a16="http://schemas.microsoft.com/office/drawing/2014/main" id="{DAB38421-580D-0251-578B-176733A1EA2F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2" name="Google Shape;12519;p89">
                <a:extLst>
                  <a:ext uri="{FF2B5EF4-FFF2-40B4-BE49-F238E27FC236}">
                    <a16:creationId xmlns:a16="http://schemas.microsoft.com/office/drawing/2014/main" id="{703EA7EF-8D7E-D73A-E92D-17DCE4FA680D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3" name="Google Shape;12532;p89">
                <a:extLst>
                  <a:ext uri="{FF2B5EF4-FFF2-40B4-BE49-F238E27FC236}">
                    <a16:creationId xmlns:a16="http://schemas.microsoft.com/office/drawing/2014/main" id="{3B53E8E2-1C1C-7B13-2809-AD8B720A3BC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663" name="Google Shape;12533;p89">
                  <a:extLst>
                    <a:ext uri="{FF2B5EF4-FFF2-40B4-BE49-F238E27FC236}">
                      <a16:creationId xmlns:a16="http://schemas.microsoft.com/office/drawing/2014/main" id="{09861B28-FD6D-B112-616C-259151AA0BA0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4" name="Google Shape;12534;p89">
                  <a:extLst>
                    <a:ext uri="{FF2B5EF4-FFF2-40B4-BE49-F238E27FC236}">
                      <a16:creationId xmlns:a16="http://schemas.microsoft.com/office/drawing/2014/main" id="{FF36D044-9D01-3E36-2934-3E77149EA814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4" name="Google Shape;12543;p89">
                <a:extLst>
                  <a:ext uri="{FF2B5EF4-FFF2-40B4-BE49-F238E27FC236}">
                    <a16:creationId xmlns:a16="http://schemas.microsoft.com/office/drawing/2014/main" id="{945FE42D-D84A-6165-D49B-B52C2DAA7954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661" name="Google Shape;12544;p89">
                  <a:extLst>
                    <a:ext uri="{FF2B5EF4-FFF2-40B4-BE49-F238E27FC236}">
                      <a16:creationId xmlns:a16="http://schemas.microsoft.com/office/drawing/2014/main" id="{D71237FE-53FD-3931-D553-0A9E7E344251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2" name="Google Shape;12545;p89">
                  <a:extLst>
                    <a:ext uri="{FF2B5EF4-FFF2-40B4-BE49-F238E27FC236}">
                      <a16:creationId xmlns:a16="http://schemas.microsoft.com/office/drawing/2014/main" id="{7C7E867F-855B-529C-9BBE-BD59032ECF21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5" name="Google Shape;12552;p89">
                <a:extLst>
                  <a:ext uri="{FF2B5EF4-FFF2-40B4-BE49-F238E27FC236}">
                    <a16:creationId xmlns:a16="http://schemas.microsoft.com/office/drawing/2014/main" id="{3327BB9F-4447-D0A0-7383-97E25C7E0076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6" name="Google Shape;12561;p89">
                <a:extLst>
                  <a:ext uri="{FF2B5EF4-FFF2-40B4-BE49-F238E27FC236}">
                    <a16:creationId xmlns:a16="http://schemas.microsoft.com/office/drawing/2014/main" id="{38B18BD4-759D-3B6C-6919-4F901C8D88C1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658" name="Google Shape;12562;p89">
                  <a:extLst>
                    <a:ext uri="{FF2B5EF4-FFF2-40B4-BE49-F238E27FC236}">
                      <a16:creationId xmlns:a16="http://schemas.microsoft.com/office/drawing/2014/main" id="{869CFB0B-C1C8-9832-AC69-BE972716D975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9" name="Google Shape;12563;p89">
                  <a:extLst>
                    <a:ext uri="{FF2B5EF4-FFF2-40B4-BE49-F238E27FC236}">
                      <a16:creationId xmlns:a16="http://schemas.microsoft.com/office/drawing/2014/main" id="{F144EDBD-1D14-36B6-9328-5A1E65F3E5BC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Google Shape;12564;p89">
                  <a:extLst>
                    <a:ext uri="{FF2B5EF4-FFF2-40B4-BE49-F238E27FC236}">
                      <a16:creationId xmlns:a16="http://schemas.microsoft.com/office/drawing/2014/main" id="{DD882250-4A53-F089-134A-5482F9C19DCF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7" name="Google Shape;12567;p89">
                <a:extLst>
                  <a:ext uri="{FF2B5EF4-FFF2-40B4-BE49-F238E27FC236}">
                    <a16:creationId xmlns:a16="http://schemas.microsoft.com/office/drawing/2014/main" id="{1F898935-ADA2-0B42-2A52-3778245BAF48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651" name="Google Shape;12568;p89">
                  <a:extLst>
                    <a:ext uri="{FF2B5EF4-FFF2-40B4-BE49-F238E27FC236}">
                      <a16:creationId xmlns:a16="http://schemas.microsoft.com/office/drawing/2014/main" id="{44BB9AD6-851A-75B3-0CE9-7A5278FD3865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2" name="Google Shape;12569;p89">
                  <a:extLst>
                    <a:ext uri="{FF2B5EF4-FFF2-40B4-BE49-F238E27FC236}">
                      <a16:creationId xmlns:a16="http://schemas.microsoft.com/office/drawing/2014/main" id="{6256713F-18D9-8FF3-184E-04792E5DBCD6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3" name="Google Shape;12570;p89">
                  <a:extLst>
                    <a:ext uri="{FF2B5EF4-FFF2-40B4-BE49-F238E27FC236}">
                      <a16:creationId xmlns:a16="http://schemas.microsoft.com/office/drawing/2014/main" id="{483E483E-366B-55C2-01F8-650D6669B231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4" name="Google Shape;12571;p89">
                  <a:extLst>
                    <a:ext uri="{FF2B5EF4-FFF2-40B4-BE49-F238E27FC236}">
                      <a16:creationId xmlns:a16="http://schemas.microsoft.com/office/drawing/2014/main" id="{708D6B2C-D763-43B0-559D-A13E358E2DE5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5" name="Google Shape;12572;p89">
                  <a:extLst>
                    <a:ext uri="{FF2B5EF4-FFF2-40B4-BE49-F238E27FC236}">
                      <a16:creationId xmlns:a16="http://schemas.microsoft.com/office/drawing/2014/main" id="{9B096651-E533-33DC-72FD-C1660CA677CF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6" name="Google Shape;12573;p89">
                  <a:extLst>
                    <a:ext uri="{FF2B5EF4-FFF2-40B4-BE49-F238E27FC236}">
                      <a16:creationId xmlns:a16="http://schemas.microsoft.com/office/drawing/2014/main" id="{6444BEA2-D213-0567-DE18-30DC1E3A4F9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Google Shape;12574;p89">
                  <a:extLst>
                    <a:ext uri="{FF2B5EF4-FFF2-40B4-BE49-F238E27FC236}">
                      <a16:creationId xmlns:a16="http://schemas.microsoft.com/office/drawing/2014/main" id="{3CB7D6FD-BE02-A351-138D-C200EE7DACF5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8" name="Google Shape;12602;p89">
                <a:extLst>
                  <a:ext uri="{FF2B5EF4-FFF2-40B4-BE49-F238E27FC236}">
                    <a16:creationId xmlns:a16="http://schemas.microsoft.com/office/drawing/2014/main" id="{BCBD9CEE-EDDA-9199-812B-17E0996B3DB7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649" name="Google Shape;12603;p89">
                  <a:extLst>
                    <a:ext uri="{FF2B5EF4-FFF2-40B4-BE49-F238E27FC236}">
                      <a16:creationId xmlns:a16="http://schemas.microsoft.com/office/drawing/2014/main" id="{4E85F420-2743-51A0-FFAC-D200B01CD21A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0" name="Google Shape;12604;p89">
                  <a:extLst>
                    <a:ext uri="{FF2B5EF4-FFF2-40B4-BE49-F238E27FC236}">
                      <a16:creationId xmlns:a16="http://schemas.microsoft.com/office/drawing/2014/main" id="{0EE6161A-A039-94B1-1587-0BD4E487F74B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C91A57ED-0B5C-2355-E510-1A71AA67FA7C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583" name="Google Shape;12423;p89">
                <a:extLst>
                  <a:ext uri="{FF2B5EF4-FFF2-40B4-BE49-F238E27FC236}">
                    <a16:creationId xmlns:a16="http://schemas.microsoft.com/office/drawing/2014/main" id="{97341555-84CA-2B58-0C02-96BDF44B9E09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633" name="Google Shape;12424;p89">
                  <a:extLst>
                    <a:ext uri="{FF2B5EF4-FFF2-40B4-BE49-F238E27FC236}">
                      <a16:creationId xmlns:a16="http://schemas.microsoft.com/office/drawing/2014/main" id="{203D1F23-631B-BC2D-B6B1-AD2BF3812404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4" name="Google Shape;12425;p89">
                  <a:extLst>
                    <a:ext uri="{FF2B5EF4-FFF2-40B4-BE49-F238E27FC236}">
                      <a16:creationId xmlns:a16="http://schemas.microsoft.com/office/drawing/2014/main" id="{40A3FA4C-C49F-D759-719E-3E26FFD7714B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4" name="Google Shape;12430;p89">
                <a:extLst>
                  <a:ext uri="{FF2B5EF4-FFF2-40B4-BE49-F238E27FC236}">
                    <a16:creationId xmlns:a16="http://schemas.microsoft.com/office/drawing/2014/main" id="{CC5EB609-C404-2E43-E020-FA2FF783981F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85" name="Google Shape;12438;p89">
                <a:extLst>
                  <a:ext uri="{FF2B5EF4-FFF2-40B4-BE49-F238E27FC236}">
                    <a16:creationId xmlns:a16="http://schemas.microsoft.com/office/drawing/2014/main" id="{717FD0F6-B75F-19DF-AF71-69D0BA368FD4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628" name="Google Shape;12439;p89">
                  <a:extLst>
                    <a:ext uri="{FF2B5EF4-FFF2-40B4-BE49-F238E27FC236}">
                      <a16:creationId xmlns:a16="http://schemas.microsoft.com/office/drawing/2014/main" id="{BCBF4E4C-B018-CE40-A7B6-B7C374D4F959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Google Shape;12440;p89">
                  <a:extLst>
                    <a:ext uri="{FF2B5EF4-FFF2-40B4-BE49-F238E27FC236}">
                      <a16:creationId xmlns:a16="http://schemas.microsoft.com/office/drawing/2014/main" id="{51CC3440-9D3A-5AC5-2D47-4C45457ACCAF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Google Shape;12441;p89">
                  <a:extLst>
                    <a:ext uri="{FF2B5EF4-FFF2-40B4-BE49-F238E27FC236}">
                      <a16:creationId xmlns:a16="http://schemas.microsoft.com/office/drawing/2014/main" id="{4EA4A469-2895-BA2C-9518-80913A0C817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Google Shape;12442;p89">
                  <a:extLst>
                    <a:ext uri="{FF2B5EF4-FFF2-40B4-BE49-F238E27FC236}">
                      <a16:creationId xmlns:a16="http://schemas.microsoft.com/office/drawing/2014/main" id="{5501E46A-5C7B-AB6E-3E84-3B204155607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2" name="Google Shape;12443;p89">
                  <a:extLst>
                    <a:ext uri="{FF2B5EF4-FFF2-40B4-BE49-F238E27FC236}">
                      <a16:creationId xmlns:a16="http://schemas.microsoft.com/office/drawing/2014/main" id="{5098ED48-1BA2-FFC6-4523-8735BD41703B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6" name="Google Shape;12455;p89">
                <a:extLst>
                  <a:ext uri="{FF2B5EF4-FFF2-40B4-BE49-F238E27FC236}">
                    <a16:creationId xmlns:a16="http://schemas.microsoft.com/office/drawing/2014/main" id="{3BFDE2FD-83A0-34D2-75F4-08A34A68A2E8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87" name="Google Shape;12464;p89">
                <a:extLst>
                  <a:ext uri="{FF2B5EF4-FFF2-40B4-BE49-F238E27FC236}">
                    <a16:creationId xmlns:a16="http://schemas.microsoft.com/office/drawing/2014/main" id="{7C4B89F5-FFAB-4817-DED8-2DF70A6A8311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626" name="Google Shape;12465;p89">
                  <a:extLst>
                    <a:ext uri="{FF2B5EF4-FFF2-40B4-BE49-F238E27FC236}">
                      <a16:creationId xmlns:a16="http://schemas.microsoft.com/office/drawing/2014/main" id="{E3A34366-BB55-65C6-7CEE-A340DACC5AC6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Google Shape;12466;p89">
                  <a:extLst>
                    <a:ext uri="{FF2B5EF4-FFF2-40B4-BE49-F238E27FC236}">
                      <a16:creationId xmlns:a16="http://schemas.microsoft.com/office/drawing/2014/main" id="{0970570E-F952-7B15-E4C6-E7EE4E0AE03F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8" name="Google Shape;12477;p89">
                <a:extLst>
                  <a:ext uri="{FF2B5EF4-FFF2-40B4-BE49-F238E27FC236}">
                    <a16:creationId xmlns:a16="http://schemas.microsoft.com/office/drawing/2014/main" id="{C73C83C7-74CD-4F11-6C33-894877C1ACF5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619" name="Google Shape;12478;p89">
                  <a:extLst>
                    <a:ext uri="{FF2B5EF4-FFF2-40B4-BE49-F238E27FC236}">
                      <a16:creationId xmlns:a16="http://schemas.microsoft.com/office/drawing/2014/main" id="{16640E05-3EFC-B7CE-6F8D-58753D3FC01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Google Shape;12479;p89">
                  <a:extLst>
                    <a:ext uri="{FF2B5EF4-FFF2-40B4-BE49-F238E27FC236}">
                      <a16:creationId xmlns:a16="http://schemas.microsoft.com/office/drawing/2014/main" id="{BE4A5A5E-A992-9421-CAEF-AFF6ADA2B6CC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Google Shape;12480;p89">
                  <a:extLst>
                    <a:ext uri="{FF2B5EF4-FFF2-40B4-BE49-F238E27FC236}">
                      <a16:creationId xmlns:a16="http://schemas.microsoft.com/office/drawing/2014/main" id="{256CFDA3-0B2B-A730-E10C-EB7035EDF665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Google Shape;12481;p89">
                  <a:extLst>
                    <a:ext uri="{FF2B5EF4-FFF2-40B4-BE49-F238E27FC236}">
                      <a16:creationId xmlns:a16="http://schemas.microsoft.com/office/drawing/2014/main" id="{A0C5BE83-DB4C-9A13-0592-7E6F5766B847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Google Shape;12482;p89">
                  <a:extLst>
                    <a:ext uri="{FF2B5EF4-FFF2-40B4-BE49-F238E27FC236}">
                      <a16:creationId xmlns:a16="http://schemas.microsoft.com/office/drawing/2014/main" id="{EB5453A7-B8A2-4EDE-82D4-FBBB34BC8FBC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Google Shape;12483;p89">
                  <a:extLst>
                    <a:ext uri="{FF2B5EF4-FFF2-40B4-BE49-F238E27FC236}">
                      <a16:creationId xmlns:a16="http://schemas.microsoft.com/office/drawing/2014/main" id="{F38E2A97-A346-A264-C1FC-83E27156D44D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Google Shape;12484;p89">
                  <a:extLst>
                    <a:ext uri="{FF2B5EF4-FFF2-40B4-BE49-F238E27FC236}">
                      <a16:creationId xmlns:a16="http://schemas.microsoft.com/office/drawing/2014/main" id="{EF772463-CD8F-8DBC-7F09-B0EB55CF4231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9" name="Google Shape;12511;p89">
                <a:extLst>
                  <a:ext uri="{FF2B5EF4-FFF2-40B4-BE49-F238E27FC236}">
                    <a16:creationId xmlns:a16="http://schemas.microsoft.com/office/drawing/2014/main" id="{4C0E5C2F-FD58-47A2-AD8A-A3B09B47A60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616" name="Google Shape;12512;p89">
                  <a:extLst>
                    <a:ext uri="{FF2B5EF4-FFF2-40B4-BE49-F238E27FC236}">
                      <a16:creationId xmlns:a16="http://schemas.microsoft.com/office/drawing/2014/main" id="{1E52BC4F-53AA-4C59-07E3-4AFCD67ED58A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Google Shape;12513;p89">
                  <a:extLst>
                    <a:ext uri="{FF2B5EF4-FFF2-40B4-BE49-F238E27FC236}">
                      <a16:creationId xmlns:a16="http://schemas.microsoft.com/office/drawing/2014/main" id="{A2156FD6-D2AD-910B-11EE-72FF8C6FF2A7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8" name="Google Shape;12514;p89">
                  <a:extLst>
                    <a:ext uri="{FF2B5EF4-FFF2-40B4-BE49-F238E27FC236}">
                      <a16:creationId xmlns:a16="http://schemas.microsoft.com/office/drawing/2014/main" id="{3F85FD85-4F6F-DC29-6411-0077CB5D9766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0" name="Google Shape;12520;p89">
                <a:extLst>
                  <a:ext uri="{FF2B5EF4-FFF2-40B4-BE49-F238E27FC236}">
                    <a16:creationId xmlns:a16="http://schemas.microsoft.com/office/drawing/2014/main" id="{364AD0A0-DE7D-0616-410A-9838E377A10B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609" name="Google Shape;12521;p89">
                  <a:extLst>
                    <a:ext uri="{FF2B5EF4-FFF2-40B4-BE49-F238E27FC236}">
                      <a16:creationId xmlns:a16="http://schemas.microsoft.com/office/drawing/2014/main" id="{32A8DE2B-2982-B92C-FC8E-474E6869DA67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0" name="Google Shape;12522;p89">
                  <a:extLst>
                    <a:ext uri="{FF2B5EF4-FFF2-40B4-BE49-F238E27FC236}">
                      <a16:creationId xmlns:a16="http://schemas.microsoft.com/office/drawing/2014/main" id="{0324D71E-12EC-046A-12BD-87E661CC7F5B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1" name="Google Shape;12523;p89">
                  <a:extLst>
                    <a:ext uri="{FF2B5EF4-FFF2-40B4-BE49-F238E27FC236}">
                      <a16:creationId xmlns:a16="http://schemas.microsoft.com/office/drawing/2014/main" id="{CD7EB623-C9F3-5C23-ACBB-95AFA89C4360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Google Shape;12524;p89">
                  <a:extLst>
                    <a:ext uri="{FF2B5EF4-FFF2-40B4-BE49-F238E27FC236}">
                      <a16:creationId xmlns:a16="http://schemas.microsoft.com/office/drawing/2014/main" id="{A829730B-1B59-4BB2-FE81-4F49EFE3F4B8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Google Shape;12525;p89">
                  <a:extLst>
                    <a:ext uri="{FF2B5EF4-FFF2-40B4-BE49-F238E27FC236}">
                      <a16:creationId xmlns:a16="http://schemas.microsoft.com/office/drawing/2014/main" id="{D61A45BD-2806-C7A0-64EB-88FCF4A237EC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Google Shape;12526;p89">
                  <a:extLst>
                    <a:ext uri="{FF2B5EF4-FFF2-40B4-BE49-F238E27FC236}">
                      <a16:creationId xmlns:a16="http://schemas.microsoft.com/office/drawing/2014/main" id="{B1D4398C-BDA7-3BE8-3791-7B18E6280B09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Google Shape;12527;p89">
                  <a:extLst>
                    <a:ext uri="{FF2B5EF4-FFF2-40B4-BE49-F238E27FC236}">
                      <a16:creationId xmlns:a16="http://schemas.microsoft.com/office/drawing/2014/main" id="{90C3B9E0-80F1-1B96-4FA6-A26AE1E306A2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1" name="Google Shape;12535;p89">
                <a:extLst>
                  <a:ext uri="{FF2B5EF4-FFF2-40B4-BE49-F238E27FC236}">
                    <a16:creationId xmlns:a16="http://schemas.microsoft.com/office/drawing/2014/main" id="{39EC4CD4-76B1-C974-7913-0DA211A532E7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605" name="Google Shape;12536;p89">
                  <a:extLst>
                    <a:ext uri="{FF2B5EF4-FFF2-40B4-BE49-F238E27FC236}">
                      <a16:creationId xmlns:a16="http://schemas.microsoft.com/office/drawing/2014/main" id="{9DD60C70-78FE-0B0A-4BE7-38DEB3939860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6" name="Google Shape;12537;p89">
                  <a:extLst>
                    <a:ext uri="{FF2B5EF4-FFF2-40B4-BE49-F238E27FC236}">
                      <a16:creationId xmlns:a16="http://schemas.microsoft.com/office/drawing/2014/main" id="{3EA90515-150C-9056-98B7-83A7C576D108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7" name="Google Shape;12538;p89">
                  <a:extLst>
                    <a:ext uri="{FF2B5EF4-FFF2-40B4-BE49-F238E27FC236}">
                      <a16:creationId xmlns:a16="http://schemas.microsoft.com/office/drawing/2014/main" id="{E0231E8E-802C-8374-EFBD-6C3A2CC67805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8" name="Google Shape;12539;p89">
                  <a:extLst>
                    <a:ext uri="{FF2B5EF4-FFF2-40B4-BE49-F238E27FC236}">
                      <a16:creationId xmlns:a16="http://schemas.microsoft.com/office/drawing/2014/main" id="{3B90FBA8-BD65-A0AB-4DC4-0D1068AA1BA5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2" name="Google Shape;12546;p89">
                <a:extLst>
                  <a:ext uri="{FF2B5EF4-FFF2-40B4-BE49-F238E27FC236}">
                    <a16:creationId xmlns:a16="http://schemas.microsoft.com/office/drawing/2014/main" id="{A01E3393-25E4-F35D-25A2-2D37FB8693AD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603" name="Google Shape;12547;p89">
                  <a:extLst>
                    <a:ext uri="{FF2B5EF4-FFF2-40B4-BE49-F238E27FC236}">
                      <a16:creationId xmlns:a16="http://schemas.microsoft.com/office/drawing/2014/main" id="{317C44C2-D913-AD4F-06F5-28F632C04197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4" name="Google Shape;12548;p89">
                  <a:extLst>
                    <a:ext uri="{FF2B5EF4-FFF2-40B4-BE49-F238E27FC236}">
                      <a16:creationId xmlns:a16="http://schemas.microsoft.com/office/drawing/2014/main" id="{4302636D-93D1-7946-0D5C-5D89E5B50DC1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93" name="Google Shape;12553;p89">
                <a:extLst>
                  <a:ext uri="{FF2B5EF4-FFF2-40B4-BE49-F238E27FC236}">
                    <a16:creationId xmlns:a16="http://schemas.microsoft.com/office/drawing/2014/main" id="{68E3D203-E7B4-EC64-0E0C-CF7A0D9AAB07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4" name="Google Shape;12565;p89">
                <a:extLst>
                  <a:ext uri="{FF2B5EF4-FFF2-40B4-BE49-F238E27FC236}">
                    <a16:creationId xmlns:a16="http://schemas.microsoft.com/office/drawing/2014/main" id="{1C5E077F-AF08-C75D-4A88-C515429A94BD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95" name="Google Shape;12575;p89">
                <a:extLst>
                  <a:ext uri="{FF2B5EF4-FFF2-40B4-BE49-F238E27FC236}">
                    <a16:creationId xmlns:a16="http://schemas.microsoft.com/office/drawing/2014/main" id="{300E58A9-48E6-6588-6EBE-B14AEA87358F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599" name="Google Shape;12576;p89">
                  <a:extLst>
                    <a:ext uri="{FF2B5EF4-FFF2-40B4-BE49-F238E27FC236}">
                      <a16:creationId xmlns:a16="http://schemas.microsoft.com/office/drawing/2014/main" id="{22CC25E1-E24A-CA3A-C4AF-E316E2AEA0BE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0" name="Google Shape;12577;p89">
                  <a:extLst>
                    <a:ext uri="{FF2B5EF4-FFF2-40B4-BE49-F238E27FC236}">
                      <a16:creationId xmlns:a16="http://schemas.microsoft.com/office/drawing/2014/main" id="{95BF38C4-6A57-F7BA-61C7-1B7A0430ADC2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1" name="Google Shape;12578;p89">
                  <a:extLst>
                    <a:ext uri="{FF2B5EF4-FFF2-40B4-BE49-F238E27FC236}">
                      <a16:creationId xmlns:a16="http://schemas.microsoft.com/office/drawing/2014/main" id="{71F1729B-31C9-01A4-4A52-BF9A44200B89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2" name="Google Shape;12579;p89">
                  <a:extLst>
                    <a:ext uri="{FF2B5EF4-FFF2-40B4-BE49-F238E27FC236}">
                      <a16:creationId xmlns:a16="http://schemas.microsoft.com/office/drawing/2014/main" id="{72443628-6BB7-F3F8-9518-E67FAE4A481E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6" name="Google Shape;12605;p89">
                <a:extLst>
                  <a:ext uri="{FF2B5EF4-FFF2-40B4-BE49-F238E27FC236}">
                    <a16:creationId xmlns:a16="http://schemas.microsoft.com/office/drawing/2014/main" id="{0DF97C99-E749-A3A1-F8D8-F5321A0A22E3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597" name="Google Shape;12606;p89">
                  <a:extLst>
                    <a:ext uri="{FF2B5EF4-FFF2-40B4-BE49-F238E27FC236}">
                      <a16:creationId xmlns:a16="http://schemas.microsoft.com/office/drawing/2014/main" id="{A6A00C91-CE31-B601-836D-6258B72EF3BB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8" name="Google Shape;12607;p89">
                  <a:extLst>
                    <a:ext uri="{FF2B5EF4-FFF2-40B4-BE49-F238E27FC236}">
                      <a16:creationId xmlns:a16="http://schemas.microsoft.com/office/drawing/2014/main" id="{9A79DA87-A57E-54CF-8171-60EE6FAF373C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5" name="Group 494">
              <a:extLst>
                <a:ext uri="{FF2B5EF4-FFF2-40B4-BE49-F238E27FC236}">
                  <a16:creationId xmlns:a16="http://schemas.microsoft.com/office/drawing/2014/main" id="{37C0995D-1748-CB32-D4CE-EEE107089AEA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549" name="Google Shape;12608;p89">
                <a:extLst>
                  <a:ext uri="{FF2B5EF4-FFF2-40B4-BE49-F238E27FC236}">
                    <a16:creationId xmlns:a16="http://schemas.microsoft.com/office/drawing/2014/main" id="{3CE96606-14FF-01E8-E74A-885D24E61803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580" name="Google Shape;12609;p89">
                  <a:extLst>
                    <a:ext uri="{FF2B5EF4-FFF2-40B4-BE49-F238E27FC236}">
                      <a16:creationId xmlns:a16="http://schemas.microsoft.com/office/drawing/2014/main" id="{EE1CDFED-B5C4-5D88-E201-8F1FC77F5542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1" name="Google Shape;12610;p89">
                  <a:extLst>
                    <a:ext uri="{FF2B5EF4-FFF2-40B4-BE49-F238E27FC236}">
                      <a16:creationId xmlns:a16="http://schemas.microsoft.com/office/drawing/2014/main" id="{99F2659E-6AA1-0E63-86BF-901137BD6FB6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2" name="Google Shape;12611;p89">
                  <a:extLst>
                    <a:ext uri="{FF2B5EF4-FFF2-40B4-BE49-F238E27FC236}">
                      <a16:creationId xmlns:a16="http://schemas.microsoft.com/office/drawing/2014/main" id="{E5FC0227-C442-B0A7-7727-905A6C9D687C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0" name="Google Shape;12612;p89">
                <a:extLst>
                  <a:ext uri="{FF2B5EF4-FFF2-40B4-BE49-F238E27FC236}">
                    <a16:creationId xmlns:a16="http://schemas.microsoft.com/office/drawing/2014/main" id="{FC77ACC1-0C62-216C-8E91-387C25137193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578" name="Google Shape;12613;p89">
                  <a:extLst>
                    <a:ext uri="{FF2B5EF4-FFF2-40B4-BE49-F238E27FC236}">
                      <a16:creationId xmlns:a16="http://schemas.microsoft.com/office/drawing/2014/main" id="{77765E68-57F4-ABD8-33A0-53DA76058BFB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9" name="Google Shape;12614;p89">
                  <a:extLst>
                    <a:ext uri="{FF2B5EF4-FFF2-40B4-BE49-F238E27FC236}">
                      <a16:creationId xmlns:a16="http://schemas.microsoft.com/office/drawing/2014/main" id="{26167246-9F20-BE3C-7D1C-B18448905F50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1" name="Google Shape;12615;p89">
                <a:extLst>
                  <a:ext uri="{FF2B5EF4-FFF2-40B4-BE49-F238E27FC236}">
                    <a16:creationId xmlns:a16="http://schemas.microsoft.com/office/drawing/2014/main" id="{F2F5EC5E-68F2-80D2-7E2D-2E8EE4D0AEC6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574" name="Google Shape;12616;p89">
                  <a:extLst>
                    <a:ext uri="{FF2B5EF4-FFF2-40B4-BE49-F238E27FC236}">
                      <a16:creationId xmlns:a16="http://schemas.microsoft.com/office/drawing/2014/main" id="{F4F7FCAE-9518-D387-FC12-1895A99972A1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5" name="Google Shape;12617;p89">
                  <a:extLst>
                    <a:ext uri="{FF2B5EF4-FFF2-40B4-BE49-F238E27FC236}">
                      <a16:creationId xmlns:a16="http://schemas.microsoft.com/office/drawing/2014/main" id="{9EB09098-767E-9583-BDE7-331C720EDB11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6" name="Google Shape;12618;p89">
                  <a:extLst>
                    <a:ext uri="{FF2B5EF4-FFF2-40B4-BE49-F238E27FC236}">
                      <a16:creationId xmlns:a16="http://schemas.microsoft.com/office/drawing/2014/main" id="{89D27F0C-EC22-AF33-998E-6B963710284F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Google Shape;12619;p89">
                  <a:extLst>
                    <a:ext uri="{FF2B5EF4-FFF2-40B4-BE49-F238E27FC236}">
                      <a16:creationId xmlns:a16="http://schemas.microsoft.com/office/drawing/2014/main" id="{B4B6FF4B-6F4E-9B10-99F6-6724A1789E63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2" name="Google Shape;12620;p89">
                <a:extLst>
                  <a:ext uri="{FF2B5EF4-FFF2-40B4-BE49-F238E27FC236}">
                    <a16:creationId xmlns:a16="http://schemas.microsoft.com/office/drawing/2014/main" id="{5F48804D-E6BB-5CC3-6166-AC628FE0B31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571" name="Google Shape;12621;p89">
                  <a:extLst>
                    <a:ext uri="{FF2B5EF4-FFF2-40B4-BE49-F238E27FC236}">
                      <a16:creationId xmlns:a16="http://schemas.microsoft.com/office/drawing/2014/main" id="{69ED84A6-4268-2A16-89DF-85FE6F9C77EF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2" name="Google Shape;12622;p89">
                  <a:extLst>
                    <a:ext uri="{FF2B5EF4-FFF2-40B4-BE49-F238E27FC236}">
                      <a16:creationId xmlns:a16="http://schemas.microsoft.com/office/drawing/2014/main" id="{6EBCF61D-FF1E-7FC3-63F0-61CB147B39AF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3" name="Google Shape;12623;p89">
                  <a:extLst>
                    <a:ext uri="{FF2B5EF4-FFF2-40B4-BE49-F238E27FC236}">
                      <a16:creationId xmlns:a16="http://schemas.microsoft.com/office/drawing/2014/main" id="{3E2C6AEC-508F-9C95-1CA1-FEBF696EC387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3" name="Google Shape;12624;p89">
                <a:extLst>
                  <a:ext uri="{FF2B5EF4-FFF2-40B4-BE49-F238E27FC236}">
                    <a16:creationId xmlns:a16="http://schemas.microsoft.com/office/drawing/2014/main" id="{73FD1884-185D-1310-3183-D2D88724B28F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566" name="Google Shape;12625;p89">
                  <a:extLst>
                    <a:ext uri="{FF2B5EF4-FFF2-40B4-BE49-F238E27FC236}">
                      <a16:creationId xmlns:a16="http://schemas.microsoft.com/office/drawing/2014/main" id="{8B762315-33AC-0C9E-BDA4-161CA66BFD52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7" name="Google Shape;12626;p89">
                  <a:extLst>
                    <a:ext uri="{FF2B5EF4-FFF2-40B4-BE49-F238E27FC236}">
                      <a16:creationId xmlns:a16="http://schemas.microsoft.com/office/drawing/2014/main" id="{30AEFAC9-72BA-610C-E341-B3FE66C6512B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8" name="Google Shape;12627;p89">
                  <a:extLst>
                    <a:ext uri="{FF2B5EF4-FFF2-40B4-BE49-F238E27FC236}">
                      <a16:creationId xmlns:a16="http://schemas.microsoft.com/office/drawing/2014/main" id="{0F53384E-C8C8-2A87-AAD0-251E1AEFEBCB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9" name="Google Shape;12628;p89">
                  <a:extLst>
                    <a:ext uri="{FF2B5EF4-FFF2-40B4-BE49-F238E27FC236}">
                      <a16:creationId xmlns:a16="http://schemas.microsoft.com/office/drawing/2014/main" id="{361770EB-6358-0D2F-4C11-1A3ABE3997E5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0" name="Google Shape;12629;p89">
                  <a:extLst>
                    <a:ext uri="{FF2B5EF4-FFF2-40B4-BE49-F238E27FC236}">
                      <a16:creationId xmlns:a16="http://schemas.microsoft.com/office/drawing/2014/main" id="{6D3A9C9D-B92E-2212-E35A-469E2936EE62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4" name="Google Shape;12633;p89">
                <a:extLst>
                  <a:ext uri="{FF2B5EF4-FFF2-40B4-BE49-F238E27FC236}">
                    <a16:creationId xmlns:a16="http://schemas.microsoft.com/office/drawing/2014/main" id="{E5FC8554-7F2C-74EE-CC8E-2A9A2067A0CD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564" name="Google Shape;12634;p89">
                  <a:extLst>
                    <a:ext uri="{FF2B5EF4-FFF2-40B4-BE49-F238E27FC236}">
                      <a16:creationId xmlns:a16="http://schemas.microsoft.com/office/drawing/2014/main" id="{B46C65B9-9FCA-2952-7709-E303A59A197F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5" name="Google Shape;12635;p89">
                  <a:extLst>
                    <a:ext uri="{FF2B5EF4-FFF2-40B4-BE49-F238E27FC236}">
                      <a16:creationId xmlns:a16="http://schemas.microsoft.com/office/drawing/2014/main" id="{A95F8288-EC31-71D1-4680-058BA1B1357D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5" name="Google Shape;12636;p89">
                <a:extLst>
                  <a:ext uri="{FF2B5EF4-FFF2-40B4-BE49-F238E27FC236}">
                    <a16:creationId xmlns:a16="http://schemas.microsoft.com/office/drawing/2014/main" id="{9346F73C-68CB-6689-6FEC-3F7E317BF1F8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562" name="Google Shape;12637;p89">
                  <a:extLst>
                    <a:ext uri="{FF2B5EF4-FFF2-40B4-BE49-F238E27FC236}">
                      <a16:creationId xmlns:a16="http://schemas.microsoft.com/office/drawing/2014/main" id="{159ED889-AB0A-D604-D068-E94E1654DA07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3" name="Google Shape;12638;p89">
                  <a:extLst>
                    <a:ext uri="{FF2B5EF4-FFF2-40B4-BE49-F238E27FC236}">
                      <a16:creationId xmlns:a16="http://schemas.microsoft.com/office/drawing/2014/main" id="{F6CE964B-9C8B-01E2-70BC-928C7ADDC5C9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6" name="Google Shape;12639;p89">
                <a:extLst>
                  <a:ext uri="{FF2B5EF4-FFF2-40B4-BE49-F238E27FC236}">
                    <a16:creationId xmlns:a16="http://schemas.microsoft.com/office/drawing/2014/main" id="{C18F88C3-9950-B2E3-7801-7154A50CBFD6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560" name="Google Shape;12640;p89">
                  <a:extLst>
                    <a:ext uri="{FF2B5EF4-FFF2-40B4-BE49-F238E27FC236}">
                      <a16:creationId xmlns:a16="http://schemas.microsoft.com/office/drawing/2014/main" id="{FFE44811-1131-54B7-6AF3-82B9A59B23DA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1" name="Google Shape;12641;p89">
                  <a:extLst>
                    <a:ext uri="{FF2B5EF4-FFF2-40B4-BE49-F238E27FC236}">
                      <a16:creationId xmlns:a16="http://schemas.microsoft.com/office/drawing/2014/main" id="{F027F18A-88D2-F9D5-8F2D-409310354E05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7" name="Google Shape;12642;p89">
                <a:extLst>
                  <a:ext uri="{FF2B5EF4-FFF2-40B4-BE49-F238E27FC236}">
                    <a16:creationId xmlns:a16="http://schemas.microsoft.com/office/drawing/2014/main" id="{FE4040ED-26A9-0536-07DC-AAA11401273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558" name="Google Shape;12643;p89">
                  <a:extLst>
                    <a:ext uri="{FF2B5EF4-FFF2-40B4-BE49-F238E27FC236}">
                      <a16:creationId xmlns:a16="http://schemas.microsoft.com/office/drawing/2014/main" id="{3255FCBA-FCB3-BFDF-2035-58CF18FDF9A9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9" name="Google Shape;12644;p89">
                  <a:extLst>
                    <a:ext uri="{FF2B5EF4-FFF2-40B4-BE49-F238E27FC236}">
                      <a16:creationId xmlns:a16="http://schemas.microsoft.com/office/drawing/2014/main" id="{68A9CA3F-CA4B-7E19-0BFC-F90DC064CF29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C5A9B20B-A2F3-2899-E6CA-35406AB8F2FB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497" name="Google Shape;12453;p89">
                <a:extLst>
                  <a:ext uri="{FF2B5EF4-FFF2-40B4-BE49-F238E27FC236}">
                    <a16:creationId xmlns:a16="http://schemas.microsoft.com/office/drawing/2014/main" id="{A3B74818-EA8E-A920-1339-EF1ED05FBA93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98" name="Google Shape;12489;p89">
                <a:extLst>
                  <a:ext uri="{FF2B5EF4-FFF2-40B4-BE49-F238E27FC236}">
                    <a16:creationId xmlns:a16="http://schemas.microsoft.com/office/drawing/2014/main" id="{1060235E-95B8-92C2-393A-D841A9F4E00C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541" name="Google Shape;12490;p89">
                  <a:extLst>
                    <a:ext uri="{FF2B5EF4-FFF2-40B4-BE49-F238E27FC236}">
                      <a16:creationId xmlns:a16="http://schemas.microsoft.com/office/drawing/2014/main" id="{328E250C-6337-7EAC-5C1D-2F2CF5A94E1B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2" name="Google Shape;12491;p89">
                  <a:extLst>
                    <a:ext uri="{FF2B5EF4-FFF2-40B4-BE49-F238E27FC236}">
                      <a16:creationId xmlns:a16="http://schemas.microsoft.com/office/drawing/2014/main" id="{19A07CCB-8D1C-4A3B-6103-907D10638A35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3" name="Google Shape;12492;p89">
                  <a:extLst>
                    <a:ext uri="{FF2B5EF4-FFF2-40B4-BE49-F238E27FC236}">
                      <a16:creationId xmlns:a16="http://schemas.microsoft.com/office/drawing/2014/main" id="{B709D893-731E-B169-F302-49354D8CE6DA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Google Shape;12493;p89">
                  <a:extLst>
                    <a:ext uri="{FF2B5EF4-FFF2-40B4-BE49-F238E27FC236}">
                      <a16:creationId xmlns:a16="http://schemas.microsoft.com/office/drawing/2014/main" id="{8CD4EC73-321F-4243-8709-953C426CF26C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5" name="Google Shape;12494;p89">
                  <a:extLst>
                    <a:ext uri="{FF2B5EF4-FFF2-40B4-BE49-F238E27FC236}">
                      <a16:creationId xmlns:a16="http://schemas.microsoft.com/office/drawing/2014/main" id="{978C7E84-CE1E-275F-0727-AC8354348A13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6" name="Google Shape;12495;p89">
                  <a:extLst>
                    <a:ext uri="{FF2B5EF4-FFF2-40B4-BE49-F238E27FC236}">
                      <a16:creationId xmlns:a16="http://schemas.microsoft.com/office/drawing/2014/main" id="{721F4D8A-2DD5-1D96-7164-1671FBC21CDC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Google Shape;12496;p89">
                  <a:extLst>
                    <a:ext uri="{FF2B5EF4-FFF2-40B4-BE49-F238E27FC236}">
                      <a16:creationId xmlns:a16="http://schemas.microsoft.com/office/drawing/2014/main" id="{B0A3DDA9-5A79-BCB7-04EA-7230F16D05C5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8" name="Google Shape;12497;p89">
                  <a:extLst>
                    <a:ext uri="{FF2B5EF4-FFF2-40B4-BE49-F238E27FC236}">
                      <a16:creationId xmlns:a16="http://schemas.microsoft.com/office/drawing/2014/main" id="{AD30888F-AC2D-CD21-0955-137CD0ACA5C2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99" name="Google Shape;12529;p89">
                <a:extLst>
                  <a:ext uri="{FF2B5EF4-FFF2-40B4-BE49-F238E27FC236}">
                    <a16:creationId xmlns:a16="http://schemas.microsoft.com/office/drawing/2014/main" id="{8689D346-1B9F-5432-3F81-06F88180A4BE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539" name="Google Shape;12530;p89">
                  <a:extLst>
                    <a:ext uri="{FF2B5EF4-FFF2-40B4-BE49-F238E27FC236}">
                      <a16:creationId xmlns:a16="http://schemas.microsoft.com/office/drawing/2014/main" id="{1EDB804B-D6AB-9A03-147D-55A7EF9830DE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Google Shape;12531;p89">
                  <a:extLst>
                    <a:ext uri="{FF2B5EF4-FFF2-40B4-BE49-F238E27FC236}">
                      <a16:creationId xmlns:a16="http://schemas.microsoft.com/office/drawing/2014/main" id="{ECE19FFC-845A-7602-18CE-C7C73AC502CC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0" name="Google Shape;12557;p89">
                <a:extLst>
                  <a:ext uri="{FF2B5EF4-FFF2-40B4-BE49-F238E27FC236}">
                    <a16:creationId xmlns:a16="http://schemas.microsoft.com/office/drawing/2014/main" id="{109306E3-1CF1-8B23-E0C7-FC570E0B74F3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536" name="Google Shape;12558;p89">
                  <a:extLst>
                    <a:ext uri="{FF2B5EF4-FFF2-40B4-BE49-F238E27FC236}">
                      <a16:creationId xmlns:a16="http://schemas.microsoft.com/office/drawing/2014/main" id="{6B969CB3-B0D2-1426-79A6-39E7ACA7E123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Google Shape;12559;p89">
                  <a:extLst>
                    <a:ext uri="{FF2B5EF4-FFF2-40B4-BE49-F238E27FC236}">
                      <a16:creationId xmlns:a16="http://schemas.microsoft.com/office/drawing/2014/main" id="{9BB2EAD8-4617-E699-93F9-C698B9F44B57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8" name="Google Shape;12560;p89">
                  <a:extLst>
                    <a:ext uri="{FF2B5EF4-FFF2-40B4-BE49-F238E27FC236}">
                      <a16:creationId xmlns:a16="http://schemas.microsoft.com/office/drawing/2014/main" id="{97F0D0C3-E7A9-1330-0AAC-6392861E0052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1" name="Google Shape;12585;p89">
                <a:extLst>
                  <a:ext uri="{FF2B5EF4-FFF2-40B4-BE49-F238E27FC236}">
                    <a16:creationId xmlns:a16="http://schemas.microsoft.com/office/drawing/2014/main" id="{2BF554BE-B6A7-9A3D-30A8-103095BC5819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532" name="Google Shape;12586;p89">
                  <a:extLst>
                    <a:ext uri="{FF2B5EF4-FFF2-40B4-BE49-F238E27FC236}">
                      <a16:creationId xmlns:a16="http://schemas.microsoft.com/office/drawing/2014/main" id="{934ADF1F-B50A-C694-1025-175C34DDFB8B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Google Shape;12587;p89">
                  <a:extLst>
                    <a:ext uri="{FF2B5EF4-FFF2-40B4-BE49-F238E27FC236}">
                      <a16:creationId xmlns:a16="http://schemas.microsoft.com/office/drawing/2014/main" id="{FF040258-FD7A-81F6-DEE0-D717AFD3DDFD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4" name="Google Shape;12588;p89">
                  <a:extLst>
                    <a:ext uri="{FF2B5EF4-FFF2-40B4-BE49-F238E27FC236}">
                      <a16:creationId xmlns:a16="http://schemas.microsoft.com/office/drawing/2014/main" id="{619BE4BB-4D05-9C64-3311-C5999B55FD75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Google Shape;12589;p89">
                  <a:extLst>
                    <a:ext uri="{FF2B5EF4-FFF2-40B4-BE49-F238E27FC236}">
                      <a16:creationId xmlns:a16="http://schemas.microsoft.com/office/drawing/2014/main" id="{B1748F9E-03FF-049D-F545-A11E071A5DB5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02" name="Google Shape;12590;p89">
                <a:extLst>
                  <a:ext uri="{FF2B5EF4-FFF2-40B4-BE49-F238E27FC236}">
                    <a16:creationId xmlns:a16="http://schemas.microsoft.com/office/drawing/2014/main" id="{E3BDB9E8-45A2-2E96-C304-ED004C4AEA19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3" name="Google Shape;12592;p89">
                <a:extLst>
                  <a:ext uri="{FF2B5EF4-FFF2-40B4-BE49-F238E27FC236}">
                    <a16:creationId xmlns:a16="http://schemas.microsoft.com/office/drawing/2014/main" id="{165E7398-7774-3599-5F63-43066378C226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4" name="Google Shape;12593;p89">
                <a:extLst>
                  <a:ext uri="{FF2B5EF4-FFF2-40B4-BE49-F238E27FC236}">
                    <a16:creationId xmlns:a16="http://schemas.microsoft.com/office/drawing/2014/main" id="{493959F6-8AF4-67C5-5D38-12498984F4AA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5" name="Google Shape;12594;p89">
                <a:extLst>
                  <a:ext uri="{FF2B5EF4-FFF2-40B4-BE49-F238E27FC236}">
                    <a16:creationId xmlns:a16="http://schemas.microsoft.com/office/drawing/2014/main" id="{3BF09192-5EBB-2CF7-C65B-B7E7446FFF61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6" name="Google Shape;12595;p89">
                <a:extLst>
                  <a:ext uri="{FF2B5EF4-FFF2-40B4-BE49-F238E27FC236}">
                    <a16:creationId xmlns:a16="http://schemas.microsoft.com/office/drawing/2014/main" id="{BC43BA70-873F-D100-7B88-0FD2084F17B9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7" name="Google Shape;12596;p89">
                <a:extLst>
                  <a:ext uri="{FF2B5EF4-FFF2-40B4-BE49-F238E27FC236}">
                    <a16:creationId xmlns:a16="http://schemas.microsoft.com/office/drawing/2014/main" id="{BEA8A79A-F9B7-BF23-A02B-EE4CA9F808FD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8" name="Google Shape;12597;p89">
                <a:extLst>
                  <a:ext uri="{FF2B5EF4-FFF2-40B4-BE49-F238E27FC236}">
                    <a16:creationId xmlns:a16="http://schemas.microsoft.com/office/drawing/2014/main" id="{1A5CD931-FB23-0DCA-C904-88642FF75693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09" name="Google Shape;12598;p89">
                <a:extLst>
                  <a:ext uri="{FF2B5EF4-FFF2-40B4-BE49-F238E27FC236}">
                    <a16:creationId xmlns:a16="http://schemas.microsoft.com/office/drawing/2014/main" id="{0E9853D7-8B6A-FEDD-D47A-894EDCE653A5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529" name="Google Shape;12599;p89">
                  <a:extLst>
                    <a:ext uri="{FF2B5EF4-FFF2-40B4-BE49-F238E27FC236}">
                      <a16:creationId xmlns:a16="http://schemas.microsoft.com/office/drawing/2014/main" id="{DC2B90E9-947F-CEE2-8FD1-1659E051B259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Google Shape;12600;p89">
                  <a:extLst>
                    <a:ext uri="{FF2B5EF4-FFF2-40B4-BE49-F238E27FC236}">
                      <a16:creationId xmlns:a16="http://schemas.microsoft.com/office/drawing/2014/main" id="{117E9A41-E1BA-2F2B-4BB7-72360E75D201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Google Shape;12601;p89">
                  <a:extLst>
                    <a:ext uri="{FF2B5EF4-FFF2-40B4-BE49-F238E27FC236}">
                      <a16:creationId xmlns:a16="http://schemas.microsoft.com/office/drawing/2014/main" id="{A044AD75-B3C6-92C1-8A94-E9EB8B2BBABB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0" name="Google Shape;12630;p89">
                <a:extLst>
                  <a:ext uri="{FF2B5EF4-FFF2-40B4-BE49-F238E27FC236}">
                    <a16:creationId xmlns:a16="http://schemas.microsoft.com/office/drawing/2014/main" id="{8E30B99A-EBE3-5D33-7B76-CD2D1BDE62D1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527" name="Google Shape;12631;p89">
                  <a:extLst>
                    <a:ext uri="{FF2B5EF4-FFF2-40B4-BE49-F238E27FC236}">
                      <a16:creationId xmlns:a16="http://schemas.microsoft.com/office/drawing/2014/main" id="{F492153A-4643-93F7-F129-E81C2EBDD86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Google Shape;12632;p89">
                  <a:extLst>
                    <a:ext uri="{FF2B5EF4-FFF2-40B4-BE49-F238E27FC236}">
                      <a16:creationId xmlns:a16="http://schemas.microsoft.com/office/drawing/2014/main" id="{1A63C49A-72AE-9F91-F9CD-06FD1A9786A1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1" name="Google Shape;12645;p89">
                <a:extLst>
                  <a:ext uri="{FF2B5EF4-FFF2-40B4-BE49-F238E27FC236}">
                    <a16:creationId xmlns:a16="http://schemas.microsoft.com/office/drawing/2014/main" id="{C7F5FA86-5713-3DA7-FD31-B66223E1746B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2" name="Google Shape;12646;p89">
                <a:extLst>
                  <a:ext uri="{FF2B5EF4-FFF2-40B4-BE49-F238E27FC236}">
                    <a16:creationId xmlns:a16="http://schemas.microsoft.com/office/drawing/2014/main" id="{AA21330E-2D5A-CD00-CE05-D395D6E3DACC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523" name="Google Shape;12647;p89">
                  <a:extLst>
                    <a:ext uri="{FF2B5EF4-FFF2-40B4-BE49-F238E27FC236}">
                      <a16:creationId xmlns:a16="http://schemas.microsoft.com/office/drawing/2014/main" id="{9CCBC0FD-AB97-33D7-694C-8701BE51411A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Google Shape;12648;p89">
                  <a:extLst>
                    <a:ext uri="{FF2B5EF4-FFF2-40B4-BE49-F238E27FC236}">
                      <a16:creationId xmlns:a16="http://schemas.microsoft.com/office/drawing/2014/main" id="{50BCE870-6D38-12E9-4339-E51DCDB03482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Google Shape;12649;p89">
                  <a:extLst>
                    <a:ext uri="{FF2B5EF4-FFF2-40B4-BE49-F238E27FC236}">
                      <a16:creationId xmlns:a16="http://schemas.microsoft.com/office/drawing/2014/main" id="{A74D3092-68A7-3E32-C598-E3B52309F7E6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Google Shape;12650;p89">
                  <a:extLst>
                    <a:ext uri="{FF2B5EF4-FFF2-40B4-BE49-F238E27FC236}">
                      <a16:creationId xmlns:a16="http://schemas.microsoft.com/office/drawing/2014/main" id="{DE6E70BD-D5ED-4A0C-9502-AC97B5C2F3B7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3" name="Google Shape;12651;p89">
                <a:extLst>
                  <a:ext uri="{FF2B5EF4-FFF2-40B4-BE49-F238E27FC236}">
                    <a16:creationId xmlns:a16="http://schemas.microsoft.com/office/drawing/2014/main" id="{99FCAEC6-8491-65F2-6812-B0AA8848FD9B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519" name="Google Shape;12652;p89">
                  <a:extLst>
                    <a:ext uri="{FF2B5EF4-FFF2-40B4-BE49-F238E27FC236}">
                      <a16:creationId xmlns:a16="http://schemas.microsoft.com/office/drawing/2014/main" id="{DF59B8B0-0DFC-E4D9-8C3C-2BEF841C71C8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0" name="Google Shape;12653;p89">
                  <a:extLst>
                    <a:ext uri="{FF2B5EF4-FFF2-40B4-BE49-F238E27FC236}">
                      <a16:creationId xmlns:a16="http://schemas.microsoft.com/office/drawing/2014/main" id="{AD6FBBCC-70F2-95B5-F75E-CA5A4F85A1C1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1" name="Google Shape;12654;p89">
                  <a:extLst>
                    <a:ext uri="{FF2B5EF4-FFF2-40B4-BE49-F238E27FC236}">
                      <a16:creationId xmlns:a16="http://schemas.microsoft.com/office/drawing/2014/main" id="{1591BE07-DD8B-E072-0720-234D240613A3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2" name="Google Shape;12655;p89">
                  <a:extLst>
                    <a:ext uri="{FF2B5EF4-FFF2-40B4-BE49-F238E27FC236}">
                      <a16:creationId xmlns:a16="http://schemas.microsoft.com/office/drawing/2014/main" id="{77DC5BF1-27AC-BFAB-9831-F12DFAAEB626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4" name="Google Shape;12656;p89">
                <a:extLst>
                  <a:ext uri="{FF2B5EF4-FFF2-40B4-BE49-F238E27FC236}">
                    <a16:creationId xmlns:a16="http://schemas.microsoft.com/office/drawing/2014/main" id="{5371E22C-7907-67F5-668E-84175DA8286F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5" name="Google Shape;12657;p89">
                <a:extLst>
                  <a:ext uri="{FF2B5EF4-FFF2-40B4-BE49-F238E27FC236}">
                    <a16:creationId xmlns:a16="http://schemas.microsoft.com/office/drawing/2014/main" id="{26902353-6E46-9CC5-D309-B107F63A5AA3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517" name="Google Shape;12658;p89">
                  <a:extLst>
                    <a:ext uri="{FF2B5EF4-FFF2-40B4-BE49-F238E27FC236}">
                      <a16:creationId xmlns:a16="http://schemas.microsoft.com/office/drawing/2014/main" id="{EC4937F0-9D42-5194-3490-9258E3F7FDD2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8" name="Google Shape;12659;p89">
                  <a:extLst>
                    <a:ext uri="{FF2B5EF4-FFF2-40B4-BE49-F238E27FC236}">
                      <a16:creationId xmlns:a16="http://schemas.microsoft.com/office/drawing/2014/main" id="{3C34FC51-9442-50E5-E1AD-3AC4D9875F5D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6" name="Google Shape;12590;p89">
                <a:extLst>
                  <a:ext uri="{FF2B5EF4-FFF2-40B4-BE49-F238E27FC236}">
                    <a16:creationId xmlns:a16="http://schemas.microsoft.com/office/drawing/2014/main" id="{85704C8C-2369-EB07-3C32-212F16A5FB5F}"/>
                  </a:ext>
                </a:extLst>
              </p:cNvPr>
              <p:cNvSpPr/>
              <p:nvPr/>
            </p:nvSpPr>
            <p:spPr>
              <a:xfrm>
                <a:off x="2883697" y="4325024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3534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7;p60">
            <a:extLst>
              <a:ext uri="{FF2B5EF4-FFF2-40B4-BE49-F238E27FC236}">
                <a16:creationId xmlns:a16="http://schemas.microsoft.com/office/drawing/2014/main" id="{19BFB66F-5761-369F-8D43-8874B98EF67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7F2AE7-025D-F37E-2B7D-F4C156540CF6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7" name="Google Shape;2858;p60">
              <a:extLst>
                <a:ext uri="{FF2B5EF4-FFF2-40B4-BE49-F238E27FC236}">
                  <a16:creationId xmlns:a16="http://schemas.microsoft.com/office/drawing/2014/main" id="{3038D5C5-1306-98AE-E67C-E0FC1D70EA19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8" name="Google Shape;2859;p60">
              <a:extLst>
                <a:ext uri="{FF2B5EF4-FFF2-40B4-BE49-F238E27FC236}">
                  <a16:creationId xmlns:a16="http://schemas.microsoft.com/office/drawing/2014/main" id="{43B2679C-69B9-ED9F-7FA8-DBD869857DEA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Remember to choose the 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” 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301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E8478C0F-AC38-3A82-8FA7-BC63FD89518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</a:rPr>
              <a:t>Terms Of Use (Free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4756A8-DF5F-84A6-257F-DA93887F3566}"/>
              </a:ext>
            </a:extLst>
          </p:cNvPr>
          <p:cNvGrpSpPr/>
          <p:nvPr/>
        </p:nvGrpSpPr>
        <p:grpSpPr>
          <a:xfrm>
            <a:off x="965834" y="1541595"/>
            <a:ext cx="9967461" cy="4801314"/>
            <a:chOff x="1524000" y="1838157"/>
            <a:chExt cx="9029700" cy="480131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AEF29D-AECE-266E-8C06-E182DB377175}"/>
                </a:ext>
              </a:extLst>
            </p:cNvPr>
            <p:cNvSpPr/>
            <p:nvPr/>
          </p:nvSpPr>
          <p:spPr>
            <a:xfrm>
              <a:off x="1524000" y="1838157"/>
              <a:ext cx="9029700" cy="480131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by keeping the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content’s copyright.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21BEFAB-1D1E-4A73-6F92-0D9CC3BECB2B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5078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EA9E81A-64AD-E5AC-AC5A-A43C4F9785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</a:rPr>
              <a:t>Terms Of Use (Premium Users)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D6EA5A-1FBE-E798-7E98-ADCD8B2CD5A5}"/>
              </a:ext>
            </a:extLst>
          </p:cNvPr>
          <p:cNvSpPr/>
          <p:nvPr/>
        </p:nvSpPr>
        <p:spPr>
          <a:xfrm>
            <a:off x="854399" y="1541595"/>
            <a:ext cx="10483203" cy="5293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2359082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4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000"/>
      </a:accent1>
      <a:accent2>
        <a:srgbClr val="0B386B"/>
      </a:accent2>
      <a:accent3>
        <a:srgbClr val="FFFF00"/>
      </a:accent3>
      <a:accent4>
        <a:srgbClr val="1565C0"/>
      </a:accent4>
      <a:accent5>
        <a:srgbClr val="43B766"/>
      </a:accent5>
      <a:accent6>
        <a:srgbClr val="8A23B6"/>
      </a:accent6>
      <a:hlink>
        <a:srgbClr val="000000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894</Words>
  <Application>Microsoft Office PowerPoint</Application>
  <PresentationFormat>Widescreen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6</cp:revision>
  <dcterms:created xsi:type="dcterms:W3CDTF">2023-06-16T06:23:16Z</dcterms:created>
  <dcterms:modified xsi:type="dcterms:W3CDTF">2023-09-08T16:46:55Z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3489053</vt:lpwstr>
  </property>
  <property fmtid="{D5CDD505-2E9C-101B-9397-08002B2CF9AE}" pid="3" name="NXPowerLiteSettings">
    <vt:lpwstr>E700052003A000</vt:lpwstr>
  </property>
  <property fmtid="{D5CDD505-2E9C-101B-9397-08002B2CF9AE}" pid="4" name="NXPowerLiteVersion">
    <vt:lpwstr>D9.1.4</vt:lpwstr>
  </property>
</Properties>
</file>